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modernComment_7FE4E511_BE6A16F9.xml" ContentType="application/vnd.ms-powerpoint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61" r:id="rId5"/>
  </p:sldMasterIdLst>
  <p:notesMasterIdLst>
    <p:notesMasterId r:id="rId29"/>
  </p:notesMasterIdLst>
  <p:handoutMasterIdLst>
    <p:handoutMasterId r:id="rId30"/>
  </p:handoutMasterIdLst>
  <p:sldIdLst>
    <p:sldId id="1567" r:id="rId6"/>
    <p:sldId id="2079" r:id="rId7"/>
    <p:sldId id="2076137597" r:id="rId8"/>
    <p:sldId id="2134805600" r:id="rId9"/>
    <p:sldId id="2145707278" r:id="rId10"/>
    <p:sldId id="2145707280" r:id="rId11"/>
    <p:sldId id="2134805598" r:id="rId12"/>
    <p:sldId id="2134805597" r:id="rId13"/>
    <p:sldId id="2145707285" r:id="rId14"/>
    <p:sldId id="11618" r:id="rId15"/>
    <p:sldId id="2134805599" r:id="rId16"/>
    <p:sldId id="2145707281" r:id="rId17"/>
    <p:sldId id="2076136368" r:id="rId18"/>
    <p:sldId id="2076136264" r:id="rId19"/>
    <p:sldId id="2134805603" r:id="rId20"/>
    <p:sldId id="2076138208" r:id="rId21"/>
    <p:sldId id="2145707286" r:id="rId22"/>
    <p:sldId id="2145707287" r:id="rId23"/>
    <p:sldId id="2145707288" r:id="rId24"/>
    <p:sldId id="2134805611" r:id="rId25"/>
    <p:sldId id="2145707289" r:id="rId26"/>
    <p:sldId id="277" r:id="rId27"/>
    <p:sldId id="2076136275" r:id="rId28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General content" id="{F8FC4E58-4B95-412B-BB13-0CB9B192F7F4}">
          <p14:sldIdLst>
            <p14:sldId id="1567"/>
            <p14:sldId id="2079"/>
            <p14:sldId id="2076137597"/>
            <p14:sldId id="2134805600"/>
            <p14:sldId id="2145707278"/>
            <p14:sldId id="2145707280"/>
            <p14:sldId id="2134805598"/>
            <p14:sldId id="2134805597"/>
            <p14:sldId id="2145707285"/>
            <p14:sldId id="11618"/>
            <p14:sldId id="2134805599"/>
            <p14:sldId id="2145707281"/>
            <p14:sldId id="2076136368"/>
            <p14:sldId id="2076136264"/>
            <p14:sldId id="2134805603"/>
            <p14:sldId id="2076138208"/>
            <p14:sldId id="2145707286"/>
            <p14:sldId id="2145707287"/>
            <p14:sldId id="2145707288"/>
            <p14:sldId id="2134805611"/>
            <p14:sldId id="2145707289"/>
            <p14:sldId id="277"/>
            <p14:sldId id="20761362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1E20816-505E-7281-62EF-11056A082B37}" name="Vesa Juvonen" initials="VJ" userId="S::vesaj@microsoft.com::c7243be1-99a3-4752-ab2a-0cf698cf8236" providerId="AD"/>
  <p188:author id="{E9888943-1A27-F421-DDE3-4596D077135C}" name="Wajeed Shaikh" initials="WS" userId="S::washaik@microsoft.com::943a82b8-fdb9-4dbf-aa6c-31e37bb9aed6" providerId="AD"/>
  <p188:author id="{13C0E94F-2EF4-F9C5-F77F-4CA8F2AD45A0}" name="Brian Jackett" initials="BJ" userId="S::brianja@microsoft.com::e2c557f4-fffa-4012-a1e1-e15087bfdbac" providerId="AD"/>
  <p188:author id="{EBF33DBA-799E-4F1F-5AF9-B94D354F3A2E}" name="Ayca Bas" initials="AB" userId="S::aycabas@microsoft.com::d5a7dadb-f04d-4f30-920f-4a45336a6ebf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Vesa Juvonen" initials="VJ" lastIdx="1" clrIdx="4">
    <p:extLst>
      <p:ext uri="{19B8F6BF-5375-455C-9EA6-DF929625EA0E}">
        <p15:presenceInfo xmlns:p15="http://schemas.microsoft.com/office/powerpoint/2012/main" userId="S::vesaj@microsoft.com::c7243be1-99a3-4752-ab2a-0cf698cf8236" providerId="AD"/>
      </p:ext>
    </p:extLst>
  </p:cmAuthor>
  <p:cmAuthor id="5" name="Denise Trabona" initials="DT" lastIdx="94" clrIdx="5">
    <p:extLst>
      <p:ext uri="{19B8F6BF-5375-455C-9EA6-DF929625EA0E}">
        <p15:presenceInfo xmlns:p15="http://schemas.microsoft.com/office/powerpoint/2012/main" userId="S::denisetr@microsoft.com::2d13634b-153a-4e9a-9a6f-fd7c460b6d72" providerId="AD"/>
      </p:ext>
    </p:extLst>
  </p:cmAuthor>
  <p:cmAuthor id="6" name="Hugo Bernier" initials="HB" lastIdx="1" clrIdx="6">
    <p:extLst>
      <p:ext uri="{19B8F6BF-5375-455C-9EA6-DF929625EA0E}">
        <p15:presenceInfo xmlns:p15="http://schemas.microsoft.com/office/powerpoint/2012/main" userId="Hugo Berni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6BAB"/>
    <a:srgbClr val="181818"/>
    <a:srgbClr val="FFFFFF"/>
    <a:srgbClr val="0F5387"/>
    <a:srgbClr val="6264A7"/>
    <a:srgbClr val="F2BA55"/>
    <a:srgbClr val="A8886F"/>
    <a:srgbClr val="454DB6"/>
    <a:srgbClr val="214B78"/>
    <a:srgbClr val="047A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9F7A8C-AFC4-211F-EEE1-99B32A4F45EA}" v="308" dt="2022-09-27T14:50:38.033"/>
    <p1510:client id="{AD5719BF-AD4F-49FF-8551-7376C35DB322}" v="1074" dt="2022-09-27T14:52:43.647"/>
    <p1510:client id="{C1B08A2E-45FE-4794-AA8A-0088D40045F9}" v="57" vWet="59" dt="2022-09-27T09:51:37.4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6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B52324D1-A005-4617-BC5F-178C2CAF4A2B}"/>
    <pc:docChg chg="">
      <pc:chgData name="" userId="" providerId="" clId="Web-{B52324D1-A005-4617-BC5F-178C2CAF4A2B}" dt="2022-03-21T14:34:00.370" v="0"/>
      <pc:docMkLst>
        <pc:docMk/>
      </pc:docMkLst>
      <pc:sldChg chg="modCm">
        <pc:chgData name="" userId="" providerId="" clId="Web-{B52324D1-A005-4617-BC5F-178C2CAF4A2B}" dt="2022-03-21T14:34:00.370" v="0"/>
        <pc:sldMkLst>
          <pc:docMk/>
          <pc:sldMk cId="709137924" sldId="264"/>
        </pc:sldMkLst>
      </pc:sldChg>
    </pc:docChg>
  </pc:docChgLst>
  <pc:docChgLst>
    <pc:chgData name="David Warner" userId="S::david_dwarnerii.com#ext#@microsoft.onmicrosoft.com::acafcf14-4098-4a83-9425-e73571277a06" providerId="AD" clId="Web-{E29A2907-7894-4D4E-B36C-33A5AC5C0359}"/>
    <pc:docChg chg="modSld">
      <pc:chgData name="David Warner" userId="S::david_dwarnerii.com#ext#@microsoft.onmicrosoft.com::acafcf14-4098-4a83-9425-e73571277a06" providerId="AD" clId="Web-{E29A2907-7894-4D4E-B36C-33A5AC5C0359}" dt="2022-01-17T22:08:54.845" v="25" actId="20577"/>
      <pc:docMkLst>
        <pc:docMk/>
      </pc:docMkLst>
      <pc:sldChg chg="addSp delSp modSp">
        <pc:chgData name="David Warner" userId="S::david_dwarnerii.com#ext#@microsoft.onmicrosoft.com::acafcf14-4098-4a83-9425-e73571277a06" providerId="AD" clId="Web-{E29A2907-7894-4D4E-B36C-33A5AC5C0359}" dt="2022-01-17T22:08:54.845" v="25" actId="20577"/>
        <pc:sldMkLst>
          <pc:docMk/>
          <pc:sldMk cId="1812315545" sldId="2134805597"/>
        </pc:sldMkLst>
        <pc:spChg chg="del mod">
          <ac:chgData name="David Warner" userId="S::david_dwarnerii.com#ext#@microsoft.onmicrosoft.com::acafcf14-4098-4a83-9425-e73571277a06" providerId="AD" clId="Web-{E29A2907-7894-4D4E-B36C-33A5AC5C0359}" dt="2022-01-17T22:07:54.326" v="2"/>
          <ac:spMkLst>
            <pc:docMk/>
            <pc:sldMk cId="1812315545" sldId="2134805597"/>
            <ac:spMk id="2" creationId="{25FB0CBD-D69B-41DE-A10D-7C4DEE94BC80}"/>
          </ac:spMkLst>
        </pc:spChg>
        <pc:spChg chg="mod">
          <ac:chgData name="David Warner" userId="S::david_dwarnerii.com#ext#@microsoft.onmicrosoft.com::acafcf14-4098-4a83-9425-e73571277a06" providerId="AD" clId="Web-{E29A2907-7894-4D4E-B36C-33A5AC5C0359}" dt="2022-01-17T22:08:54.845" v="25" actId="20577"/>
          <ac:spMkLst>
            <pc:docMk/>
            <pc:sldMk cId="1812315545" sldId="2134805597"/>
            <ac:spMk id="10" creationId="{16E1CB8C-122B-4C5A-8724-D74AEC2B5DEC}"/>
          </ac:spMkLst>
        </pc:spChg>
        <pc:picChg chg="add mod modCrop">
          <ac:chgData name="David Warner" userId="S::david_dwarnerii.com#ext#@microsoft.onmicrosoft.com::acafcf14-4098-4a83-9425-e73571277a06" providerId="AD" clId="Web-{E29A2907-7894-4D4E-B36C-33A5AC5C0359}" dt="2022-01-17T22:08:20.593" v="8"/>
          <ac:picMkLst>
            <pc:docMk/>
            <pc:sldMk cId="1812315545" sldId="2134805597"/>
            <ac:picMk id="3" creationId="{A7418263-18BF-4F5A-A9FD-B6A8CD2489EC}"/>
          </ac:picMkLst>
        </pc:picChg>
        <pc:picChg chg="del">
          <ac:chgData name="David Warner" userId="S::david_dwarnerii.com#ext#@microsoft.onmicrosoft.com::acafcf14-4098-4a83-9425-e73571277a06" providerId="AD" clId="Web-{E29A2907-7894-4D4E-B36C-33A5AC5C0359}" dt="2022-01-17T22:07:59.170" v="3"/>
          <ac:picMkLst>
            <pc:docMk/>
            <pc:sldMk cId="1812315545" sldId="2134805597"/>
            <ac:picMk id="5" creationId="{9C5EF859-5092-427A-B73A-52A7B1BF0AB7}"/>
          </ac:picMkLst>
        </pc:picChg>
      </pc:sldChg>
    </pc:docChg>
  </pc:docChgLst>
  <pc:docChgLst>
    <pc:chgData name="Surbhi Gupta" userId="4cd92b39-496c-4ea1-b8de-864f8b027b89" providerId="ADAL" clId="{164EDF01-9AE8-457B-99EF-B3066172FDE1}"/>
    <pc:docChg chg="undo custSel addSld delSld modSld modSection">
      <pc:chgData name="Surbhi Gupta" userId="4cd92b39-496c-4ea1-b8de-864f8b027b89" providerId="ADAL" clId="{164EDF01-9AE8-457B-99EF-B3066172FDE1}" dt="2022-03-15T04:49:01.544" v="1070" actId="167"/>
      <pc:docMkLst>
        <pc:docMk/>
      </pc:docMkLst>
      <pc:sldChg chg="addSp delSp modSp mod delAnim modAnim">
        <pc:chgData name="Surbhi Gupta" userId="4cd92b39-496c-4ea1-b8de-864f8b027b89" providerId="ADAL" clId="{164EDF01-9AE8-457B-99EF-B3066172FDE1}" dt="2022-03-15T04:49:01.544" v="1070" actId="167"/>
        <pc:sldMkLst>
          <pc:docMk/>
          <pc:sldMk cId="2705926738" sldId="2145707274"/>
        </pc:sldMkLst>
        <pc:spChg chg="mod">
          <ac:chgData name="Surbhi Gupta" userId="4cd92b39-496c-4ea1-b8de-864f8b027b89" providerId="ADAL" clId="{164EDF01-9AE8-457B-99EF-B3066172FDE1}" dt="2022-03-14T18:55:40.255" v="1006" actId="1076"/>
          <ac:spMkLst>
            <pc:docMk/>
            <pc:sldMk cId="2705926738" sldId="2145707274"/>
            <ac:spMk id="3" creationId="{A5AE3299-D3AF-472E-A50F-94104F7F74DC}"/>
          </ac:spMkLst>
        </pc:spChg>
        <pc:spChg chg="del mod">
          <ac:chgData name="Surbhi Gupta" userId="4cd92b39-496c-4ea1-b8de-864f8b027b89" providerId="ADAL" clId="{164EDF01-9AE8-457B-99EF-B3066172FDE1}" dt="2022-03-14T18:52:15.653" v="974" actId="478"/>
          <ac:spMkLst>
            <pc:docMk/>
            <pc:sldMk cId="2705926738" sldId="2145707274"/>
            <ac:spMk id="4" creationId="{7AD187C3-66CF-4823-8587-C603AF32B5F0}"/>
          </ac:spMkLst>
        </pc:spChg>
        <pc:spChg chg="del">
          <ac:chgData name="Surbhi Gupta" userId="4cd92b39-496c-4ea1-b8de-864f8b027b89" providerId="ADAL" clId="{164EDF01-9AE8-457B-99EF-B3066172FDE1}" dt="2022-03-14T06:55:44.744" v="144" actId="478"/>
          <ac:spMkLst>
            <pc:docMk/>
            <pc:sldMk cId="2705926738" sldId="2145707274"/>
            <ac:spMk id="7" creationId="{023BA36E-551B-4951-AD61-05FA522C72FE}"/>
          </ac:spMkLst>
        </pc:spChg>
        <pc:spChg chg="del mod">
          <ac:chgData name="Surbhi Gupta" userId="4cd92b39-496c-4ea1-b8de-864f8b027b89" providerId="ADAL" clId="{164EDF01-9AE8-457B-99EF-B3066172FDE1}" dt="2022-03-14T06:57:38.814" v="220" actId="478"/>
          <ac:spMkLst>
            <pc:docMk/>
            <pc:sldMk cId="2705926738" sldId="2145707274"/>
            <ac:spMk id="8" creationId="{D3212AC3-BD5D-4D4F-99F9-D58FA2181B4B}"/>
          </ac:spMkLst>
        </pc:spChg>
        <pc:spChg chg="del">
          <ac:chgData name="Surbhi Gupta" userId="4cd92b39-496c-4ea1-b8de-864f8b027b89" providerId="ADAL" clId="{164EDF01-9AE8-457B-99EF-B3066172FDE1}" dt="2022-03-14T06:55:46.558" v="146" actId="478"/>
          <ac:spMkLst>
            <pc:docMk/>
            <pc:sldMk cId="2705926738" sldId="2145707274"/>
            <ac:spMk id="11" creationId="{6D730E4D-D9F5-446C-A369-48614602D3ED}"/>
          </ac:spMkLst>
        </pc:spChg>
        <pc:spChg chg="mod">
          <ac:chgData name="Surbhi Gupta" userId="4cd92b39-496c-4ea1-b8de-864f8b027b89" providerId="ADAL" clId="{164EDF01-9AE8-457B-99EF-B3066172FDE1}" dt="2022-03-14T20:36:22.060" v="1041" actId="14100"/>
          <ac:spMkLst>
            <pc:docMk/>
            <pc:sldMk cId="2705926738" sldId="2145707274"/>
            <ac:spMk id="13" creationId="{8C27AAF9-B019-4867-8FA2-F8A8405DC2B0}"/>
          </ac:spMkLst>
        </pc:spChg>
        <pc:spChg chg="add mod">
          <ac:chgData name="Surbhi Gupta" userId="4cd92b39-496c-4ea1-b8de-864f8b027b89" providerId="ADAL" clId="{164EDF01-9AE8-457B-99EF-B3066172FDE1}" dt="2022-03-14T18:47:53.137" v="920" actId="1076"/>
          <ac:spMkLst>
            <pc:docMk/>
            <pc:sldMk cId="2705926738" sldId="2145707274"/>
            <ac:spMk id="14" creationId="{0B696375-52F9-494F-AEB6-B2893B41B0B5}"/>
          </ac:spMkLst>
        </pc:spChg>
        <pc:spChg chg="mod">
          <ac:chgData name="Surbhi Gupta" userId="4cd92b39-496c-4ea1-b8de-864f8b027b89" providerId="ADAL" clId="{164EDF01-9AE8-457B-99EF-B3066172FDE1}" dt="2022-03-14T18:54:21.145" v="988" actId="14100"/>
          <ac:spMkLst>
            <pc:docMk/>
            <pc:sldMk cId="2705926738" sldId="2145707274"/>
            <ac:spMk id="15" creationId="{7D91B1E5-F3B5-45F7-91BF-2E07814D97B7}"/>
          </ac:spMkLst>
        </pc:spChg>
        <pc:spChg chg="mod">
          <ac:chgData name="Surbhi Gupta" userId="4cd92b39-496c-4ea1-b8de-864f8b027b89" providerId="ADAL" clId="{164EDF01-9AE8-457B-99EF-B3066172FDE1}" dt="2022-03-14T10:08:04.086" v="338" actId="2711"/>
          <ac:spMkLst>
            <pc:docMk/>
            <pc:sldMk cId="2705926738" sldId="2145707274"/>
            <ac:spMk id="16" creationId="{F222AA80-F0A5-40AA-82BF-B76D92C1953F}"/>
          </ac:spMkLst>
        </pc:spChg>
        <pc:spChg chg="mod">
          <ac:chgData name="Surbhi Gupta" userId="4cd92b39-496c-4ea1-b8de-864f8b027b89" providerId="ADAL" clId="{164EDF01-9AE8-457B-99EF-B3066172FDE1}" dt="2022-03-14T18:54:57.804" v="996" actId="14100"/>
          <ac:spMkLst>
            <pc:docMk/>
            <pc:sldMk cId="2705926738" sldId="2145707274"/>
            <ac:spMk id="17" creationId="{D087D5BE-AD8E-4A5A-B223-33C348CBC942}"/>
          </ac:spMkLst>
        </pc:spChg>
        <pc:spChg chg="add del">
          <ac:chgData name="Surbhi Gupta" userId="4cd92b39-496c-4ea1-b8de-864f8b027b89" providerId="ADAL" clId="{164EDF01-9AE8-457B-99EF-B3066172FDE1}" dt="2022-03-14T07:03:23.648" v="231"/>
          <ac:spMkLst>
            <pc:docMk/>
            <pc:sldMk cId="2705926738" sldId="2145707274"/>
            <ac:spMk id="20" creationId="{042E7016-F29A-4C90-9D64-6C748562B180}"/>
          </ac:spMkLst>
        </pc:spChg>
        <pc:spChg chg="add mod">
          <ac:chgData name="Surbhi Gupta" userId="4cd92b39-496c-4ea1-b8de-864f8b027b89" providerId="ADAL" clId="{164EDF01-9AE8-457B-99EF-B3066172FDE1}" dt="2022-03-14T18:52:07.858" v="973" actId="255"/>
          <ac:spMkLst>
            <pc:docMk/>
            <pc:sldMk cId="2705926738" sldId="2145707274"/>
            <ac:spMk id="21" creationId="{11192949-67D0-4D85-A1D4-D7D16EAAF2C3}"/>
          </ac:spMkLst>
        </pc:spChg>
        <pc:spChg chg="add del">
          <ac:chgData name="Surbhi Gupta" userId="4cd92b39-496c-4ea1-b8de-864f8b027b89" providerId="ADAL" clId="{164EDF01-9AE8-457B-99EF-B3066172FDE1}" dt="2022-03-14T07:03:42.882" v="236"/>
          <ac:spMkLst>
            <pc:docMk/>
            <pc:sldMk cId="2705926738" sldId="2145707274"/>
            <ac:spMk id="22" creationId="{8EC681FA-BF5C-4A1E-9920-DC09801892D2}"/>
          </ac:spMkLst>
        </pc:spChg>
        <pc:spChg chg="add del mod">
          <ac:chgData name="Surbhi Gupta" userId="4cd92b39-496c-4ea1-b8de-864f8b027b89" providerId="ADAL" clId="{164EDF01-9AE8-457B-99EF-B3066172FDE1}" dt="2022-03-14T07:03:42.460" v="235"/>
          <ac:spMkLst>
            <pc:docMk/>
            <pc:sldMk cId="2705926738" sldId="2145707274"/>
            <ac:spMk id="23" creationId="{C8357E44-473C-4A0C-A0DB-2F2B67704607}"/>
          </ac:spMkLst>
        </pc:spChg>
        <pc:spChg chg="add del">
          <ac:chgData name="Surbhi Gupta" userId="4cd92b39-496c-4ea1-b8de-864f8b027b89" providerId="ADAL" clId="{164EDF01-9AE8-457B-99EF-B3066172FDE1}" dt="2022-03-14T07:03:46.948" v="238"/>
          <ac:spMkLst>
            <pc:docMk/>
            <pc:sldMk cId="2705926738" sldId="2145707274"/>
            <ac:spMk id="24" creationId="{A57B9A6C-BFB0-4424-94B7-85271AD6009E}"/>
          </ac:spMkLst>
        </pc:spChg>
        <pc:spChg chg="mod">
          <ac:chgData name="Surbhi Gupta" userId="4cd92b39-496c-4ea1-b8de-864f8b027b89" providerId="ADAL" clId="{164EDF01-9AE8-457B-99EF-B3066172FDE1}" dt="2022-03-14T18:54:39.510" v="992" actId="14100"/>
          <ac:spMkLst>
            <pc:docMk/>
            <pc:sldMk cId="2705926738" sldId="2145707274"/>
            <ac:spMk id="31" creationId="{07EA3C3B-BCEE-4B2B-856B-C11553D1A9C7}"/>
          </ac:spMkLst>
        </pc:spChg>
        <pc:spChg chg="mod ord">
          <ac:chgData name="Surbhi Gupta" userId="4cd92b39-496c-4ea1-b8de-864f8b027b89" providerId="ADAL" clId="{164EDF01-9AE8-457B-99EF-B3066172FDE1}" dt="2022-03-14T20:37:48.579" v="1042" actId="108"/>
          <ac:spMkLst>
            <pc:docMk/>
            <pc:sldMk cId="2705926738" sldId="2145707274"/>
            <ac:spMk id="33" creationId="{94DB5CBE-95AD-4FC6-8C7B-739B6EB97627}"/>
          </ac:spMkLst>
        </pc:spChg>
        <pc:spChg chg="add mod topLvl">
          <ac:chgData name="Surbhi Gupta" userId="4cd92b39-496c-4ea1-b8de-864f8b027b89" providerId="ADAL" clId="{164EDF01-9AE8-457B-99EF-B3066172FDE1}" dt="2022-03-14T18:57:56.228" v="1022" actId="1076"/>
          <ac:spMkLst>
            <pc:docMk/>
            <pc:sldMk cId="2705926738" sldId="2145707274"/>
            <ac:spMk id="35" creationId="{9C15303B-837C-4128-B4E4-EE6980FEF865}"/>
          </ac:spMkLst>
        </pc:spChg>
        <pc:spChg chg="add del mod">
          <ac:chgData name="Surbhi Gupta" userId="4cd92b39-496c-4ea1-b8de-864f8b027b89" providerId="ADAL" clId="{164EDF01-9AE8-457B-99EF-B3066172FDE1}" dt="2022-03-14T06:56:51.197" v="169" actId="478"/>
          <ac:spMkLst>
            <pc:docMk/>
            <pc:sldMk cId="2705926738" sldId="2145707274"/>
            <ac:spMk id="38" creationId="{3CF49D57-BF52-43AA-8F28-09F343F3426D}"/>
          </ac:spMkLst>
        </pc:spChg>
        <pc:spChg chg="add mod">
          <ac:chgData name="Surbhi Gupta" userId="4cd92b39-496c-4ea1-b8de-864f8b027b89" providerId="ADAL" clId="{164EDF01-9AE8-457B-99EF-B3066172FDE1}" dt="2022-03-14T10:08:04.086" v="338" actId="2711"/>
          <ac:spMkLst>
            <pc:docMk/>
            <pc:sldMk cId="2705926738" sldId="2145707274"/>
            <ac:spMk id="40" creationId="{E82BDAF5-14C5-443D-B997-D4F5D169C6A6}"/>
          </ac:spMkLst>
        </pc:spChg>
        <pc:spChg chg="del mod">
          <ac:chgData name="Surbhi Gupta" userId="4cd92b39-496c-4ea1-b8de-864f8b027b89" providerId="ADAL" clId="{164EDF01-9AE8-457B-99EF-B3066172FDE1}" dt="2022-03-14T06:55:48.628" v="148" actId="478"/>
          <ac:spMkLst>
            <pc:docMk/>
            <pc:sldMk cId="2705926738" sldId="2145707274"/>
            <ac:spMk id="44" creationId="{3EBB1D9E-8B13-4BFA-A265-E98369E14E9E}"/>
          </ac:spMkLst>
        </pc:spChg>
        <pc:spChg chg="del">
          <ac:chgData name="Surbhi Gupta" userId="4cd92b39-496c-4ea1-b8de-864f8b027b89" providerId="ADAL" clId="{164EDF01-9AE8-457B-99EF-B3066172FDE1}" dt="2022-03-14T06:55:50.052" v="149" actId="478"/>
          <ac:spMkLst>
            <pc:docMk/>
            <pc:sldMk cId="2705926738" sldId="2145707274"/>
            <ac:spMk id="45" creationId="{064E8694-81E8-45D3-ABEE-0270267179AD}"/>
          </ac:spMkLst>
        </pc:spChg>
        <pc:spChg chg="del">
          <ac:chgData name="Surbhi Gupta" userId="4cd92b39-496c-4ea1-b8de-864f8b027b89" providerId="ADAL" clId="{164EDF01-9AE8-457B-99EF-B3066172FDE1}" dt="2022-03-14T06:55:06.010" v="90" actId="478"/>
          <ac:spMkLst>
            <pc:docMk/>
            <pc:sldMk cId="2705926738" sldId="2145707274"/>
            <ac:spMk id="46" creationId="{3236656B-F58C-4E74-AF63-B3F1D01D8B45}"/>
          </ac:spMkLst>
        </pc:spChg>
        <pc:spChg chg="add mod">
          <ac:chgData name="Surbhi Gupta" userId="4cd92b39-496c-4ea1-b8de-864f8b027b89" providerId="ADAL" clId="{164EDF01-9AE8-457B-99EF-B3066172FDE1}" dt="2022-03-14T18:49:21.327" v="963" actId="1076"/>
          <ac:spMkLst>
            <pc:docMk/>
            <pc:sldMk cId="2705926738" sldId="2145707274"/>
            <ac:spMk id="47" creationId="{F05A7CAD-B01F-4C67-92E2-EC8910A4A71C}"/>
          </ac:spMkLst>
        </pc:spChg>
        <pc:spChg chg="del">
          <ac:chgData name="Surbhi Gupta" userId="4cd92b39-496c-4ea1-b8de-864f8b027b89" providerId="ADAL" clId="{164EDF01-9AE8-457B-99EF-B3066172FDE1}" dt="2022-03-14T06:55:45.672" v="145" actId="478"/>
          <ac:spMkLst>
            <pc:docMk/>
            <pc:sldMk cId="2705926738" sldId="2145707274"/>
            <ac:spMk id="48" creationId="{6DE0EEBC-C6D7-408D-8A05-EB79D69CE751}"/>
          </ac:spMkLst>
        </pc:spChg>
        <pc:spChg chg="del">
          <ac:chgData name="Surbhi Gupta" userId="4cd92b39-496c-4ea1-b8de-864f8b027b89" providerId="ADAL" clId="{164EDF01-9AE8-457B-99EF-B3066172FDE1}" dt="2022-03-14T06:55:11.078" v="91" actId="478"/>
          <ac:spMkLst>
            <pc:docMk/>
            <pc:sldMk cId="2705926738" sldId="2145707274"/>
            <ac:spMk id="49" creationId="{51557455-16C1-4BEA-AFD5-D5491B63BF6F}"/>
          </ac:spMkLst>
        </pc:spChg>
        <pc:spChg chg="mod ord">
          <ac:chgData name="Surbhi Gupta" userId="4cd92b39-496c-4ea1-b8de-864f8b027b89" providerId="ADAL" clId="{164EDF01-9AE8-457B-99EF-B3066172FDE1}" dt="2022-03-15T04:49:01.544" v="1070" actId="167"/>
          <ac:spMkLst>
            <pc:docMk/>
            <pc:sldMk cId="2705926738" sldId="2145707274"/>
            <ac:spMk id="50" creationId="{3886C967-42FA-4EF8-9DEA-4AF24ECC189E}"/>
          </ac:spMkLst>
        </pc:spChg>
        <pc:spChg chg="mod">
          <ac:chgData name="Surbhi Gupta" userId="4cd92b39-496c-4ea1-b8de-864f8b027b89" providerId="ADAL" clId="{164EDF01-9AE8-457B-99EF-B3066172FDE1}" dt="2022-03-14T10:08:04.086" v="338" actId="2711"/>
          <ac:spMkLst>
            <pc:docMk/>
            <pc:sldMk cId="2705926738" sldId="2145707274"/>
            <ac:spMk id="51" creationId="{35747CCF-4467-42A0-935E-53C882AC012E}"/>
          </ac:spMkLst>
        </pc:spChg>
        <pc:spChg chg="add del mod">
          <ac:chgData name="Surbhi Gupta" userId="4cd92b39-496c-4ea1-b8de-864f8b027b89" providerId="ADAL" clId="{164EDF01-9AE8-457B-99EF-B3066172FDE1}" dt="2022-03-14T17:19:09.142" v="754" actId="478"/>
          <ac:spMkLst>
            <pc:docMk/>
            <pc:sldMk cId="2705926738" sldId="2145707274"/>
            <ac:spMk id="52" creationId="{DF9847D7-6D16-4134-9414-BF3F5E1989A7}"/>
          </ac:spMkLst>
        </pc:spChg>
        <pc:spChg chg="add mod">
          <ac:chgData name="Surbhi Gupta" userId="4cd92b39-496c-4ea1-b8de-864f8b027b89" providerId="ADAL" clId="{164EDF01-9AE8-457B-99EF-B3066172FDE1}" dt="2022-03-14T18:49:45.228" v="965" actId="1076"/>
          <ac:spMkLst>
            <pc:docMk/>
            <pc:sldMk cId="2705926738" sldId="2145707274"/>
            <ac:spMk id="53" creationId="{213D6240-F005-477F-BE0F-71BA0B1AC9DF}"/>
          </ac:spMkLst>
        </pc:spChg>
        <pc:spChg chg="add del mod">
          <ac:chgData name="Surbhi Gupta" userId="4cd92b39-496c-4ea1-b8de-864f8b027b89" providerId="ADAL" clId="{164EDF01-9AE8-457B-99EF-B3066172FDE1}" dt="2022-03-14T17:35:23.077" v="838" actId="478"/>
          <ac:spMkLst>
            <pc:docMk/>
            <pc:sldMk cId="2705926738" sldId="2145707274"/>
            <ac:spMk id="54" creationId="{A7810345-59FE-4E3F-9C31-B2137B929E88}"/>
          </ac:spMkLst>
        </pc:spChg>
        <pc:spChg chg="add mod">
          <ac:chgData name="Surbhi Gupta" userId="4cd92b39-496c-4ea1-b8de-864f8b027b89" providerId="ADAL" clId="{164EDF01-9AE8-457B-99EF-B3066172FDE1}" dt="2022-03-14T18:53:11.100" v="982" actId="1076"/>
          <ac:spMkLst>
            <pc:docMk/>
            <pc:sldMk cId="2705926738" sldId="2145707274"/>
            <ac:spMk id="57" creationId="{FC22F057-8BD0-445C-A53A-D1A60C25A3B6}"/>
          </ac:spMkLst>
        </pc:spChg>
        <pc:spChg chg="add del mod">
          <ac:chgData name="Surbhi Gupta" userId="4cd92b39-496c-4ea1-b8de-864f8b027b89" providerId="ADAL" clId="{164EDF01-9AE8-457B-99EF-B3066172FDE1}" dt="2022-03-14T17:30:31.257" v="786" actId="478"/>
          <ac:spMkLst>
            <pc:docMk/>
            <pc:sldMk cId="2705926738" sldId="2145707274"/>
            <ac:spMk id="59" creationId="{3A08CC3D-13A9-41B7-A290-0A3A07F2FD64}"/>
          </ac:spMkLst>
        </pc:spChg>
        <pc:spChg chg="add del mod">
          <ac:chgData name="Surbhi Gupta" userId="4cd92b39-496c-4ea1-b8de-864f8b027b89" providerId="ADAL" clId="{164EDF01-9AE8-457B-99EF-B3066172FDE1}" dt="2022-03-14T17:30:43.490" v="789" actId="478"/>
          <ac:spMkLst>
            <pc:docMk/>
            <pc:sldMk cId="2705926738" sldId="2145707274"/>
            <ac:spMk id="63" creationId="{FBA53344-32CD-4F50-9B28-911F9DE24625}"/>
          </ac:spMkLst>
        </pc:spChg>
        <pc:spChg chg="mod">
          <ac:chgData name="Surbhi Gupta" userId="4cd92b39-496c-4ea1-b8de-864f8b027b89" providerId="ADAL" clId="{164EDF01-9AE8-457B-99EF-B3066172FDE1}" dt="2022-03-14T20:38:03.402" v="1043" actId="108"/>
          <ac:spMkLst>
            <pc:docMk/>
            <pc:sldMk cId="2705926738" sldId="2145707274"/>
            <ac:spMk id="65" creationId="{20B00786-2330-4F60-AEFD-545A4DAE0F4D}"/>
          </ac:spMkLst>
        </pc:spChg>
        <pc:spChg chg="add del mod">
          <ac:chgData name="Surbhi Gupta" userId="4cd92b39-496c-4ea1-b8de-864f8b027b89" providerId="ADAL" clId="{164EDF01-9AE8-457B-99EF-B3066172FDE1}" dt="2022-03-14T18:49:02.977" v="960" actId="478"/>
          <ac:spMkLst>
            <pc:docMk/>
            <pc:sldMk cId="2705926738" sldId="2145707274"/>
            <ac:spMk id="68" creationId="{F7794130-C524-45DD-8FA7-7E8BF0738ECA}"/>
          </ac:spMkLst>
        </pc:spChg>
        <pc:spChg chg="add mod">
          <ac:chgData name="Surbhi Gupta" userId="4cd92b39-496c-4ea1-b8de-864f8b027b89" providerId="ADAL" clId="{164EDF01-9AE8-457B-99EF-B3066172FDE1}" dt="2022-03-15T04:38:49.883" v="1069" actId="20577"/>
          <ac:spMkLst>
            <pc:docMk/>
            <pc:sldMk cId="2705926738" sldId="2145707274"/>
            <ac:spMk id="69" creationId="{EC852C63-EF80-41C2-805D-D65B08C739FF}"/>
          </ac:spMkLst>
        </pc:spChg>
        <pc:spChg chg="add mod">
          <ac:chgData name="Surbhi Gupta" userId="4cd92b39-496c-4ea1-b8de-864f8b027b89" providerId="ADAL" clId="{164EDF01-9AE8-457B-99EF-B3066172FDE1}" dt="2022-03-14T18:53:11.100" v="982" actId="1076"/>
          <ac:spMkLst>
            <pc:docMk/>
            <pc:sldMk cId="2705926738" sldId="2145707274"/>
            <ac:spMk id="71" creationId="{CC19A294-B240-4978-9C3D-91BE1A4F0CA4}"/>
          </ac:spMkLst>
        </pc:spChg>
        <pc:spChg chg="add mod">
          <ac:chgData name="Surbhi Gupta" userId="4cd92b39-496c-4ea1-b8de-864f8b027b89" providerId="ADAL" clId="{164EDF01-9AE8-457B-99EF-B3066172FDE1}" dt="2022-03-14T18:53:11.100" v="982" actId="1076"/>
          <ac:spMkLst>
            <pc:docMk/>
            <pc:sldMk cId="2705926738" sldId="2145707274"/>
            <ac:spMk id="72" creationId="{7BB72DDA-4ABC-4FF2-B8AF-708F4BF16050}"/>
          </ac:spMkLst>
        </pc:spChg>
        <pc:spChg chg="add mod">
          <ac:chgData name="Surbhi Gupta" userId="4cd92b39-496c-4ea1-b8de-864f8b027b89" providerId="ADAL" clId="{164EDF01-9AE8-457B-99EF-B3066172FDE1}" dt="2022-03-14T18:49:25.554" v="964" actId="1076"/>
          <ac:spMkLst>
            <pc:docMk/>
            <pc:sldMk cId="2705926738" sldId="2145707274"/>
            <ac:spMk id="73" creationId="{1F207C2B-FC32-45FD-8665-FEC0532C2A3E}"/>
          </ac:spMkLst>
        </pc:spChg>
        <pc:grpChg chg="mod">
          <ac:chgData name="Surbhi Gupta" userId="4cd92b39-496c-4ea1-b8de-864f8b027b89" providerId="ADAL" clId="{164EDF01-9AE8-457B-99EF-B3066172FDE1}" dt="2022-03-14T18:54:53.753" v="995" actId="1076"/>
          <ac:grpSpMkLst>
            <pc:docMk/>
            <pc:sldMk cId="2705926738" sldId="2145707274"/>
            <ac:grpSpMk id="18" creationId="{D4208702-DBD1-4641-AF5F-F3CA47BDB21E}"/>
          </ac:grpSpMkLst>
        </pc:grpChg>
        <pc:grpChg chg="add mod">
          <ac:chgData name="Surbhi Gupta" userId="4cd92b39-496c-4ea1-b8de-864f8b027b89" providerId="ADAL" clId="{164EDF01-9AE8-457B-99EF-B3066172FDE1}" dt="2022-03-14T18:56:01.364" v="1010" actId="1076"/>
          <ac:grpSpMkLst>
            <pc:docMk/>
            <pc:sldMk cId="2705926738" sldId="2145707274"/>
            <ac:grpSpMk id="7180" creationId="{01D94F8F-BE4C-4F8B-9A71-127650E17A16}"/>
          </ac:grpSpMkLst>
        </pc:grpChg>
        <pc:grpChg chg="add mod">
          <ac:chgData name="Surbhi Gupta" userId="4cd92b39-496c-4ea1-b8de-864f8b027b89" providerId="ADAL" clId="{164EDF01-9AE8-457B-99EF-B3066172FDE1}" dt="2022-03-14T18:56:40.898" v="1014" actId="1076"/>
          <ac:grpSpMkLst>
            <pc:docMk/>
            <pc:sldMk cId="2705926738" sldId="2145707274"/>
            <ac:grpSpMk id="7181" creationId="{2050A1E2-FFE2-45AC-8C02-9D1FB95583D1}"/>
          </ac:grpSpMkLst>
        </pc:grpChg>
        <pc:grpChg chg="add mod">
          <ac:chgData name="Surbhi Gupta" userId="4cd92b39-496c-4ea1-b8de-864f8b027b89" providerId="ADAL" clId="{164EDF01-9AE8-457B-99EF-B3066172FDE1}" dt="2022-03-14T20:30:23.309" v="1037" actId="1076"/>
          <ac:grpSpMkLst>
            <pc:docMk/>
            <pc:sldMk cId="2705926738" sldId="2145707274"/>
            <ac:grpSpMk id="7182" creationId="{6E5AF800-D017-47C8-A04B-8708C7FEEE1B}"/>
          </ac:grpSpMkLst>
        </pc:grpChg>
        <pc:grpChg chg="add del mod">
          <ac:chgData name="Surbhi Gupta" userId="4cd92b39-496c-4ea1-b8de-864f8b027b89" providerId="ADAL" clId="{164EDF01-9AE8-457B-99EF-B3066172FDE1}" dt="2022-03-14T18:57:45.508" v="1019" actId="165"/>
          <ac:grpSpMkLst>
            <pc:docMk/>
            <pc:sldMk cId="2705926738" sldId="2145707274"/>
            <ac:grpSpMk id="7183" creationId="{3B617D00-0744-4D5B-B0F5-992F311966E9}"/>
          </ac:grpSpMkLst>
        </pc:grpChg>
        <pc:grpChg chg="add mod">
          <ac:chgData name="Surbhi Gupta" userId="4cd92b39-496c-4ea1-b8de-864f8b027b89" providerId="ADAL" clId="{164EDF01-9AE8-457B-99EF-B3066172FDE1}" dt="2022-03-14T18:57:26.657" v="1018" actId="1076"/>
          <ac:grpSpMkLst>
            <pc:docMk/>
            <pc:sldMk cId="2705926738" sldId="2145707274"/>
            <ac:grpSpMk id="7184" creationId="{8F01CCAF-E041-4CC2-821B-83306AC80DD7}"/>
          </ac:grpSpMkLst>
        </pc:grpChg>
        <pc:grpChg chg="add">
          <ac:chgData name="Surbhi Gupta" userId="4cd92b39-496c-4ea1-b8de-864f8b027b89" providerId="ADAL" clId="{164EDF01-9AE8-457B-99EF-B3066172FDE1}" dt="2022-03-14T18:58:00.246" v="1023" actId="164"/>
          <ac:grpSpMkLst>
            <pc:docMk/>
            <pc:sldMk cId="2705926738" sldId="2145707274"/>
            <ac:grpSpMk id="7185" creationId="{8F025905-0189-46A7-A992-3C37AA967B65}"/>
          </ac:grpSpMkLst>
        </pc:grpChg>
        <pc:picChg chg="mod">
          <ac:chgData name="Surbhi Gupta" userId="4cd92b39-496c-4ea1-b8de-864f8b027b89" providerId="ADAL" clId="{164EDF01-9AE8-457B-99EF-B3066172FDE1}" dt="2022-03-14T18:55:33.780" v="1004" actId="14100"/>
          <ac:picMkLst>
            <pc:docMk/>
            <pc:sldMk cId="2705926738" sldId="2145707274"/>
            <ac:picMk id="2" creationId="{48EED9AB-2838-4187-9950-8E0F82A96885}"/>
          </ac:picMkLst>
        </pc:picChg>
        <pc:picChg chg="add mod topLvl">
          <ac:chgData name="Surbhi Gupta" userId="4cd92b39-496c-4ea1-b8de-864f8b027b89" providerId="ADAL" clId="{164EDF01-9AE8-457B-99EF-B3066172FDE1}" dt="2022-03-14T18:57:51.327" v="1021" actId="1076"/>
          <ac:picMkLst>
            <pc:docMk/>
            <pc:sldMk cId="2705926738" sldId="2145707274"/>
            <ac:picMk id="6" creationId="{81185491-5402-49A7-BAC1-5CC4C961DE05}"/>
          </ac:picMkLst>
        </pc:picChg>
        <pc:picChg chg="mod">
          <ac:chgData name="Surbhi Gupta" userId="4cd92b39-496c-4ea1-b8de-864f8b027b89" providerId="ADAL" clId="{164EDF01-9AE8-457B-99EF-B3066172FDE1}" dt="2022-03-14T18:54:31.418" v="990" actId="14100"/>
          <ac:picMkLst>
            <pc:docMk/>
            <pc:sldMk cId="2705926738" sldId="2145707274"/>
            <ac:picMk id="9" creationId="{DC8F86DB-B4DB-4FC8-8D57-CF5B9F7CF5CD}"/>
          </ac:picMkLst>
        </pc:picChg>
        <pc:picChg chg="mod">
          <ac:chgData name="Surbhi Gupta" userId="4cd92b39-496c-4ea1-b8de-864f8b027b89" providerId="ADAL" clId="{164EDF01-9AE8-457B-99EF-B3066172FDE1}" dt="2022-03-14T18:54:21.145" v="988" actId="14100"/>
          <ac:picMkLst>
            <pc:docMk/>
            <pc:sldMk cId="2705926738" sldId="2145707274"/>
            <ac:picMk id="12" creationId="{FB261612-0A98-48EA-BF0C-A17F7D85AA1A}"/>
          </ac:picMkLst>
        </pc:picChg>
        <pc:picChg chg="mod">
          <ac:chgData name="Surbhi Gupta" userId="4cd92b39-496c-4ea1-b8de-864f8b027b89" providerId="ADAL" clId="{164EDF01-9AE8-457B-99EF-B3066172FDE1}" dt="2022-03-14T06:54:55.987" v="88" actId="207"/>
          <ac:picMkLst>
            <pc:docMk/>
            <pc:sldMk cId="2705926738" sldId="2145707274"/>
            <ac:picMk id="19" creationId="{690CDEF2-AE6E-4F88-AE45-2C3DA2F9B2D4}"/>
          </ac:picMkLst>
        </pc:picChg>
        <pc:picChg chg="add del mod">
          <ac:chgData name="Surbhi Gupta" userId="4cd92b39-496c-4ea1-b8de-864f8b027b89" providerId="ADAL" clId="{164EDF01-9AE8-457B-99EF-B3066172FDE1}" dt="2022-03-14T17:07:57.813" v="512" actId="478"/>
          <ac:picMkLst>
            <pc:docMk/>
            <pc:sldMk cId="2705926738" sldId="2145707274"/>
            <ac:picMk id="26" creationId="{BD191257-D54E-4285-A9DE-4CFD48421F72}"/>
          </ac:picMkLst>
        </pc:picChg>
        <pc:picChg chg="del">
          <ac:chgData name="Surbhi Gupta" userId="4cd92b39-496c-4ea1-b8de-864f8b027b89" providerId="ADAL" clId="{164EDF01-9AE8-457B-99EF-B3066172FDE1}" dt="2022-03-14T06:55:11.078" v="91" actId="478"/>
          <ac:picMkLst>
            <pc:docMk/>
            <pc:sldMk cId="2705926738" sldId="2145707274"/>
            <ac:picMk id="29" creationId="{CABCB699-5314-439F-93CC-A2824F450E2D}"/>
          </ac:picMkLst>
        </pc:picChg>
        <pc:picChg chg="del">
          <ac:chgData name="Surbhi Gupta" userId="4cd92b39-496c-4ea1-b8de-864f8b027b89" providerId="ADAL" clId="{164EDF01-9AE8-457B-99EF-B3066172FDE1}" dt="2022-03-14T06:55:06.010" v="90" actId="478"/>
          <ac:picMkLst>
            <pc:docMk/>
            <pc:sldMk cId="2705926738" sldId="2145707274"/>
            <ac:picMk id="34" creationId="{0E582D34-6478-4E58-8DCA-34B93143F2B2}"/>
          </ac:picMkLst>
        </pc:picChg>
        <pc:picChg chg="del">
          <ac:chgData name="Surbhi Gupta" userId="4cd92b39-496c-4ea1-b8de-864f8b027b89" providerId="ADAL" clId="{164EDF01-9AE8-457B-99EF-B3066172FDE1}" dt="2022-03-14T06:55:11.078" v="91" actId="478"/>
          <ac:picMkLst>
            <pc:docMk/>
            <pc:sldMk cId="2705926738" sldId="2145707274"/>
            <ac:picMk id="37" creationId="{38F07B1C-ED0A-49BD-B922-B85DE8E9AA3B}"/>
          </ac:picMkLst>
        </pc:picChg>
        <pc:picChg chg="del">
          <ac:chgData name="Surbhi Gupta" userId="4cd92b39-496c-4ea1-b8de-864f8b027b89" providerId="ADAL" clId="{164EDF01-9AE8-457B-99EF-B3066172FDE1}" dt="2022-03-14T06:55:11.078" v="91" actId="478"/>
          <ac:picMkLst>
            <pc:docMk/>
            <pc:sldMk cId="2705926738" sldId="2145707274"/>
            <ac:picMk id="39" creationId="{1A929338-4913-4B58-AC09-9F12E72FEFB9}"/>
          </ac:picMkLst>
        </pc:picChg>
        <pc:picChg chg="del">
          <ac:chgData name="Surbhi Gupta" userId="4cd92b39-496c-4ea1-b8de-864f8b027b89" providerId="ADAL" clId="{164EDF01-9AE8-457B-99EF-B3066172FDE1}" dt="2022-03-14T06:55:11.078" v="91" actId="478"/>
          <ac:picMkLst>
            <pc:docMk/>
            <pc:sldMk cId="2705926738" sldId="2145707274"/>
            <ac:picMk id="41" creationId="{512CBF91-4E05-4CAE-8FF9-7B9D87DBC16B}"/>
          </ac:picMkLst>
        </pc:picChg>
        <pc:picChg chg="del">
          <ac:chgData name="Surbhi Gupta" userId="4cd92b39-496c-4ea1-b8de-864f8b027b89" providerId="ADAL" clId="{164EDF01-9AE8-457B-99EF-B3066172FDE1}" dt="2022-03-14T06:55:11.078" v="91" actId="478"/>
          <ac:picMkLst>
            <pc:docMk/>
            <pc:sldMk cId="2705926738" sldId="2145707274"/>
            <ac:picMk id="42" creationId="{F0BDD0BF-CE0D-4A0E-9D49-DD76CC215BE2}"/>
          </ac:picMkLst>
        </pc:picChg>
        <pc:picChg chg="add mod">
          <ac:chgData name="Surbhi Gupta" userId="4cd92b39-496c-4ea1-b8de-864f8b027b89" providerId="ADAL" clId="{164EDF01-9AE8-457B-99EF-B3066172FDE1}" dt="2022-03-14T19:02:53.649" v="1034" actId="1076"/>
          <ac:picMkLst>
            <pc:docMk/>
            <pc:sldMk cId="2705926738" sldId="2145707274"/>
            <ac:picMk id="1026" creationId="{B00DD22E-9A37-40B4-9192-E393EF01DEE8}"/>
          </ac:picMkLst>
        </pc:picChg>
        <pc:picChg chg="add mod">
          <ac:chgData name="Surbhi Gupta" userId="4cd92b39-496c-4ea1-b8de-864f8b027b89" providerId="ADAL" clId="{164EDF01-9AE8-457B-99EF-B3066172FDE1}" dt="2022-03-14T18:53:11.100" v="982" actId="1076"/>
          <ac:picMkLst>
            <pc:docMk/>
            <pc:sldMk cId="2705926738" sldId="2145707274"/>
            <ac:picMk id="7168" creationId="{276C8A4C-0EA9-4228-AC81-3980D5DFB98C}"/>
          </ac:picMkLst>
        </pc:picChg>
        <pc:picChg chg="add mod">
          <ac:chgData name="Surbhi Gupta" userId="4cd92b39-496c-4ea1-b8de-864f8b027b89" providerId="ADAL" clId="{164EDF01-9AE8-457B-99EF-B3066172FDE1}" dt="2022-03-14T18:53:11.100" v="982" actId="1076"/>
          <ac:picMkLst>
            <pc:docMk/>
            <pc:sldMk cId="2705926738" sldId="2145707274"/>
            <ac:picMk id="7172" creationId="{8EEEBE7D-014C-477F-9067-F5829C98ADB1}"/>
          </ac:picMkLst>
        </pc:picChg>
        <pc:picChg chg="del mod">
          <ac:chgData name="Surbhi Gupta" userId="4cd92b39-496c-4ea1-b8de-864f8b027b89" providerId="ADAL" clId="{164EDF01-9AE8-457B-99EF-B3066172FDE1}" dt="2022-03-14T12:45:54.783" v="342" actId="478"/>
          <ac:picMkLst>
            <pc:docMk/>
            <pc:sldMk cId="2705926738" sldId="2145707274"/>
            <ac:picMk id="7174" creationId="{A04213B0-F124-41DA-B2B7-3DAA93EA6EDD}"/>
          </ac:picMkLst>
        </pc:picChg>
        <pc:picChg chg="add del mod">
          <ac:chgData name="Surbhi Gupta" userId="4cd92b39-496c-4ea1-b8de-864f8b027b89" providerId="ADAL" clId="{164EDF01-9AE8-457B-99EF-B3066172FDE1}" dt="2022-03-14T17:17:28.365" v="703" actId="478"/>
          <ac:picMkLst>
            <pc:docMk/>
            <pc:sldMk cId="2705926738" sldId="2145707274"/>
            <ac:picMk id="7176" creationId="{2D1D3E4D-993D-4182-BC46-1030A49F5F13}"/>
          </ac:picMkLst>
        </pc:picChg>
        <pc:picChg chg="add mod">
          <ac:chgData name="Surbhi Gupta" userId="4cd92b39-496c-4ea1-b8de-864f8b027b89" providerId="ADAL" clId="{164EDF01-9AE8-457B-99EF-B3066172FDE1}" dt="2022-03-14T18:53:11.100" v="982" actId="1076"/>
          <ac:picMkLst>
            <pc:docMk/>
            <pc:sldMk cId="2705926738" sldId="2145707274"/>
            <ac:picMk id="7178" creationId="{1CD58CA5-73DB-4BE5-AF60-D174B6F0A68F}"/>
          </ac:picMkLst>
        </pc:picChg>
        <pc:picChg chg="add mod">
          <ac:chgData name="Surbhi Gupta" userId="4cd92b39-496c-4ea1-b8de-864f8b027b89" providerId="ADAL" clId="{164EDF01-9AE8-457B-99EF-B3066172FDE1}" dt="2022-03-14T17:35:45.274" v="841" actId="1076"/>
          <ac:picMkLst>
            <pc:docMk/>
            <pc:sldMk cId="2705926738" sldId="2145707274"/>
            <ac:picMk id="7179" creationId="{A96C088D-C357-435C-86AF-5A60EF749330}"/>
          </ac:picMkLst>
        </pc:picChg>
        <pc:picChg chg="add mod">
          <ac:chgData name="Surbhi Gupta" userId="4cd92b39-496c-4ea1-b8de-864f8b027b89" providerId="ADAL" clId="{164EDF01-9AE8-457B-99EF-B3066172FDE1}" dt="2022-03-14T19:00:48.730" v="1031" actId="1076"/>
          <ac:picMkLst>
            <pc:docMk/>
            <pc:sldMk cId="2705926738" sldId="2145707274"/>
            <ac:picMk id="7187" creationId="{44577A9B-9B83-46DC-A452-5330220B7D28}"/>
          </ac:picMkLst>
        </pc:picChg>
      </pc:sldChg>
      <pc:sldChg chg="add del">
        <pc:chgData name="Surbhi Gupta" userId="4cd92b39-496c-4ea1-b8de-864f8b027b89" providerId="ADAL" clId="{164EDF01-9AE8-457B-99EF-B3066172FDE1}" dt="2022-03-14T08:24:57.450" v="305" actId="47"/>
        <pc:sldMkLst>
          <pc:docMk/>
          <pc:sldMk cId="3749868779" sldId="2145707275"/>
        </pc:sldMkLst>
      </pc:sldChg>
    </pc:docChg>
  </pc:docChgLst>
  <pc:docChgLst>
    <pc:chgData name="Vesa Juvonen" userId="S::vesaj@microsoft.com::c7243be1-99a3-4752-ab2a-0cf698cf8236" providerId="AD" clId="Web-{6249D324-6FAE-E585-B5CF-06531C386392}"/>
    <pc:docChg chg="modSld">
      <pc:chgData name="Vesa Juvonen" userId="S::vesaj@microsoft.com::c7243be1-99a3-4752-ab2a-0cf698cf8236" providerId="AD" clId="Web-{6249D324-6FAE-E585-B5CF-06531C386392}" dt="2022-02-28T19:30:11.978" v="25" actId="20577"/>
      <pc:docMkLst>
        <pc:docMk/>
      </pc:docMkLst>
      <pc:sldChg chg="modSp">
        <pc:chgData name="Vesa Juvonen" userId="S::vesaj@microsoft.com::c7243be1-99a3-4752-ab2a-0cf698cf8236" providerId="AD" clId="Web-{6249D324-6FAE-E585-B5CF-06531C386392}" dt="2022-02-28T19:30:11.978" v="25" actId="20577"/>
        <pc:sldMkLst>
          <pc:docMk/>
          <pc:sldMk cId="3452186815" sldId="2134805611"/>
        </pc:sldMkLst>
        <pc:spChg chg="mod">
          <ac:chgData name="Vesa Juvonen" userId="S::vesaj@microsoft.com::c7243be1-99a3-4752-ab2a-0cf698cf8236" providerId="AD" clId="Web-{6249D324-6FAE-E585-B5CF-06531C386392}" dt="2022-02-28T19:30:11.978" v="25" actId="20577"/>
          <ac:spMkLst>
            <pc:docMk/>
            <pc:sldMk cId="3452186815" sldId="2134805611"/>
            <ac:spMk id="12" creationId="{24EC370B-AF62-4FF0-9567-91771F6DF07D}"/>
          </ac:spMkLst>
        </pc:spChg>
      </pc:sldChg>
    </pc:docChg>
  </pc:docChgLst>
  <pc:docChgLst>
    <pc:chgData name="Vesa Juvonen" userId="c7243be1-99a3-4752-ab2a-0cf698cf8236" providerId="ADAL" clId="{ABCC58AB-7CA0-429B-8AA4-221C1CD62182}"/>
    <pc:docChg chg="undo custSel addSld delSld modSld sldOrd modSection">
      <pc:chgData name="Vesa Juvonen" userId="c7243be1-99a3-4752-ab2a-0cf698cf8236" providerId="ADAL" clId="{ABCC58AB-7CA0-429B-8AA4-221C1CD62182}" dt="2021-05-06T11:42:17.688" v="436" actId="47"/>
      <pc:docMkLst>
        <pc:docMk/>
      </pc:docMkLst>
      <pc:sldChg chg="addSp delSp del mod">
        <pc:chgData name="Vesa Juvonen" userId="c7243be1-99a3-4752-ab2a-0cf698cf8236" providerId="ADAL" clId="{ABCC58AB-7CA0-429B-8AA4-221C1CD62182}" dt="2021-05-06T11:38:01.944" v="368" actId="47"/>
        <pc:sldMkLst>
          <pc:docMk/>
          <pc:sldMk cId="2974719989" sldId="267"/>
        </pc:sldMkLst>
        <pc:spChg chg="add del">
          <ac:chgData name="Vesa Juvonen" userId="c7243be1-99a3-4752-ab2a-0cf698cf8236" providerId="ADAL" clId="{ABCC58AB-7CA0-429B-8AA4-221C1CD62182}" dt="2021-05-06T11:37:06.237" v="365" actId="478"/>
          <ac:spMkLst>
            <pc:docMk/>
            <pc:sldMk cId="2974719989" sldId="267"/>
            <ac:spMk id="7" creationId="{CB6C7D1D-E65D-4204-8B6F-A26F0A8E7241}"/>
          </ac:spMkLst>
        </pc:spChg>
      </pc:sldChg>
      <pc:sldChg chg="modSp mod">
        <pc:chgData name="Vesa Juvonen" userId="c7243be1-99a3-4752-ab2a-0cf698cf8236" providerId="ADAL" clId="{ABCC58AB-7CA0-429B-8AA4-221C1CD62182}" dt="2021-05-03T09:50:13.433" v="334" actId="6549"/>
        <pc:sldMkLst>
          <pc:docMk/>
          <pc:sldMk cId="2967945684" sldId="277"/>
        </pc:sldMkLst>
        <pc:spChg chg="mod">
          <ac:chgData name="Vesa Juvonen" userId="c7243be1-99a3-4752-ab2a-0cf698cf8236" providerId="ADAL" clId="{ABCC58AB-7CA0-429B-8AA4-221C1CD62182}" dt="2021-05-03T09:50:13.433" v="334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ABCC58AB-7CA0-429B-8AA4-221C1CD62182}" dt="2021-05-03T09:31:55.640" v="9" actId="20577"/>
        <pc:sldMkLst>
          <pc:docMk/>
          <pc:sldMk cId="287163252" sldId="1567"/>
        </pc:sldMkLst>
        <pc:spChg chg="mod">
          <ac:chgData name="Vesa Juvonen" userId="c7243be1-99a3-4752-ab2a-0cf698cf8236" providerId="ADAL" clId="{ABCC58AB-7CA0-429B-8AA4-221C1CD62182}" dt="2021-05-03T09:31:55.640" v="9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mod">
        <pc:chgData name="Vesa Juvonen" userId="c7243be1-99a3-4752-ab2a-0cf698cf8236" providerId="ADAL" clId="{ABCC58AB-7CA0-429B-8AA4-221C1CD62182}" dt="2021-05-03T09:50:48.157" v="340" actId="22"/>
        <pc:sldMkLst>
          <pc:docMk/>
          <pc:sldMk cId="2877399898" sldId="1623"/>
        </pc:sldMkLst>
        <pc:spChg chg="add">
          <ac:chgData name="Vesa Juvonen" userId="c7243be1-99a3-4752-ab2a-0cf698cf8236" providerId="ADAL" clId="{ABCC58AB-7CA0-429B-8AA4-221C1CD62182}" dt="2021-05-03T09:50:48.157" v="340" actId="22"/>
          <ac:spMkLst>
            <pc:docMk/>
            <pc:sldMk cId="2877399898" sldId="1623"/>
            <ac:spMk id="20" creationId="{492414AE-4C2B-477F-9A62-079C5E31E83D}"/>
          </ac:spMkLst>
        </pc:spChg>
      </pc:sldChg>
      <pc:sldChg chg="addSp mod">
        <pc:chgData name="Vesa Juvonen" userId="c7243be1-99a3-4752-ab2a-0cf698cf8236" providerId="ADAL" clId="{ABCC58AB-7CA0-429B-8AA4-221C1CD62182}" dt="2021-05-03T09:50:35.297" v="339" actId="22"/>
        <pc:sldMkLst>
          <pc:docMk/>
          <pc:sldMk cId="2253365439" sldId="1642"/>
        </pc:sldMkLst>
        <pc:spChg chg="add">
          <ac:chgData name="Vesa Juvonen" userId="c7243be1-99a3-4752-ab2a-0cf698cf8236" providerId="ADAL" clId="{ABCC58AB-7CA0-429B-8AA4-221C1CD62182}" dt="2021-05-03T09:50:35.297" v="339" actId="22"/>
          <ac:spMkLst>
            <pc:docMk/>
            <pc:sldMk cId="2253365439" sldId="1642"/>
            <ac:spMk id="4" creationId="{B7086944-6FE1-4219-8BE0-088A12AC4C1A}"/>
          </ac:spMkLst>
        </pc:spChg>
      </pc:sldChg>
      <pc:sldChg chg="addSp">
        <pc:chgData name="Vesa Juvonen" userId="c7243be1-99a3-4752-ab2a-0cf698cf8236" providerId="ADAL" clId="{ABCC58AB-7CA0-429B-8AA4-221C1CD62182}" dt="2021-05-03T09:41:49.505" v="19"/>
        <pc:sldMkLst>
          <pc:docMk/>
          <pc:sldMk cId="260019" sldId="2079"/>
        </pc:sldMkLst>
        <pc:picChg chg="add">
          <ac:chgData name="Vesa Juvonen" userId="c7243be1-99a3-4752-ab2a-0cf698cf8236" providerId="ADAL" clId="{ABCC58AB-7CA0-429B-8AA4-221C1CD62182}" dt="2021-05-03T09:41:49.505" v="19"/>
          <ac:picMkLst>
            <pc:docMk/>
            <pc:sldMk cId="260019" sldId="2079"/>
            <ac:picMk id="2050" creationId="{FB57F2E7-EC90-438D-BC8C-312B359B7934}"/>
          </ac:picMkLst>
        </pc:picChg>
      </pc:sldChg>
      <pc:sldChg chg="delSp modSp add del mod">
        <pc:chgData name="Vesa Juvonen" userId="c7243be1-99a3-4752-ab2a-0cf698cf8236" providerId="ADAL" clId="{ABCC58AB-7CA0-429B-8AA4-221C1CD62182}" dt="2021-05-06T11:41:55.741" v="435"/>
        <pc:sldMkLst>
          <pc:docMk/>
          <pc:sldMk cId="10702720" sldId="2079"/>
        </pc:sldMkLst>
        <pc:spChg chg="mod">
          <ac:chgData name="Vesa Juvonen" userId="c7243be1-99a3-4752-ab2a-0cf698cf8236" providerId="ADAL" clId="{ABCC58AB-7CA0-429B-8AA4-221C1CD62182}" dt="2021-05-06T11:41:55.741" v="435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ABCC58AB-7CA0-429B-8AA4-221C1CD62182}" dt="2021-05-03T09:32:01.263" v="10" actId="478"/>
          <ac:picMkLst>
            <pc:docMk/>
            <pc:sldMk cId="10702720" sldId="2079"/>
            <ac:picMk id="2" creationId="{64DE40F6-4E81-4FCA-8554-23A40264FA7A}"/>
          </ac:picMkLst>
        </pc:picChg>
        <pc:picChg chg="del">
          <ac:chgData name="Vesa Juvonen" userId="c7243be1-99a3-4752-ab2a-0cf698cf8236" providerId="ADAL" clId="{ABCC58AB-7CA0-429B-8AA4-221C1CD62182}" dt="2021-05-03T09:32:01.263" v="10" actId="478"/>
          <ac:picMkLst>
            <pc:docMk/>
            <pc:sldMk cId="10702720" sldId="2079"/>
            <ac:picMk id="4" creationId="{4F23A917-0AC8-4EED-B836-BC2D7A352096}"/>
          </ac:picMkLst>
        </pc:picChg>
        <pc:picChg chg="del">
          <ac:chgData name="Vesa Juvonen" userId="c7243be1-99a3-4752-ab2a-0cf698cf8236" providerId="ADAL" clId="{ABCC58AB-7CA0-429B-8AA4-221C1CD62182}" dt="2021-05-03T09:32:01.263" v="10" actId="478"/>
          <ac:picMkLst>
            <pc:docMk/>
            <pc:sldMk cId="10702720" sldId="2079"/>
            <ac:picMk id="10" creationId="{DCF1F15A-2BFC-436F-81AF-7BDB465DE74D}"/>
          </ac:picMkLst>
        </pc:picChg>
        <pc:picChg chg="mod">
          <ac:chgData name="Vesa Juvonen" userId="c7243be1-99a3-4752-ab2a-0cf698cf8236" providerId="ADAL" clId="{ABCC58AB-7CA0-429B-8AA4-221C1CD62182}" dt="2021-05-03T09:47:20.874" v="297" actId="1076"/>
          <ac:picMkLst>
            <pc:docMk/>
            <pc:sldMk cId="10702720" sldId="2079"/>
            <ac:picMk id="1026" creationId="{938181D9-111B-4B28-A936-125644345F56}"/>
          </ac:picMkLst>
        </pc:picChg>
        <pc:picChg chg="mod">
          <ac:chgData name="Vesa Juvonen" userId="c7243be1-99a3-4752-ab2a-0cf698cf8236" providerId="ADAL" clId="{ABCC58AB-7CA0-429B-8AA4-221C1CD62182}" dt="2021-05-03T09:47:20.874" v="297" actId="1076"/>
          <ac:picMkLst>
            <pc:docMk/>
            <pc:sldMk cId="10702720" sldId="2079"/>
            <ac:picMk id="2050" creationId="{FB57F2E7-EC90-438D-BC8C-312B359B7934}"/>
          </ac:picMkLst>
        </pc:picChg>
        <pc:picChg chg="mod">
          <ac:chgData name="Vesa Juvonen" userId="c7243be1-99a3-4752-ab2a-0cf698cf8236" providerId="ADAL" clId="{ABCC58AB-7CA0-429B-8AA4-221C1CD62182}" dt="2021-05-03T09:47:20.874" v="297" actId="1076"/>
          <ac:picMkLst>
            <pc:docMk/>
            <pc:sldMk cId="10702720" sldId="2079"/>
            <ac:picMk id="3074" creationId="{0E4AB23B-5E11-4565-8257-4BCCB9A94057}"/>
          </ac:picMkLst>
        </pc:picChg>
      </pc:sldChg>
      <pc:sldChg chg="addSp">
        <pc:chgData name="Vesa Juvonen" userId="c7243be1-99a3-4752-ab2a-0cf698cf8236" providerId="ADAL" clId="{ABCC58AB-7CA0-429B-8AA4-221C1CD62182}" dt="2021-05-03T09:41:16.103" v="11"/>
        <pc:sldMkLst>
          <pc:docMk/>
          <pc:sldMk cId="1694720325" sldId="2079"/>
        </pc:sldMkLst>
        <pc:picChg chg="add">
          <ac:chgData name="Vesa Juvonen" userId="c7243be1-99a3-4752-ab2a-0cf698cf8236" providerId="ADAL" clId="{ABCC58AB-7CA0-429B-8AA4-221C1CD62182}" dt="2021-05-03T09:41:16.103" v="11"/>
          <ac:picMkLst>
            <pc:docMk/>
            <pc:sldMk cId="1694720325" sldId="2079"/>
            <ac:picMk id="1026" creationId="{938181D9-111B-4B28-A936-125644345F56}"/>
          </ac:picMkLst>
        </pc:picChg>
      </pc:sldChg>
      <pc:sldChg chg="addSp">
        <pc:chgData name="Vesa Juvonen" userId="c7243be1-99a3-4752-ab2a-0cf698cf8236" providerId="ADAL" clId="{ABCC58AB-7CA0-429B-8AA4-221C1CD62182}" dt="2021-05-03T09:42:24.096" v="27"/>
        <pc:sldMkLst>
          <pc:docMk/>
          <pc:sldMk cId="3256230520" sldId="2079"/>
        </pc:sldMkLst>
        <pc:picChg chg="add">
          <ac:chgData name="Vesa Juvonen" userId="c7243be1-99a3-4752-ab2a-0cf698cf8236" providerId="ADAL" clId="{ABCC58AB-7CA0-429B-8AA4-221C1CD62182}" dt="2021-05-03T09:42:24.096" v="27"/>
          <ac:picMkLst>
            <pc:docMk/>
            <pc:sldMk cId="3256230520" sldId="2079"/>
            <ac:picMk id="3074" creationId="{0E4AB23B-5E11-4565-8257-4BCCB9A94057}"/>
          </ac:picMkLst>
        </pc:picChg>
      </pc:sldChg>
      <pc:sldChg chg="addSp mod">
        <pc:chgData name="Vesa Juvonen" userId="c7243be1-99a3-4752-ab2a-0cf698cf8236" providerId="ADAL" clId="{ABCC58AB-7CA0-429B-8AA4-221C1CD62182}" dt="2021-05-03T09:50:31.677" v="337" actId="22"/>
        <pc:sldMkLst>
          <pc:docMk/>
          <pc:sldMk cId="4037611923" sldId="3334"/>
        </pc:sldMkLst>
        <pc:spChg chg="add">
          <ac:chgData name="Vesa Juvonen" userId="c7243be1-99a3-4752-ab2a-0cf698cf8236" providerId="ADAL" clId="{ABCC58AB-7CA0-429B-8AA4-221C1CD62182}" dt="2021-05-03T09:50:31.677" v="337" actId="22"/>
          <ac:spMkLst>
            <pc:docMk/>
            <pc:sldMk cId="4037611923" sldId="3334"/>
            <ac:spMk id="4" creationId="{02EA68F7-8988-47DE-A7F1-8D395A530CCA}"/>
          </ac:spMkLst>
        </pc:spChg>
      </pc:sldChg>
      <pc:sldChg chg="mod modShow">
        <pc:chgData name="Vesa Juvonen" userId="c7243be1-99a3-4752-ab2a-0cf698cf8236" providerId="ADAL" clId="{ABCC58AB-7CA0-429B-8AA4-221C1CD62182}" dt="2021-05-06T11:39:35.694" v="433" actId="729"/>
        <pc:sldMkLst>
          <pc:docMk/>
          <pc:sldMk cId="1633789891" sldId="3336"/>
        </pc:sldMkLst>
      </pc:sldChg>
      <pc:sldChg chg="mod modShow">
        <pc:chgData name="Vesa Juvonen" userId="c7243be1-99a3-4752-ab2a-0cf698cf8236" providerId="ADAL" clId="{ABCC58AB-7CA0-429B-8AA4-221C1CD62182}" dt="2021-05-06T11:39:32.849" v="432" actId="729"/>
        <pc:sldMkLst>
          <pc:docMk/>
          <pc:sldMk cId="1805818155" sldId="3338"/>
        </pc:sldMkLst>
      </pc:sldChg>
      <pc:sldChg chg="del">
        <pc:chgData name="Vesa Juvonen" userId="c7243be1-99a3-4752-ab2a-0cf698cf8236" providerId="ADAL" clId="{ABCC58AB-7CA0-429B-8AA4-221C1CD62182}" dt="2021-05-03T09:49:55.290" v="313" actId="47"/>
        <pc:sldMkLst>
          <pc:docMk/>
          <pc:sldMk cId="386659569" sldId="6144"/>
        </pc:sldMkLst>
      </pc:sldChg>
      <pc:sldChg chg="modSp add mod">
        <pc:chgData name="Vesa Juvonen" userId="c7243be1-99a3-4752-ab2a-0cf698cf8236" providerId="ADAL" clId="{ABCC58AB-7CA0-429B-8AA4-221C1CD62182}" dt="2021-05-06T11:38:42.141" v="431" actId="20577"/>
        <pc:sldMkLst>
          <pc:docMk/>
          <pc:sldMk cId="467751124" sldId="6149"/>
        </pc:sldMkLst>
        <pc:spChg chg="mod">
          <ac:chgData name="Vesa Juvonen" userId="c7243be1-99a3-4752-ab2a-0cf698cf8236" providerId="ADAL" clId="{ABCC58AB-7CA0-429B-8AA4-221C1CD62182}" dt="2021-05-06T11:38:42.141" v="431" actId="20577"/>
          <ac:spMkLst>
            <pc:docMk/>
            <pc:sldMk cId="467751124" sldId="6149"/>
            <ac:spMk id="3" creationId="{00000000-0000-0000-0000-000000000000}"/>
          </ac:spMkLst>
        </pc:spChg>
      </pc:sldChg>
      <pc:sldChg chg="addSp delSp modSp mod">
        <pc:chgData name="Vesa Juvonen" userId="c7243be1-99a3-4752-ab2a-0cf698cf8236" providerId="ADAL" clId="{ABCC58AB-7CA0-429B-8AA4-221C1CD62182}" dt="2021-05-03T09:48:47.272" v="312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ABCC58AB-7CA0-429B-8AA4-221C1CD62182}" dt="2021-05-03T09:48:27.913" v="303" actId="113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ABCC58AB-7CA0-429B-8AA4-221C1CD62182}" dt="2021-05-03T09:48:42.913" v="310" actId="1076"/>
          <ac:picMkLst>
            <pc:docMk/>
            <pc:sldMk cId="778883926" sldId="2076136264"/>
            <ac:picMk id="3" creationId="{6D5403DB-E6B3-4F95-86E9-EEAA8869AECA}"/>
          </ac:picMkLst>
        </pc:picChg>
        <pc:picChg chg="add mod">
          <ac:chgData name="Vesa Juvonen" userId="c7243be1-99a3-4752-ab2a-0cf698cf8236" providerId="ADAL" clId="{ABCC58AB-7CA0-429B-8AA4-221C1CD62182}" dt="2021-05-03T09:48:47.272" v="312" actId="1076"/>
          <ac:picMkLst>
            <pc:docMk/>
            <pc:sldMk cId="778883926" sldId="2076136264"/>
            <ac:picMk id="5" creationId="{D8DF7C20-CECC-4CAC-9B6F-75EE611639F2}"/>
          </ac:picMkLst>
        </pc:picChg>
        <pc:picChg chg="add mod">
          <ac:chgData name="Vesa Juvonen" userId="c7243be1-99a3-4752-ab2a-0cf698cf8236" providerId="ADAL" clId="{ABCC58AB-7CA0-429B-8AA4-221C1CD62182}" dt="2021-05-03T09:48:45.057" v="311" actId="1076"/>
          <ac:picMkLst>
            <pc:docMk/>
            <pc:sldMk cId="778883926" sldId="2076136264"/>
            <ac:picMk id="6" creationId="{A5B82AD6-B374-4474-A717-A3E89210A56D}"/>
          </ac:picMkLst>
        </pc:picChg>
        <pc:picChg chg="del">
          <ac:chgData name="Vesa Juvonen" userId="c7243be1-99a3-4752-ab2a-0cf698cf8236" providerId="ADAL" clId="{ABCC58AB-7CA0-429B-8AA4-221C1CD62182}" dt="2021-05-03T09:42:43.744" v="36" actId="478"/>
          <ac:picMkLst>
            <pc:docMk/>
            <pc:sldMk cId="778883926" sldId="2076136264"/>
            <ac:picMk id="10" creationId="{58865316-36E8-40A4-87D9-AE68D2C1F8D6}"/>
          </ac:picMkLst>
        </pc:picChg>
        <pc:picChg chg="del">
          <ac:chgData name="Vesa Juvonen" userId="c7243be1-99a3-4752-ab2a-0cf698cf8236" providerId="ADAL" clId="{ABCC58AB-7CA0-429B-8AA4-221C1CD62182}" dt="2021-05-03T09:42:43.744" v="36" actId="478"/>
          <ac:picMkLst>
            <pc:docMk/>
            <pc:sldMk cId="778883926" sldId="2076136264"/>
            <ac:picMk id="1026" creationId="{72294081-6EEC-48A4-896C-04699E04A4D3}"/>
          </ac:picMkLst>
        </pc:picChg>
        <pc:picChg chg="del">
          <ac:chgData name="Vesa Juvonen" userId="c7243be1-99a3-4752-ab2a-0cf698cf8236" providerId="ADAL" clId="{ABCC58AB-7CA0-429B-8AA4-221C1CD62182}" dt="2021-05-03T09:42:43.744" v="36" actId="478"/>
          <ac:picMkLst>
            <pc:docMk/>
            <pc:sldMk cId="778883926" sldId="2076136264"/>
            <ac:picMk id="3074" creationId="{BD0E7DF8-1B04-4AF7-9BE7-1FCF7AD6752D}"/>
          </ac:picMkLst>
        </pc:picChg>
      </pc:sldChg>
      <pc:sldChg chg="del">
        <pc:chgData name="Vesa Juvonen" userId="c7243be1-99a3-4752-ab2a-0cf698cf8236" providerId="ADAL" clId="{ABCC58AB-7CA0-429B-8AA4-221C1CD62182}" dt="2021-05-03T09:49:55.290" v="313" actId="47"/>
        <pc:sldMkLst>
          <pc:docMk/>
          <pc:sldMk cId="494186596" sldId="2076136269"/>
        </pc:sldMkLst>
      </pc:sldChg>
      <pc:sldChg chg="del">
        <pc:chgData name="Vesa Juvonen" userId="c7243be1-99a3-4752-ab2a-0cf698cf8236" providerId="ADAL" clId="{ABCC58AB-7CA0-429B-8AA4-221C1CD62182}" dt="2021-05-03T09:49:55.290" v="313" actId="47"/>
        <pc:sldMkLst>
          <pc:docMk/>
          <pc:sldMk cId="1270511433" sldId="2076136271"/>
        </pc:sldMkLst>
      </pc:sldChg>
      <pc:sldChg chg="addSp mod">
        <pc:chgData name="Vesa Juvonen" userId="c7243be1-99a3-4752-ab2a-0cf698cf8236" providerId="ADAL" clId="{ABCC58AB-7CA0-429B-8AA4-221C1CD62182}" dt="2021-05-03T09:50:28.390" v="336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ABCC58AB-7CA0-429B-8AA4-221C1CD62182}" dt="2021-05-03T09:50:28.390" v="336" actId="22"/>
          <ac:spMkLst>
            <pc:docMk/>
            <pc:sldMk cId="2925091645" sldId="2076136308"/>
            <ac:spMk id="5" creationId="{61AF3C7C-E445-40CE-AEE1-4067BA6F3D4A}"/>
          </ac:spMkLst>
        </pc:spChg>
      </pc:sldChg>
      <pc:sldChg chg="addSp mod">
        <pc:chgData name="Vesa Juvonen" userId="c7243be1-99a3-4752-ab2a-0cf698cf8236" providerId="ADAL" clId="{ABCC58AB-7CA0-429B-8AA4-221C1CD62182}" dt="2021-05-03T09:51:20.204" v="359" actId="22"/>
        <pc:sldMkLst>
          <pc:docMk/>
          <pc:sldMk cId="357588276" sldId="2076136388"/>
        </pc:sldMkLst>
        <pc:spChg chg="add">
          <ac:chgData name="Vesa Juvonen" userId="c7243be1-99a3-4752-ab2a-0cf698cf8236" providerId="ADAL" clId="{ABCC58AB-7CA0-429B-8AA4-221C1CD62182}" dt="2021-05-03T09:51:20.204" v="359" actId="22"/>
          <ac:spMkLst>
            <pc:docMk/>
            <pc:sldMk cId="357588276" sldId="2076136388"/>
            <ac:spMk id="2" creationId="{4AB97894-73DF-4371-A716-87B56E316357}"/>
          </ac:spMkLst>
        </pc:spChg>
      </pc:sldChg>
      <pc:sldChg chg="del">
        <pc:chgData name="Vesa Juvonen" userId="c7243be1-99a3-4752-ab2a-0cf698cf8236" providerId="ADAL" clId="{ABCC58AB-7CA0-429B-8AA4-221C1CD62182}" dt="2021-05-03T09:49:55.290" v="313" actId="47"/>
        <pc:sldMkLst>
          <pc:docMk/>
          <pc:sldMk cId="938929737" sldId="2076136404"/>
        </pc:sldMkLst>
      </pc:sldChg>
      <pc:sldChg chg="modSp mod">
        <pc:chgData name="Vesa Juvonen" userId="c7243be1-99a3-4752-ab2a-0cf698cf8236" providerId="ADAL" clId="{ABCC58AB-7CA0-429B-8AA4-221C1CD62182}" dt="2021-05-03T09:51:17.057" v="358" actId="20577"/>
        <pc:sldMkLst>
          <pc:docMk/>
          <pc:sldMk cId="832077017" sldId="2076137576"/>
        </pc:sldMkLst>
        <pc:spChg chg="mod">
          <ac:chgData name="Vesa Juvonen" userId="c7243be1-99a3-4752-ab2a-0cf698cf8236" providerId="ADAL" clId="{ABCC58AB-7CA0-429B-8AA4-221C1CD62182}" dt="2021-05-03T09:51:17.057" v="358" actId="20577"/>
          <ac:spMkLst>
            <pc:docMk/>
            <pc:sldMk cId="832077017" sldId="2076137576"/>
            <ac:spMk id="3" creationId="{0A5159A6-97DD-4B54-96ED-4154691B295F}"/>
          </ac:spMkLst>
        </pc:spChg>
      </pc:sldChg>
      <pc:sldChg chg="addSp del mod">
        <pc:chgData name="Vesa Juvonen" userId="c7243be1-99a3-4752-ab2a-0cf698cf8236" providerId="ADAL" clId="{ABCC58AB-7CA0-429B-8AA4-221C1CD62182}" dt="2021-05-06T11:37:01.479" v="364" actId="47"/>
        <pc:sldMkLst>
          <pc:docMk/>
          <pc:sldMk cId="724765918" sldId="2076137577"/>
        </pc:sldMkLst>
        <pc:spChg chg="add">
          <ac:chgData name="Vesa Juvonen" userId="c7243be1-99a3-4752-ab2a-0cf698cf8236" providerId="ADAL" clId="{ABCC58AB-7CA0-429B-8AA4-221C1CD62182}" dt="2021-05-03T09:50:55.342" v="342" actId="22"/>
          <ac:spMkLst>
            <pc:docMk/>
            <pc:sldMk cId="724765918" sldId="2076137577"/>
            <ac:spMk id="4" creationId="{C49FB30C-BFE7-4D69-9482-1CC0C5CFB8F1}"/>
          </ac:spMkLst>
        </pc:spChg>
      </pc:sldChg>
      <pc:sldChg chg="addSp mod">
        <pc:chgData name="Vesa Juvonen" userId="c7243be1-99a3-4752-ab2a-0cf698cf8236" providerId="ADAL" clId="{ABCC58AB-7CA0-429B-8AA4-221C1CD62182}" dt="2021-05-03T09:50:26.265" v="335" actId="22"/>
        <pc:sldMkLst>
          <pc:docMk/>
          <pc:sldMk cId="2636939237" sldId="2076137579"/>
        </pc:sldMkLst>
        <pc:spChg chg="add">
          <ac:chgData name="Vesa Juvonen" userId="c7243be1-99a3-4752-ab2a-0cf698cf8236" providerId="ADAL" clId="{ABCC58AB-7CA0-429B-8AA4-221C1CD62182}" dt="2021-05-03T09:50:26.265" v="335" actId="22"/>
          <ac:spMkLst>
            <pc:docMk/>
            <pc:sldMk cId="2636939237" sldId="2076137579"/>
            <ac:spMk id="4" creationId="{5F6886FC-B8B6-45C3-A047-37F9ADCF09A0}"/>
          </ac:spMkLst>
        </pc:spChg>
      </pc:sldChg>
      <pc:sldChg chg="addSp del mod">
        <pc:chgData name="Vesa Juvonen" userId="c7243be1-99a3-4752-ab2a-0cf698cf8236" providerId="ADAL" clId="{ABCC58AB-7CA0-429B-8AA4-221C1CD62182}" dt="2021-05-06T11:36:58.776" v="363" actId="47"/>
        <pc:sldMkLst>
          <pc:docMk/>
          <pc:sldMk cId="1761549774" sldId="2076137595"/>
        </pc:sldMkLst>
        <pc:spChg chg="add">
          <ac:chgData name="Vesa Juvonen" userId="c7243be1-99a3-4752-ab2a-0cf698cf8236" providerId="ADAL" clId="{ABCC58AB-7CA0-429B-8AA4-221C1CD62182}" dt="2021-05-03T09:50:58.409" v="343" actId="22"/>
          <ac:spMkLst>
            <pc:docMk/>
            <pc:sldMk cId="1761549774" sldId="2076137595"/>
            <ac:spMk id="3" creationId="{C27985E9-A5FB-4857-86D4-79F018A6B105}"/>
          </ac:spMkLst>
        </pc:spChg>
      </pc:sldChg>
      <pc:sldChg chg="addSp add del mod">
        <pc:chgData name="Vesa Juvonen" userId="c7243be1-99a3-4752-ab2a-0cf698cf8236" providerId="ADAL" clId="{ABCC58AB-7CA0-429B-8AA4-221C1CD62182}" dt="2021-05-06T11:35:47.013" v="360" actId="47"/>
        <pc:sldMkLst>
          <pc:docMk/>
          <pc:sldMk cId="2040908422" sldId="2076137596"/>
        </pc:sldMkLst>
        <pc:spChg chg="add">
          <ac:chgData name="Vesa Juvonen" userId="c7243be1-99a3-4752-ab2a-0cf698cf8236" providerId="ADAL" clId="{ABCC58AB-7CA0-429B-8AA4-221C1CD62182}" dt="2021-05-03T09:51:08.373" v="346" actId="22"/>
          <ac:spMkLst>
            <pc:docMk/>
            <pc:sldMk cId="2040908422" sldId="2076137596"/>
            <ac:spMk id="2" creationId="{503EB9B8-FB05-4603-A110-BFDA60ED6BAF}"/>
          </ac:spMkLst>
        </pc:spChg>
      </pc:sldChg>
      <pc:sldChg chg="del">
        <pc:chgData name="Vesa Juvonen" userId="c7243be1-99a3-4752-ab2a-0cf698cf8236" providerId="ADAL" clId="{ABCC58AB-7CA0-429B-8AA4-221C1CD62182}" dt="2021-05-03T09:49:55.290" v="313" actId="47"/>
        <pc:sldMkLst>
          <pc:docMk/>
          <pc:sldMk cId="998924929" sldId="2076137598"/>
        </pc:sldMkLst>
      </pc:sldChg>
      <pc:sldChg chg="addSp del mod">
        <pc:chgData name="Vesa Juvonen" userId="c7243be1-99a3-4752-ab2a-0cf698cf8236" providerId="ADAL" clId="{ABCC58AB-7CA0-429B-8AA4-221C1CD62182}" dt="2021-05-06T11:42:17.688" v="436" actId="47"/>
        <pc:sldMkLst>
          <pc:docMk/>
          <pc:sldMk cId="3343504082" sldId="2076137599"/>
        </pc:sldMkLst>
        <pc:spChg chg="add">
          <ac:chgData name="Vesa Juvonen" userId="c7243be1-99a3-4752-ab2a-0cf698cf8236" providerId="ADAL" clId="{ABCC58AB-7CA0-429B-8AA4-221C1CD62182}" dt="2021-05-03T09:50:34.269" v="338" actId="22"/>
          <ac:spMkLst>
            <pc:docMk/>
            <pc:sldMk cId="3343504082" sldId="2076137599"/>
            <ac:spMk id="20" creationId="{950905F9-4AFD-46BD-A089-E8891391F556}"/>
          </ac:spMkLst>
        </pc:spChg>
      </pc:sldChg>
      <pc:sldChg chg="modSp add mod">
        <pc:chgData name="Vesa Juvonen" userId="c7243be1-99a3-4752-ab2a-0cf698cf8236" providerId="ADAL" clId="{ABCC58AB-7CA0-429B-8AA4-221C1CD62182}" dt="2021-05-06T11:36:56.866" v="362" actId="207"/>
        <pc:sldMkLst>
          <pc:docMk/>
          <pc:sldMk cId="1477956849" sldId="2076137606"/>
        </pc:sldMkLst>
        <pc:spChg chg="mod">
          <ac:chgData name="Vesa Juvonen" userId="c7243be1-99a3-4752-ab2a-0cf698cf8236" providerId="ADAL" clId="{ABCC58AB-7CA0-429B-8AA4-221C1CD62182}" dt="2021-05-06T11:36:56.866" v="362" actId="207"/>
          <ac:spMkLst>
            <pc:docMk/>
            <pc:sldMk cId="1477956849" sldId="2076137606"/>
            <ac:spMk id="18" creationId="{E5183C7A-C387-45C5-B839-7BB228B4091B}"/>
          </ac:spMkLst>
        </pc:spChg>
      </pc:sldChg>
      <pc:sldChg chg="add ord">
        <pc:chgData name="Vesa Juvonen" userId="c7243be1-99a3-4752-ab2a-0cf698cf8236" providerId="ADAL" clId="{ABCC58AB-7CA0-429B-8AA4-221C1CD62182}" dt="2021-05-06T11:38:27.255" v="407"/>
        <pc:sldMkLst>
          <pc:docMk/>
          <pc:sldMk cId="1352279957" sldId="2134805593"/>
        </pc:sldMkLst>
      </pc:sldChg>
      <pc:sldMasterChg chg="delSldLayout">
        <pc:chgData name="Vesa Juvonen" userId="c7243be1-99a3-4752-ab2a-0cf698cf8236" providerId="ADAL" clId="{ABCC58AB-7CA0-429B-8AA4-221C1CD62182}" dt="2021-05-06T11:38:01.944" v="368" actId="47"/>
        <pc:sldMasterMkLst>
          <pc:docMk/>
          <pc:sldMasterMk cId="3588427678" sldId="2147484229"/>
        </pc:sldMasterMkLst>
        <pc:sldLayoutChg chg="del">
          <pc:chgData name="Vesa Juvonen" userId="c7243be1-99a3-4752-ab2a-0cf698cf8236" providerId="ADAL" clId="{ABCC58AB-7CA0-429B-8AA4-221C1CD62182}" dt="2021-05-06T11:38:01.944" v="368" actId="47"/>
          <pc:sldLayoutMkLst>
            <pc:docMk/>
            <pc:sldMasterMk cId="3588427678" sldId="2147484229"/>
            <pc:sldLayoutMk cId="4030123893" sldId="2147484635"/>
          </pc:sldLayoutMkLst>
        </pc:sldLayoutChg>
        <pc:sldLayoutChg chg="del">
          <pc:chgData name="Vesa Juvonen" userId="c7243be1-99a3-4752-ab2a-0cf698cf8236" providerId="ADAL" clId="{ABCC58AB-7CA0-429B-8AA4-221C1CD62182}" dt="2021-05-03T09:49:55.290" v="313" actId="47"/>
          <pc:sldLayoutMkLst>
            <pc:docMk/>
            <pc:sldMasterMk cId="3588427678" sldId="2147484229"/>
            <pc:sldLayoutMk cId="1535466122" sldId="2147484636"/>
          </pc:sldLayoutMkLst>
        </pc:sldLayoutChg>
      </pc:sldMasterChg>
    </pc:docChg>
  </pc:docChgLst>
  <pc:docChgLst>
    <pc:chgData name="David Warner" userId="S::david_dwarnerii.com#ext#@microsoft.onmicrosoft.com::acafcf14-4098-4a83-9425-e73571277a06" providerId="AD" clId="Web-{D33C493F-A6CE-4D1E-8D4B-639E2D43F682}"/>
    <pc:docChg chg="modSld">
      <pc:chgData name="David Warner" userId="S::david_dwarnerii.com#ext#@microsoft.onmicrosoft.com::acafcf14-4098-4a83-9425-e73571277a06" providerId="AD" clId="Web-{D33C493F-A6CE-4D1E-8D4B-639E2D43F682}" dt="2021-11-08T14:55:01.572" v="15" actId="20577"/>
      <pc:docMkLst>
        <pc:docMk/>
      </pc:docMkLst>
      <pc:sldChg chg="addSp delSp modSp">
        <pc:chgData name="David Warner" userId="S::david_dwarnerii.com#ext#@microsoft.onmicrosoft.com::acafcf14-4098-4a83-9425-e73571277a06" providerId="AD" clId="Web-{D33C493F-A6CE-4D1E-8D4B-639E2D43F682}" dt="2021-11-08T14:55:01.572" v="15" actId="20577"/>
        <pc:sldMkLst>
          <pc:docMk/>
          <pc:sldMk cId="1812315545" sldId="2134805597"/>
        </pc:sldMkLst>
        <pc:spChg chg="mod">
          <ac:chgData name="David Warner" userId="S::david_dwarnerii.com#ext#@microsoft.onmicrosoft.com::acafcf14-4098-4a83-9425-e73571277a06" providerId="AD" clId="Web-{D33C493F-A6CE-4D1E-8D4B-639E2D43F682}" dt="2021-11-08T14:55:01.572" v="15" actId="20577"/>
          <ac:spMkLst>
            <pc:docMk/>
            <pc:sldMk cId="1812315545" sldId="2134805597"/>
            <ac:spMk id="10" creationId="{16E1CB8C-122B-4C5A-8724-D74AEC2B5DEC}"/>
          </ac:spMkLst>
        </pc:spChg>
        <pc:picChg chg="del">
          <ac:chgData name="David Warner" userId="S::david_dwarnerii.com#ext#@microsoft.onmicrosoft.com::acafcf14-4098-4a83-9425-e73571277a06" providerId="AD" clId="Web-{D33C493F-A6CE-4D1E-8D4B-639E2D43F682}" dt="2021-11-08T14:54:36.868" v="5"/>
          <ac:picMkLst>
            <pc:docMk/>
            <pc:sldMk cId="1812315545" sldId="2134805597"/>
            <ac:picMk id="2" creationId="{1400528B-9E3B-48A2-94B8-3A8E9DC75271}"/>
          </ac:picMkLst>
        </pc:picChg>
        <pc:picChg chg="add mod modCrop">
          <ac:chgData name="David Warner" userId="S::david_dwarnerii.com#ext#@microsoft.onmicrosoft.com::acafcf14-4098-4a83-9425-e73571277a06" providerId="AD" clId="Web-{D33C493F-A6CE-4D1E-8D4B-639E2D43F682}" dt="2021-11-08T14:54:53.213" v="10"/>
          <ac:picMkLst>
            <pc:docMk/>
            <pc:sldMk cId="1812315545" sldId="2134805597"/>
            <ac:picMk id="3" creationId="{01BAB32A-98BF-4CB0-A013-B13935CAF1BF}"/>
          </ac:picMkLst>
        </pc:picChg>
      </pc:sldChg>
    </pc:docChg>
  </pc:docChgLst>
  <pc:docChgLst>
    <pc:chgData name="Surbhi Gupta" userId="4cd92b39-496c-4ea1-b8de-864f8b027b89" providerId="ADAL" clId="{0375E4E6-2738-4610-BFA6-F6C56BF5C690}"/>
    <pc:docChg chg="undo custSel modSld">
      <pc:chgData name="Surbhi Gupta" userId="4cd92b39-496c-4ea1-b8de-864f8b027b89" providerId="ADAL" clId="{0375E4E6-2738-4610-BFA6-F6C56BF5C690}" dt="2022-04-19T07:40:49.580" v="263" actId="20577"/>
      <pc:docMkLst>
        <pc:docMk/>
      </pc:docMkLst>
      <pc:sldChg chg="addSp delSp modSp mod delAnim modNotesTx">
        <pc:chgData name="Surbhi Gupta" userId="4cd92b39-496c-4ea1-b8de-864f8b027b89" providerId="ADAL" clId="{0375E4E6-2738-4610-BFA6-F6C56BF5C690}" dt="2022-04-19T07:40:49.580" v="263" actId="20577"/>
        <pc:sldMkLst>
          <pc:docMk/>
          <pc:sldMk cId="1247101359" sldId="2145707276"/>
        </pc:sldMkLst>
        <pc:spChg chg="mod">
          <ac:chgData name="Surbhi Gupta" userId="4cd92b39-496c-4ea1-b8de-864f8b027b89" providerId="ADAL" clId="{0375E4E6-2738-4610-BFA6-F6C56BF5C690}" dt="2022-04-19T07:19:15.475" v="61" actId="20577"/>
          <ac:spMkLst>
            <pc:docMk/>
            <pc:sldMk cId="1247101359" sldId="2145707276"/>
            <ac:spMk id="33" creationId="{94DB5CBE-95AD-4FC6-8C7B-739B6EB97627}"/>
          </ac:spMkLst>
        </pc:spChg>
        <pc:spChg chg="mod">
          <ac:chgData name="Surbhi Gupta" userId="4cd92b39-496c-4ea1-b8de-864f8b027b89" providerId="ADAL" clId="{0375E4E6-2738-4610-BFA6-F6C56BF5C690}" dt="2022-04-19T07:36:23.683" v="115" actId="1076"/>
          <ac:spMkLst>
            <pc:docMk/>
            <pc:sldMk cId="1247101359" sldId="2145707276"/>
            <ac:spMk id="73" creationId="{1F207C2B-FC32-45FD-8665-FEC0532C2A3E}"/>
          </ac:spMkLst>
        </pc:spChg>
        <pc:picChg chg="del">
          <ac:chgData name="Surbhi Gupta" userId="4cd92b39-496c-4ea1-b8de-864f8b027b89" providerId="ADAL" clId="{0375E4E6-2738-4610-BFA6-F6C56BF5C690}" dt="2022-04-19T07:18:49.042" v="0" actId="478"/>
          <ac:picMkLst>
            <pc:docMk/>
            <pc:sldMk cId="1247101359" sldId="2145707276"/>
            <ac:picMk id="4" creationId="{8F20F7D5-77CD-4B83-7EEB-1DDA5DEF789F}"/>
          </ac:picMkLst>
        </pc:picChg>
        <pc:picChg chg="add mod ord">
          <ac:chgData name="Surbhi Gupta" userId="4cd92b39-496c-4ea1-b8de-864f8b027b89" providerId="ADAL" clId="{0375E4E6-2738-4610-BFA6-F6C56BF5C690}" dt="2022-04-19T07:34:57.267" v="69" actId="167"/>
          <ac:picMkLst>
            <pc:docMk/>
            <pc:sldMk cId="1247101359" sldId="2145707276"/>
            <ac:picMk id="8" creationId="{413472EE-CFF1-0844-0FEC-03A9EE338C47}"/>
          </ac:picMkLst>
        </pc:picChg>
      </pc:sldChg>
    </pc:docChg>
  </pc:docChgLst>
  <pc:docChgLst>
    <pc:chgData name="Brian Jackett" userId="e2c557f4-fffa-4012-a1e1-e15087bfdbac" providerId="ADAL" clId="{DE813180-B9C8-486E-970A-86394DFBC3E7}"/>
    <pc:docChg chg="undo custSel modSld">
      <pc:chgData name="Brian Jackett" userId="e2c557f4-fffa-4012-a1e1-e15087bfdbac" providerId="ADAL" clId="{DE813180-B9C8-486E-970A-86394DFBC3E7}" dt="2022-02-01T04:11:23.937" v="268" actId="1440"/>
      <pc:docMkLst>
        <pc:docMk/>
      </pc:docMkLst>
      <pc:sldChg chg="modSp mod">
        <pc:chgData name="Brian Jackett" userId="e2c557f4-fffa-4012-a1e1-e15087bfdbac" providerId="ADAL" clId="{DE813180-B9C8-486E-970A-86394DFBC3E7}" dt="2022-01-25T17:00:21.626" v="56" actId="6549"/>
        <pc:sldMkLst>
          <pc:docMk/>
          <pc:sldMk cId="2967945684" sldId="277"/>
        </pc:sldMkLst>
        <pc:spChg chg="mod">
          <ac:chgData name="Brian Jackett" userId="e2c557f4-fffa-4012-a1e1-e15087bfdbac" providerId="ADAL" clId="{DE813180-B9C8-486E-970A-86394DFBC3E7}" dt="2022-01-25T17:00:21.626" v="56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addSp modSp mod">
        <pc:chgData name="Brian Jackett" userId="e2c557f4-fffa-4012-a1e1-e15087bfdbac" providerId="ADAL" clId="{DE813180-B9C8-486E-970A-86394DFBC3E7}" dt="2022-01-25T17:02:11.720" v="57" actId="767"/>
        <pc:sldMkLst>
          <pc:docMk/>
          <pc:sldMk cId="287163252" sldId="1567"/>
        </pc:sldMkLst>
        <pc:spChg chg="add">
          <ac:chgData name="Brian Jackett" userId="e2c557f4-fffa-4012-a1e1-e15087bfdbac" providerId="ADAL" clId="{DE813180-B9C8-486E-970A-86394DFBC3E7}" dt="2022-01-25T17:02:11.720" v="57" actId="767"/>
          <ac:spMkLst>
            <pc:docMk/>
            <pc:sldMk cId="287163252" sldId="1567"/>
            <ac:spMk id="3" creationId="{C97551AB-4319-4371-8ADC-4049218773D6}"/>
          </ac:spMkLst>
        </pc:spChg>
        <pc:spChg chg="mod">
          <ac:chgData name="Brian Jackett" userId="e2c557f4-fffa-4012-a1e1-e15087bfdbac" providerId="ADAL" clId="{DE813180-B9C8-486E-970A-86394DFBC3E7}" dt="2022-01-25T16:59:18.584" v="15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DE813180-B9C8-486E-970A-86394DFBC3E7}" dt="2022-01-25T16:59:26.212" v="27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Brian Jackett" userId="e2c557f4-fffa-4012-a1e1-e15087bfdbac" providerId="ADAL" clId="{DE813180-B9C8-486E-970A-86394DFBC3E7}" dt="2022-01-25T17:00:03.606" v="44" actId="242"/>
        <pc:sldMkLst>
          <pc:docMk/>
          <pc:sldMk cId="10702720" sldId="2079"/>
        </pc:sldMkLst>
        <pc:spChg chg="add mod">
          <ac:chgData name="Brian Jackett" userId="e2c557f4-fffa-4012-a1e1-e15087bfdbac" providerId="ADAL" clId="{DE813180-B9C8-486E-970A-86394DFBC3E7}" dt="2022-01-25T17:00:03.606" v="44" actId="242"/>
          <ac:spMkLst>
            <pc:docMk/>
            <pc:sldMk cId="10702720" sldId="2079"/>
            <ac:spMk id="4" creationId="{AC504DFC-E48C-46B3-B890-1CBC9ECE1FA4}"/>
          </ac:spMkLst>
        </pc:spChg>
        <pc:picChg chg="del">
          <ac:chgData name="Brian Jackett" userId="e2c557f4-fffa-4012-a1e1-e15087bfdbac" providerId="ADAL" clId="{DE813180-B9C8-486E-970A-86394DFBC3E7}" dt="2022-01-25T16:59:33.943" v="28" actId="478"/>
          <ac:picMkLst>
            <pc:docMk/>
            <pc:sldMk cId="10702720" sldId="2079"/>
            <ac:picMk id="2" creationId="{804D5540-6A44-4B40-B4D0-652B91686FA2}"/>
          </ac:picMkLst>
        </pc:picChg>
        <pc:picChg chg="del">
          <ac:chgData name="Brian Jackett" userId="e2c557f4-fffa-4012-a1e1-e15087bfdbac" providerId="ADAL" clId="{DE813180-B9C8-486E-970A-86394DFBC3E7}" dt="2022-01-25T16:59:34.407" v="29" actId="478"/>
          <ac:picMkLst>
            <pc:docMk/>
            <pc:sldMk cId="10702720" sldId="2079"/>
            <ac:picMk id="1028" creationId="{0F02F27C-272D-43A3-BB16-1C292B55E1E7}"/>
          </ac:picMkLst>
        </pc:picChg>
      </pc:sldChg>
      <pc:sldChg chg="addSp mod">
        <pc:chgData name="Brian Jackett" userId="e2c557f4-fffa-4012-a1e1-e15087bfdbac" providerId="ADAL" clId="{DE813180-B9C8-486E-970A-86394DFBC3E7}" dt="2022-01-25T17:00:13.566" v="46" actId="22"/>
        <pc:sldMkLst>
          <pc:docMk/>
          <pc:sldMk cId="778883926" sldId="2076136264"/>
        </pc:sldMkLst>
        <pc:spChg chg="add">
          <ac:chgData name="Brian Jackett" userId="e2c557f4-fffa-4012-a1e1-e15087bfdbac" providerId="ADAL" clId="{DE813180-B9C8-486E-970A-86394DFBC3E7}" dt="2022-01-25T17:00:13.566" v="46" actId="22"/>
          <ac:spMkLst>
            <pc:docMk/>
            <pc:sldMk cId="778883926" sldId="2076136264"/>
            <ac:spMk id="5" creationId="{BC569976-FB63-45CB-8166-5EA05CF965B7}"/>
          </ac:spMkLst>
        </pc:spChg>
      </pc:sldChg>
      <pc:sldChg chg="addSp delSp modSp mod">
        <pc:chgData name="Brian Jackett" userId="e2c557f4-fffa-4012-a1e1-e15087bfdbac" providerId="ADAL" clId="{DE813180-B9C8-486E-970A-86394DFBC3E7}" dt="2022-02-01T04:11:23.937" v="268" actId="1440"/>
        <pc:sldMkLst>
          <pc:docMk/>
          <pc:sldMk cId="460153747" sldId="2134805598"/>
        </pc:sldMkLst>
        <pc:picChg chg="del">
          <ac:chgData name="Brian Jackett" userId="e2c557f4-fffa-4012-a1e1-e15087bfdbac" providerId="ADAL" clId="{DE813180-B9C8-486E-970A-86394DFBC3E7}" dt="2022-02-01T04:08:06.020" v="252" actId="478"/>
          <ac:picMkLst>
            <pc:docMk/>
            <pc:sldMk cId="460153747" sldId="2134805598"/>
            <ac:picMk id="7" creationId="{CF23CD7C-3374-4C89-9B60-7313CF319828}"/>
          </ac:picMkLst>
        </pc:picChg>
        <pc:picChg chg="add del ord">
          <ac:chgData name="Brian Jackett" userId="e2c557f4-fffa-4012-a1e1-e15087bfdbac" providerId="ADAL" clId="{DE813180-B9C8-486E-970A-86394DFBC3E7}" dt="2022-02-01T04:11:12.275" v="263" actId="478"/>
          <ac:picMkLst>
            <pc:docMk/>
            <pc:sldMk cId="460153747" sldId="2134805598"/>
            <ac:picMk id="8" creationId="{993839D1-D416-468C-BF14-A6DD85F308EC}"/>
          </ac:picMkLst>
        </pc:picChg>
        <pc:picChg chg="add mod">
          <ac:chgData name="Brian Jackett" userId="e2c557f4-fffa-4012-a1e1-e15087bfdbac" providerId="ADAL" clId="{DE813180-B9C8-486E-970A-86394DFBC3E7}" dt="2022-02-01T04:11:23.937" v="268" actId="1440"/>
          <ac:picMkLst>
            <pc:docMk/>
            <pc:sldMk cId="460153747" sldId="2134805598"/>
            <ac:picMk id="9" creationId="{B2F8C8CB-E118-4C73-81C4-DEB14C3259FE}"/>
          </ac:picMkLst>
        </pc:picChg>
        <pc:picChg chg="add mod">
          <ac:chgData name="Brian Jackett" userId="e2c557f4-fffa-4012-a1e1-e15087bfdbac" providerId="ADAL" clId="{DE813180-B9C8-486E-970A-86394DFBC3E7}" dt="2022-02-01T04:11:20.612" v="267" actId="1440"/>
          <ac:picMkLst>
            <pc:docMk/>
            <pc:sldMk cId="460153747" sldId="2134805598"/>
            <ac:picMk id="13" creationId="{59EF4566-A284-4AD1-8F2A-5B568D4BDE8F}"/>
          </ac:picMkLst>
        </pc:picChg>
      </pc:sldChg>
      <pc:sldChg chg="addSp delSp modSp mod addAnim delAnim modAnim">
        <pc:chgData name="Brian Jackett" userId="e2c557f4-fffa-4012-a1e1-e15087bfdbac" providerId="ADAL" clId="{DE813180-B9C8-486E-970A-86394DFBC3E7}" dt="2022-02-01T04:05:28.634" v="251"/>
        <pc:sldMkLst>
          <pc:docMk/>
          <pc:sldMk cId="4046856784" sldId="2134805599"/>
        </pc:sldMkLst>
        <pc:spChg chg="add del">
          <ac:chgData name="Brian Jackett" userId="e2c557f4-fffa-4012-a1e1-e15087bfdbac" providerId="ADAL" clId="{DE813180-B9C8-486E-970A-86394DFBC3E7}" dt="2022-02-01T03:59:33.794" v="58" actId="478"/>
          <ac:spMkLst>
            <pc:docMk/>
            <pc:sldMk cId="4046856784" sldId="2134805599"/>
            <ac:spMk id="2" creationId="{23CB3C57-66EA-479F-9D94-AE354772BEA8}"/>
          </ac:spMkLst>
        </pc:spChg>
        <pc:picChg chg="add mod">
          <ac:chgData name="Brian Jackett" userId="e2c557f4-fffa-4012-a1e1-e15087bfdbac" providerId="ADAL" clId="{DE813180-B9C8-486E-970A-86394DFBC3E7}" dt="2022-02-01T04:04:39.143" v="247" actId="1038"/>
          <ac:picMkLst>
            <pc:docMk/>
            <pc:sldMk cId="4046856784" sldId="2134805599"/>
            <ac:picMk id="4" creationId="{2151AA92-9D49-436D-9248-A88410186999}"/>
          </ac:picMkLst>
        </pc:picChg>
        <pc:picChg chg="add del">
          <ac:chgData name="Brian Jackett" userId="e2c557f4-fffa-4012-a1e1-e15087bfdbac" providerId="ADAL" clId="{DE813180-B9C8-486E-970A-86394DFBC3E7}" dt="2022-02-01T03:59:57.257" v="63" actId="22"/>
          <ac:picMkLst>
            <pc:docMk/>
            <pc:sldMk cId="4046856784" sldId="2134805599"/>
            <ac:picMk id="6" creationId="{B0CC469E-5085-4466-B82F-18FE222166B2}"/>
          </ac:picMkLst>
        </pc:picChg>
        <pc:picChg chg="add mod">
          <ac:chgData name="Brian Jackett" userId="e2c557f4-fffa-4012-a1e1-e15087bfdbac" providerId="ADAL" clId="{DE813180-B9C8-486E-970A-86394DFBC3E7}" dt="2022-02-01T04:04:39.143" v="247" actId="1038"/>
          <ac:picMkLst>
            <pc:docMk/>
            <pc:sldMk cId="4046856784" sldId="2134805599"/>
            <ac:picMk id="9" creationId="{6C8048E1-1AF6-4AB8-88BF-CC1318A29704}"/>
          </ac:picMkLst>
        </pc:picChg>
        <pc:picChg chg="add mod">
          <ac:chgData name="Brian Jackett" userId="e2c557f4-fffa-4012-a1e1-e15087bfdbac" providerId="ADAL" clId="{DE813180-B9C8-486E-970A-86394DFBC3E7}" dt="2022-02-01T04:04:35.060" v="227" actId="1037"/>
          <ac:picMkLst>
            <pc:docMk/>
            <pc:sldMk cId="4046856784" sldId="2134805599"/>
            <ac:picMk id="11" creationId="{06ECBF8F-347B-449B-BDE4-75D33F0C501D}"/>
          </ac:picMkLst>
        </pc:picChg>
        <pc:picChg chg="add mod modCrop">
          <ac:chgData name="Brian Jackett" userId="e2c557f4-fffa-4012-a1e1-e15087bfdbac" providerId="ADAL" clId="{DE813180-B9C8-486E-970A-86394DFBC3E7}" dt="2022-02-01T04:04:35.060" v="227" actId="1037"/>
          <ac:picMkLst>
            <pc:docMk/>
            <pc:sldMk cId="4046856784" sldId="2134805599"/>
            <ac:picMk id="14" creationId="{A06CF50C-3414-4A9C-BC93-C7591BEF148B}"/>
          </ac:picMkLst>
        </pc:picChg>
        <pc:picChg chg="add mod">
          <ac:chgData name="Brian Jackett" userId="e2c557f4-fffa-4012-a1e1-e15087bfdbac" providerId="ADAL" clId="{DE813180-B9C8-486E-970A-86394DFBC3E7}" dt="2022-02-01T04:04:35.060" v="227" actId="1037"/>
          <ac:picMkLst>
            <pc:docMk/>
            <pc:sldMk cId="4046856784" sldId="2134805599"/>
            <ac:picMk id="16" creationId="{41BF1164-E402-405A-84AE-DEE3162CEADD}"/>
          </ac:picMkLst>
        </pc:picChg>
        <pc:picChg chg="add mod">
          <ac:chgData name="Brian Jackett" userId="e2c557f4-fffa-4012-a1e1-e15087bfdbac" providerId="ADAL" clId="{DE813180-B9C8-486E-970A-86394DFBC3E7}" dt="2022-02-01T04:04:32.751" v="197" actId="571"/>
          <ac:picMkLst>
            <pc:docMk/>
            <pc:sldMk cId="4046856784" sldId="2134805599"/>
            <ac:picMk id="17" creationId="{E6B8EFF2-545F-4FED-B4A2-7DBB710A5877}"/>
          </ac:picMkLst>
        </pc:picChg>
        <pc:picChg chg="add mod">
          <ac:chgData name="Brian Jackett" userId="e2c557f4-fffa-4012-a1e1-e15087bfdbac" providerId="ADAL" clId="{DE813180-B9C8-486E-970A-86394DFBC3E7}" dt="2022-02-01T04:04:32.751" v="197" actId="571"/>
          <ac:picMkLst>
            <pc:docMk/>
            <pc:sldMk cId="4046856784" sldId="2134805599"/>
            <ac:picMk id="18" creationId="{EA516061-E979-4967-A5F8-7FCCA98DEAD0}"/>
          </ac:picMkLst>
        </pc:picChg>
        <pc:picChg chg="add mod">
          <ac:chgData name="Brian Jackett" userId="e2c557f4-fffa-4012-a1e1-e15087bfdbac" providerId="ADAL" clId="{DE813180-B9C8-486E-970A-86394DFBC3E7}" dt="2022-02-01T04:04:32.751" v="197" actId="571"/>
          <ac:picMkLst>
            <pc:docMk/>
            <pc:sldMk cId="4046856784" sldId="2134805599"/>
            <ac:picMk id="19" creationId="{62088429-4981-4976-8D63-5427AB9610B7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08E8DE0D-E537-4679-9FB6-C4AE4FB11969}"/>
    <pc:docChg chg="modSld">
      <pc:chgData name="David Warner" userId="S::david_dwarnerii.com#ext#@microsoft.onmicrosoft.com::acafcf14-4098-4a83-9425-e73571277a06" providerId="AD" clId="Web-{08E8DE0D-E537-4679-9FB6-C4AE4FB11969}" dt="2022-03-21T16:04:51.734" v="12"/>
      <pc:docMkLst>
        <pc:docMk/>
      </pc:docMkLst>
      <pc:sldChg chg="addSp delSp modSp">
        <pc:chgData name="David Warner" userId="S::david_dwarnerii.com#ext#@microsoft.onmicrosoft.com::acafcf14-4098-4a83-9425-e73571277a06" providerId="AD" clId="Web-{08E8DE0D-E537-4679-9FB6-C4AE4FB11969}" dt="2022-03-21T16:04:51.734" v="12"/>
        <pc:sldMkLst>
          <pc:docMk/>
          <pc:sldMk cId="1812315545" sldId="2134805597"/>
        </pc:sldMkLst>
        <pc:spChg chg="del">
          <ac:chgData name="David Warner" userId="S::david_dwarnerii.com#ext#@microsoft.onmicrosoft.com::acafcf14-4098-4a83-9425-e73571277a06" providerId="AD" clId="Web-{08E8DE0D-E537-4679-9FB6-C4AE4FB11969}" dt="2022-03-21T16:04:27.701" v="0"/>
          <ac:spMkLst>
            <pc:docMk/>
            <pc:sldMk cId="1812315545" sldId="2134805597"/>
            <ac:spMk id="4" creationId="{0C606F42-5F3C-496D-9B80-09178934A141}"/>
          </ac:spMkLst>
        </pc:spChg>
        <pc:spChg chg="mod">
          <ac:chgData name="David Warner" userId="S::david_dwarnerii.com#ext#@microsoft.onmicrosoft.com::acafcf14-4098-4a83-9425-e73571277a06" providerId="AD" clId="Web-{08E8DE0D-E537-4679-9FB6-C4AE4FB11969}" dt="2022-03-21T16:04:31.733" v="5" actId="20577"/>
          <ac:spMkLst>
            <pc:docMk/>
            <pc:sldMk cId="1812315545" sldId="2134805597"/>
            <ac:spMk id="10" creationId="{16E1CB8C-122B-4C5A-8724-D74AEC2B5DEC}"/>
          </ac:spMkLst>
        </pc:spChg>
        <pc:picChg chg="add mod modCrop">
          <ac:chgData name="David Warner" userId="S::david_dwarnerii.com#ext#@microsoft.onmicrosoft.com::acafcf14-4098-4a83-9425-e73571277a06" providerId="AD" clId="Web-{08E8DE0D-E537-4679-9FB6-C4AE4FB11969}" dt="2022-03-21T16:04:51.734" v="12"/>
          <ac:picMkLst>
            <pc:docMk/>
            <pc:sldMk cId="1812315545" sldId="2134805597"/>
            <ac:picMk id="2" creationId="{33D3BE89-8773-A68D-E879-151272767F15}"/>
          </ac:picMkLst>
        </pc:picChg>
        <pc:picChg chg="del">
          <ac:chgData name="David Warner" userId="S::david_dwarnerii.com#ext#@microsoft.onmicrosoft.com::acafcf14-4098-4a83-9425-e73571277a06" providerId="AD" clId="Web-{08E8DE0D-E537-4679-9FB6-C4AE4FB11969}" dt="2022-03-21T16:04:33.373" v="6"/>
          <ac:picMkLst>
            <pc:docMk/>
            <pc:sldMk cId="1812315545" sldId="2134805597"/>
            <ac:picMk id="3" creationId="{31F6F9B6-112C-4035-A5BB-AF70078CD201}"/>
          </ac:picMkLst>
        </pc:picChg>
      </pc:sldChg>
    </pc:docChg>
  </pc:docChgLst>
  <pc:docChgLst>
    <pc:chgData name="Ayca Bas" userId="d5a7dadb-f04d-4f30-920f-4a45336a6ebf" providerId="ADAL" clId="{7F202C73-7CB3-419E-8953-DE0CD60B389E}"/>
    <pc:docChg chg="undo custSel addSld delSld modSld modSection">
      <pc:chgData name="Ayca Bas" userId="d5a7dadb-f04d-4f30-920f-4a45336a6ebf" providerId="ADAL" clId="{7F202C73-7CB3-419E-8953-DE0CD60B389E}" dt="2022-02-14T16:05:06.318" v="7"/>
      <pc:docMkLst>
        <pc:docMk/>
      </pc:docMkLst>
      <pc:sldChg chg="add del">
        <pc:chgData name="Ayca Bas" userId="d5a7dadb-f04d-4f30-920f-4a45336a6ebf" providerId="ADAL" clId="{7F202C73-7CB3-419E-8953-DE0CD60B389E}" dt="2022-02-14T16:04:56.703" v="6" actId="47"/>
        <pc:sldMkLst>
          <pc:docMk/>
          <pc:sldMk cId="1833126344" sldId="257"/>
        </pc:sldMkLst>
      </pc:sldChg>
      <pc:sldChg chg="addSp add del mod setBg addCm">
        <pc:chgData name="Ayca Bas" userId="d5a7dadb-f04d-4f30-920f-4a45336a6ebf" providerId="ADAL" clId="{7F202C73-7CB3-419E-8953-DE0CD60B389E}" dt="2022-02-14T16:05:06.318" v="7"/>
        <pc:sldMkLst>
          <pc:docMk/>
          <pc:sldMk cId="1989604330" sldId="259"/>
        </pc:sldMkLst>
        <pc:spChg chg="add">
          <ac:chgData name="Ayca Bas" userId="d5a7dadb-f04d-4f30-920f-4a45336a6ebf" providerId="ADAL" clId="{7F202C73-7CB3-419E-8953-DE0CD60B389E}" dt="2022-02-14T16:04:25.923" v="3" actId="22"/>
          <ac:spMkLst>
            <pc:docMk/>
            <pc:sldMk cId="1989604330" sldId="259"/>
            <ac:spMk id="2" creationId="{27891526-29FE-454A-AE79-9B3CA50E49E9}"/>
          </ac:spMkLst>
        </pc:spChg>
      </pc:sldChg>
    </pc:docChg>
  </pc:docChgLst>
  <pc:docChgLst>
    <pc:chgData name="Brian Jackett" userId="e2c557f4-fffa-4012-a1e1-e15087bfdbac" providerId="ADAL" clId="{C865F3B5-C869-4A6B-9BFC-08839DD5BFFD}"/>
    <pc:docChg chg="undo redo custSel addSld delSld modSld sldOrd modSection">
      <pc:chgData name="Brian Jackett" userId="e2c557f4-fffa-4012-a1e1-e15087bfdbac" providerId="ADAL" clId="{C865F3B5-C869-4A6B-9BFC-08839DD5BFFD}" dt="2022-05-31T13:58:53.292" v="2542" actId="20577"/>
      <pc:docMkLst>
        <pc:docMk/>
      </pc:docMkLst>
      <pc:sldChg chg="modSp mod">
        <pc:chgData name="Brian Jackett" userId="e2c557f4-fffa-4012-a1e1-e15087bfdbac" providerId="ADAL" clId="{C865F3B5-C869-4A6B-9BFC-08839DD5BFFD}" dt="2022-05-30T22:04:33.989" v="388" actId="20577"/>
        <pc:sldMkLst>
          <pc:docMk/>
          <pc:sldMk cId="2967945684" sldId="277"/>
        </pc:sldMkLst>
        <pc:spChg chg="mod">
          <ac:chgData name="Brian Jackett" userId="e2c557f4-fffa-4012-a1e1-e15087bfdbac" providerId="ADAL" clId="{C865F3B5-C869-4A6B-9BFC-08839DD5BFFD}" dt="2022-05-30T22:04:33.989" v="388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Brian Jackett" userId="e2c557f4-fffa-4012-a1e1-e15087bfdbac" providerId="ADAL" clId="{C865F3B5-C869-4A6B-9BFC-08839DD5BFFD}" dt="2022-05-23T19:41:52.852" v="17" actId="20577"/>
        <pc:sldMkLst>
          <pc:docMk/>
          <pc:sldMk cId="287163252" sldId="1567"/>
        </pc:sldMkLst>
        <pc:spChg chg="mod">
          <ac:chgData name="Brian Jackett" userId="e2c557f4-fffa-4012-a1e1-e15087bfdbac" providerId="ADAL" clId="{C865F3B5-C869-4A6B-9BFC-08839DD5BFFD}" dt="2022-05-23T19:41:52.852" v="17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C865F3B5-C869-4A6B-9BFC-08839DD5BFFD}" dt="2022-05-23T19:41:47.019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Brian Jackett" userId="e2c557f4-fffa-4012-a1e1-e15087bfdbac" providerId="ADAL" clId="{C865F3B5-C869-4A6B-9BFC-08839DD5BFFD}" dt="2022-05-30T21:56:45.315" v="301" actId="478"/>
        <pc:sldMkLst>
          <pc:docMk/>
          <pc:sldMk cId="10702720" sldId="2079"/>
        </pc:sldMkLst>
        <pc:spChg chg="mod">
          <ac:chgData name="Brian Jackett" userId="e2c557f4-fffa-4012-a1e1-e15087bfdbac" providerId="ADAL" clId="{C865F3B5-C869-4A6B-9BFC-08839DD5BFFD}" dt="2022-05-23T19:51:27.096" v="198" actId="20577"/>
          <ac:spMkLst>
            <pc:docMk/>
            <pc:sldMk cId="10702720" sldId="2079"/>
            <ac:spMk id="8" creationId="{00000000-0000-0000-0000-000000000000}"/>
          </ac:spMkLst>
        </pc:spChg>
        <pc:spChg chg="add del mod">
          <ac:chgData name="Brian Jackett" userId="e2c557f4-fffa-4012-a1e1-e15087bfdbac" providerId="ADAL" clId="{C865F3B5-C869-4A6B-9BFC-08839DD5BFFD}" dt="2022-05-30T21:56:45.315" v="301" actId="478"/>
          <ac:spMkLst>
            <pc:docMk/>
            <pc:sldMk cId="10702720" sldId="2079"/>
            <ac:spMk id="9" creationId="{E0331C91-D1E6-5EE4-F76D-BA90A3DFE77D}"/>
          </ac:spMkLst>
        </pc:spChg>
        <pc:picChg chg="del">
          <ac:chgData name="Brian Jackett" userId="e2c557f4-fffa-4012-a1e1-e15087bfdbac" providerId="ADAL" clId="{C865F3B5-C869-4A6B-9BFC-08839DD5BFFD}" dt="2022-05-23T19:42:06.529" v="20" actId="478"/>
          <ac:picMkLst>
            <pc:docMk/>
            <pc:sldMk cId="10702720" sldId="2079"/>
            <ac:picMk id="2" creationId="{0E99B0C9-8554-DFA4-79BD-23F75A31EE18}"/>
          </ac:picMkLst>
        </pc:picChg>
        <pc:picChg chg="del">
          <ac:chgData name="Brian Jackett" userId="e2c557f4-fffa-4012-a1e1-e15087bfdbac" providerId="ADAL" clId="{C865F3B5-C869-4A6B-9BFC-08839DD5BFFD}" dt="2022-05-23T19:42:06.136" v="19" actId="478"/>
          <ac:picMkLst>
            <pc:docMk/>
            <pc:sldMk cId="10702720" sldId="2079"/>
            <ac:picMk id="4" creationId="{BBA16C88-8BCE-EACC-2FB3-4079170775A8}"/>
          </ac:picMkLst>
        </pc:picChg>
        <pc:picChg chg="add mod">
          <ac:chgData name="Brian Jackett" userId="e2c557f4-fffa-4012-a1e1-e15087bfdbac" providerId="ADAL" clId="{C865F3B5-C869-4A6B-9BFC-08839DD5BFFD}" dt="2022-05-30T21:55:06.192" v="242" actId="1076"/>
          <ac:picMkLst>
            <pc:docMk/>
            <pc:sldMk cId="10702720" sldId="2079"/>
            <ac:picMk id="4" creationId="{EECE4CDC-0D6F-EB83-6C91-12857E85DB26}"/>
          </ac:picMkLst>
        </pc:picChg>
        <pc:picChg chg="add mod">
          <ac:chgData name="Brian Jackett" userId="e2c557f4-fffa-4012-a1e1-e15087bfdbac" providerId="ADAL" clId="{C865F3B5-C869-4A6B-9BFC-08839DD5BFFD}" dt="2022-05-30T21:56:32.079" v="299" actId="1076"/>
          <ac:picMkLst>
            <pc:docMk/>
            <pc:sldMk cId="10702720" sldId="2079"/>
            <ac:picMk id="10" creationId="{C6F1F73E-A912-2211-74EC-C8BF6A137937}"/>
          </ac:picMkLst>
        </pc:picChg>
        <pc:picChg chg="add mod">
          <ac:chgData name="Brian Jackett" userId="e2c557f4-fffa-4012-a1e1-e15087bfdbac" providerId="ADAL" clId="{C865F3B5-C869-4A6B-9BFC-08839DD5BFFD}" dt="2022-05-30T21:56:40.100" v="300" actId="1076"/>
          <ac:picMkLst>
            <pc:docMk/>
            <pc:sldMk cId="10702720" sldId="2079"/>
            <ac:picMk id="12" creationId="{675A5F2F-8CC0-046F-22BB-DD0847944752}"/>
          </ac:picMkLst>
        </pc:picChg>
      </pc:sldChg>
      <pc:sldChg chg="del">
        <pc:chgData name="Brian Jackett" userId="e2c557f4-fffa-4012-a1e1-e15087bfdbac" providerId="ADAL" clId="{C865F3B5-C869-4A6B-9BFC-08839DD5BFFD}" dt="2022-05-23T19:42:18.300" v="22" actId="47"/>
        <pc:sldMkLst>
          <pc:docMk/>
          <pc:sldMk cId="979604221" sldId="11618"/>
        </pc:sldMkLst>
      </pc:sldChg>
      <pc:sldChg chg="addSp delSp modSp mod">
        <pc:chgData name="Brian Jackett" userId="e2c557f4-fffa-4012-a1e1-e15087bfdbac" providerId="ADAL" clId="{C865F3B5-C869-4A6B-9BFC-08839DD5BFFD}" dt="2022-05-30T21:57:14.696" v="316" actId="1076"/>
        <pc:sldMkLst>
          <pc:docMk/>
          <pc:sldMk cId="778883926" sldId="2076136264"/>
        </pc:sldMkLst>
        <pc:spChg chg="add del mod">
          <ac:chgData name="Brian Jackett" userId="e2c557f4-fffa-4012-a1e1-e15087bfdbac" providerId="ADAL" clId="{C865F3B5-C869-4A6B-9BFC-08839DD5BFFD}" dt="2022-05-30T21:56:49.146" v="302" actId="478"/>
          <ac:spMkLst>
            <pc:docMk/>
            <pc:sldMk cId="778883926" sldId="2076136264"/>
            <ac:spMk id="7" creationId="{011911D1-0AF4-9CDA-0612-B118CABAF328}"/>
          </ac:spMkLst>
        </pc:spChg>
        <pc:spChg chg="mod">
          <ac:chgData name="Brian Jackett" userId="e2c557f4-fffa-4012-a1e1-e15087bfdbac" providerId="ADAL" clId="{C865F3B5-C869-4A6B-9BFC-08839DD5BFFD}" dt="2022-05-23T19:52:18.242" v="208" actId="113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Brian Jackett" userId="e2c557f4-fffa-4012-a1e1-e15087bfdbac" providerId="ADAL" clId="{C865F3B5-C869-4A6B-9BFC-08839DD5BFFD}" dt="2022-05-23T19:52:44.019" v="211" actId="478"/>
          <ac:picMkLst>
            <pc:docMk/>
            <pc:sldMk cId="778883926" sldId="2076136264"/>
            <ac:picMk id="3" creationId="{001B0547-4E02-D27F-E3C5-88BE7D5A5E98}"/>
          </ac:picMkLst>
        </pc:picChg>
        <pc:picChg chg="add mod">
          <ac:chgData name="Brian Jackett" userId="e2c557f4-fffa-4012-a1e1-e15087bfdbac" providerId="ADAL" clId="{C865F3B5-C869-4A6B-9BFC-08839DD5BFFD}" dt="2022-05-30T21:57:14.696" v="316" actId="1076"/>
          <ac:picMkLst>
            <pc:docMk/>
            <pc:sldMk cId="778883926" sldId="2076136264"/>
            <ac:picMk id="3" creationId="{A8970F7F-FC2D-6C6A-5523-8FF9674EB99D}"/>
          </ac:picMkLst>
        </pc:picChg>
        <pc:picChg chg="add mod">
          <ac:chgData name="Brian Jackett" userId="e2c557f4-fffa-4012-a1e1-e15087bfdbac" providerId="ADAL" clId="{C865F3B5-C869-4A6B-9BFC-08839DD5BFFD}" dt="2022-05-30T21:57:12.700" v="315" actId="1076"/>
          <ac:picMkLst>
            <pc:docMk/>
            <pc:sldMk cId="778883926" sldId="2076136264"/>
            <ac:picMk id="5" creationId="{5D52A98A-80FF-A7ED-FC2D-BFDCC65A4F82}"/>
          </ac:picMkLst>
        </pc:picChg>
        <pc:picChg chg="del">
          <ac:chgData name="Brian Jackett" userId="e2c557f4-fffa-4012-a1e1-e15087bfdbac" providerId="ADAL" clId="{C865F3B5-C869-4A6B-9BFC-08839DD5BFFD}" dt="2022-05-23T19:52:42.911" v="209" actId="478"/>
          <ac:picMkLst>
            <pc:docMk/>
            <pc:sldMk cId="778883926" sldId="2076136264"/>
            <ac:picMk id="5" creationId="{BE681916-7C2B-B34E-4D17-98F77D0861E6}"/>
          </ac:picMkLst>
        </pc:picChg>
        <pc:picChg chg="add mod">
          <ac:chgData name="Brian Jackett" userId="e2c557f4-fffa-4012-a1e1-e15087bfdbac" providerId="ADAL" clId="{C865F3B5-C869-4A6B-9BFC-08839DD5BFFD}" dt="2022-05-30T21:57:07.869" v="313" actId="1076"/>
          <ac:picMkLst>
            <pc:docMk/>
            <pc:sldMk cId="778883926" sldId="2076136264"/>
            <ac:picMk id="9" creationId="{63025775-2D5B-AC71-513D-B952CC1C9279}"/>
          </ac:picMkLst>
        </pc:picChg>
        <pc:picChg chg="del">
          <ac:chgData name="Brian Jackett" userId="e2c557f4-fffa-4012-a1e1-e15087bfdbac" providerId="ADAL" clId="{C865F3B5-C869-4A6B-9BFC-08839DD5BFFD}" dt="2022-05-23T19:52:43.496" v="210" actId="478"/>
          <ac:picMkLst>
            <pc:docMk/>
            <pc:sldMk cId="778883926" sldId="2076136264"/>
            <ac:picMk id="10" creationId="{17509671-9A78-0791-2022-B25873EE64D7}"/>
          </ac:picMkLst>
        </pc:picChg>
      </pc:sldChg>
      <pc:sldChg chg="addSp mod">
        <pc:chgData name="Brian Jackett" userId="e2c557f4-fffa-4012-a1e1-e15087bfdbac" providerId="ADAL" clId="{C865F3B5-C869-4A6B-9BFC-08839DD5BFFD}" dt="2022-05-23T19:42:13.968" v="21" actId="22"/>
        <pc:sldMkLst>
          <pc:docMk/>
          <pc:sldMk cId="1812315545" sldId="2134805597"/>
        </pc:sldMkLst>
        <pc:spChg chg="add">
          <ac:chgData name="Brian Jackett" userId="e2c557f4-fffa-4012-a1e1-e15087bfdbac" providerId="ADAL" clId="{C865F3B5-C869-4A6B-9BFC-08839DD5BFFD}" dt="2022-05-23T19:42:13.968" v="21" actId="22"/>
          <ac:spMkLst>
            <pc:docMk/>
            <pc:sldMk cId="1812315545" sldId="2134805597"/>
            <ac:spMk id="4" creationId="{D5126A69-3167-5B96-18C3-4815CD6EF09D}"/>
          </ac:spMkLst>
        </pc:spChg>
      </pc:sldChg>
      <pc:sldChg chg="modSp mod">
        <pc:chgData name="Brian Jackett" userId="e2c557f4-fffa-4012-a1e1-e15087bfdbac" providerId="ADAL" clId="{C865F3B5-C869-4A6B-9BFC-08839DD5BFFD}" dt="2022-05-23T19:53:08.372" v="215" actId="20577"/>
        <pc:sldMkLst>
          <pc:docMk/>
          <pc:sldMk cId="460153747" sldId="2134805598"/>
        </pc:sldMkLst>
        <pc:spChg chg="mod">
          <ac:chgData name="Brian Jackett" userId="e2c557f4-fffa-4012-a1e1-e15087bfdbac" providerId="ADAL" clId="{C865F3B5-C869-4A6B-9BFC-08839DD5BFFD}" dt="2022-05-23T19:53:08.372" v="215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 modAnim modNotesTx">
        <pc:chgData name="Brian Jackett" userId="e2c557f4-fffa-4012-a1e1-e15087bfdbac" providerId="ADAL" clId="{C865F3B5-C869-4A6B-9BFC-08839DD5BFFD}" dt="2022-05-31T13:43:15.183" v="1888" actId="20577"/>
        <pc:sldMkLst>
          <pc:docMk/>
          <pc:sldMk cId="4046856784" sldId="2134805599"/>
        </pc:sldMkLst>
        <pc:spChg chg="del">
          <ac:chgData name="Brian Jackett" userId="e2c557f4-fffa-4012-a1e1-e15087bfdbac" providerId="ADAL" clId="{C865F3B5-C869-4A6B-9BFC-08839DD5BFFD}" dt="2022-05-30T21:59:18.623" v="320" actId="478"/>
          <ac:spMkLst>
            <pc:docMk/>
            <pc:sldMk cId="4046856784" sldId="2134805599"/>
            <ac:spMk id="2" creationId="{99B2BE34-E543-2E95-99BA-916735DB4DCD}"/>
          </ac:spMkLst>
        </pc:spChg>
        <pc:picChg chg="del">
          <ac:chgData name="Brian Jackett" userId="e2c557f4-fffa-4012-a1e1-e15087bfdbac" providerId="ADAL" clId="{C865F3B5-C869-4A6B-9BFC-08839DD5BFFD}" dt="2022-05-23T19:52:58.553" v="212" actId="478"/>
          <ac:picMkLst>
            <pc:docMk/>
            <pc:sldMk cId="4046856784" sldId="2134805599"/>
            <ac:picMk id="4" creationId="{2059A8E3-FFBA-E8BE-B76A-61590B7FFD3B}"/>
          </ac:picMkLst>
        </pc:picChg>
        <pc:picChg chg="add mod">
          <ac:chgData name="Brian Jackett" userId="e2c557f4-fffa-4012-a1e1-e15087bfdbac" providerId="ADAL" clId="{C865F3B5-C869-4A6B-9BFC-08839DD5BFFD}" dt="2022-05-30T21:59:41.747" v="327" actId="14100"/>
          <ac:picMkLst>
            <pc:docMk/>
            <pc:sldMk cId="4046856784" sldId="2134805599"/>
            <ac:picMk id="4" creationId="{6FD6B9FE-9602-C3AB-7161-0DA0BCE84E98}"/>
          </ac:picMkLst>
        </pc:picChg>
        <pc:picChg chg="add mod">
          <ac:chgData name="Brian Jackett" userId="e2c557f4-fffa-4012-a1e1-e15087bfdbac" providerId="ADAL" clId="{C865F3B5-C869-4A6B-9BFC-08839DD5BFFD}" dt="2022-05-30T21:59:45.622" v="341" actId="1037"/>
          <ac:picMkLst>
            <pc:docMk/>
            <pc:sldMk cId="4046856784" sldId="2134805599"/>
            <ac:picMk id="6" creationId="{37064E2E-6888-4D1F-B731-7843CAF8ADA0}"/>
          </ac:picMkLst>
        </pc:picChg>
        <pc:picChg chg="del">
          <ac:chgData name="Brian Jackett" userId="e2c557f4-fffa-4012-a1e1-e15087bfdbac" providerId="ADAL" clId="{C865F3B5-C869-4A6B-9BFC-08839DD5BFFD}" dt="2022-05-23T19:52:59.154" v="213" actId="478"/>
          <ac:picMkLst>
            <pc:docMk/>
            <pc:sldMk cId="4046856784" sldId="2134805599"/>
            <ac:picMk id="9" creationId="{BD6456D2-34BA-7498-9066-0F30DFA631CB}"/>
          </ac:picMkLst>
        </pc:picChg>
      </pc:sldChg>
      <pc:sldChg chg="del">
        <pc:chgData name="Brian Jackett" userId="e2c557f4-fffa-4012-a1e1-e15087bfdbac" providerId="ADAL" clId="{C865F3B5-C869-4A6B-9BFC-08839DD5BFFD}" dt="2022-05-23T19:42:39.821" v="26" actId="47"/>
        <pc:sldMkLst>
          <pc:docMk/>
          <pc:sldMk cId="456320588" sldId="2145707281"/>
        </pc:sldMkLst>
      </pc:sldChg>
      <pc:sldChg chg="addSp delSp modSp add mod addAnim delAnim modAnim modNotesTx">
        <pc:chgData name="Brian Jackett" userId="e2c557f4-fffa-4012-a1e1-e15087bfdbac" providerId="ADAL" clId="{C865F3B5-C869-4A6B-9BFC-08839DD5BFFD}" dt="2022-05-31T13:58:53.292" v="2542" actId="20577"/>
        <pc:sldMkLst>
          <pc:docMk/>
          <pc:sldMk cId="1985673936" sldId="2145707281"/>
        </pc:sldMkLst>
        <pc:picChg chg="add mod">
          <ac:chgData name="Brian Jackett" userId="e2c557f4-fffa-4012-a1e1-e15087bfdbac" providerId="ADAL" clId="{C865F3B5-C869-4A6B-9BFC-08839DD5BFFD}" dt="2022-05-31T13:42:27.496" v="1878" actId="1076"/>
          <ac:picMkLst>
            <pc:docMk/>
            <pc:sldMk cId="1985673936" sldId="2145707281"/>
            <ac:picMk id="3" creationId="{A4335D25-6866-516C-545F-BB70DB804A97}"/>
          </ac:picMkLst>
        </pc:picChg>
        <pc:picChg chg="del">
          <ac:chgData name="Brian Jackett" userId="e2c557f4-fffa-4012-a1e1-e15087bfdbac" providerId="ADAL" clId="{C865F3B5-C869-4A6B-9BFC-08839DD5BFFD}" dt="2022-05-30T22:00:18.674" v="343" actId="478"/>
          <ac:picMkLst>
            <pc:docMk/>
            <pc:sldMk cId="1985673936" sldId="2145707281"/>
            <ac:picMk id="4" creationId="{6FD6B9FE-9602-C3AB-7161-0DA0BCE84E98}"/>
          </ac:picMkLst>
        </pc:picChg>
        <pc:picChg chg="add mod">
          <ac:chgData name="Brian Jackett" userId="e2c557f4-fffa-4012-a1e1-e15087bfdbac" providerId="ADAL" clId="{C865F3B5-C869-4A6B-9BFC-08839DD5BFFD}" dt="2022-05-31T13:42:18.574" v="1876" actId="1076"/>
          <ac:picMkLst>
            <pc:docMk/>
            <pc:sldMk cId="1985673936" sldId="2145707281"/>
            <ac:picMk id="4" creationId="{EEF7CA7B-F07A-41C0-3D17-FBEEDA20AAC0}"/>
          </ac:picMkLst>
        </pc:picChg>
        <pc:picChg chg="del">
          <ac:chgData name="Brian Jackett" userId="e2c557f4-fffa-4012-a1e1-e15087bfdbac" providerId="ADAL" clId="{C865F3B5-C869-4A6B-9BFC-08839DD5BFFD}" dt="2022-05-30T22:00:20.205" v="344" actId="478"/>
          <ac:picMkLst>
            <pc:docMk/>
            <pc:sldMk cId="1985673936" sldId="2145707281"/>
            <ac:picMk id="6" creationId="{37064E2E-6888-4D1F-B731-7843CAF8ADA0}"/>
          </ac:picMkLst>
        </pc:picChg>
        <pc:picChg chg="add mod modCrop">
          <ac:chgData name="Brian Jackett" userId="e2c557f4-fffa-4012-a1e1-e15087bfdbac" providerId="ADAL" clId="{C865F3B5-C869-4A6B-9BFC-08839DD5BFFD}" dt="2022-05-30T22:03:13.010" v="373" actId="1076"/>
          <ac:picMkLst>
            <pc:docMk/>
            <pc:sldMk cId="1985673936" sldId="2145707281"/>
            <ac:picMk id="7" creationId="{3491970F-F80F-11AA-5BBA-2211646BE767}"/>
          </ac:picMkLst>
        </pc:picChg>
        <pc:picChg chg="add del mod">
          <ac:chgData name="Brian Jackett" userId="e2c557f4-fffa-4012-a1e1-e15087bfdbac" providerId="ADAL" clId="{C865F3B5-C869-4A6B-9BFC-08839DD5BFFD}" dt="2022-05-31T13:41:58.327" v="1869"/>
          <ac:picMkLst>
            <pc:docMk/>
            <pc:sldMk cId="1985673936" sldId="2145707281"/>
            <ac:picMk id="9" creationId="{3A1094C4-56CE-7161-59EE-9560162779EE}"/>
          </ac:picMkLst>
        </pc:picChg>
        <pc:picChg chg="add del mod">
          <ac:chgData name="Brian Jackett" userId="e2c557f4-fffa-4012-a1e1-e15087bfdbac" providerId="ADAL" clId="{C865F3B5-C869-4A6B-9BFC-08839DD5BFFD}" dt="2022-05-30T22:01:49.108" v="355" actId="478"/>
          <ac:picMkLst>
            <pc:docMk/>
            <pc:sldMk cId="1985673936" sldId="2145707281"/>
            <ac:picMk id="9" creationId="{6FAEB91F-B205-A517-2D6D-FDEFA9395166}"/>
          </ac:picMkLst>
        </pc:picChg>
        <pc:picChg chg="add mod modCrop">
          <ac:chgData name="Brian Jackett" userId="e2c557f4-fffa-4012-a1e1-e15087bfdbac" providerId="ADAL" clId="{C865F3B5-C869-4A6B-9BFC-08839DD5BFFD}" dt="2022-05-30T22:03:16.782" v="374" actId="1076"/>
          <ac:picMkLst>
            <pc:docMk/>
            <pc:sldMk cId="1985673936" sldId="2145707281"/>
            <ac:picMk id="11" creationId="{729D2BE0-8615-EF1F-24C6-F44F43EF3763}"/>
          </ac:picMkLst>
        </pc:picChg>
        <pc:picChg chg="add mod">
          <ac:chgData name="Brian Jackett" userId="e2c557f4-fffa-4012-a1e1-e15087bfdbac" providerId="ADAL" clId="{C865F3B5-C869-4A6B-9BFC-08839DD5BFFD}" dt="2022-05-31T13:42:31.861" v="1879" actId="1076"/>
          <ac:picMkLst>
            <pc:docMk/>
            <pc:sldMk cId="1985673936" sldId="2145707281"/>
            <ac:picMk id="15" creationId="{09DE624C-56F4-5458-2998-3638A75F65DA}"/>
          </ac:picMkLst>
        </pc:picChg>
      </pc:sldChg>
      <pc:sldChg chg="modSp add mod ord">
        <pc:chgData name="Brian Jackett" userId="e2c557f4-fffa-4012-a1e1-e15087bfdbac" providerId="ADAL" clId="{C865F3B5-C869-4A6B-9BFC-08839DD5BFFD}" dt="2022-05-30T22:09:59.151" v="593" actId="20577"/>
        <pc:sldMkLst>
          <pc:docMk/>
          <pc:sldMk cId="898779474" sldId="2145707282"/>
        </pc:sldMkLst>
        <pc:spChg chg="mod">
          <ac:chgData name="Brian Jackett" userId="e2c557f4-fffa-4012-a1e1-e15087bfdbac" providerId="ADAL" clId="{C865F3B5-C869-4A6B-9BFC-08839DD5BFFD}" dt="2022-05-30T22:05:04.720" v="411" actId="20577"/>
          <ac:spMkLst>
            <pc:docMk/>
            <pc:sldMk cId="898779474" sldId="2145707282"/>
            <ac:spMk id="6" creationId="{D8732A70-E431-40CE-AE82-955A41715423}"/>
          </ac:spMkLst>
        </pc:spChg>
        <pc:spChg chg="mod">
          <ac:chgData name="Brian Jackett" userId="e2c557f4-fffa-4012-a1e1-e15087bfdbac" providerId="ADAL" clId="{C865F3B5-C869-4A6B-9BFC-08839DD5BFFD}" dt="2022-05-30T22:09:59.151" v="593" actId="20577"/>
          <ac:spMkLst>
            <pc:docMk/>
            <pc:sldMk cId="898779474" sldId="2145707282"/>
            <ac:spMk id="7" creationId="{6F939F32-4E37-4CA3-B710-00610E5E59D3}"/>
          </ac:spMkLst>
        </pc:spChg>
      </pc:sldChg>
      <pc:sldChg chg="del">
        <pc:chgData name="Brian Jackett" userId="e2c557f4-fffa-4012-a1e1-e15087bfdbac" providerId="ADAL" clId="{C865F3B5-C869-4A6B-9BFC-08839DD5BFFD}" dt="2022-05-23T19:42:26.937" v="23" actId="47"/>
        <pc:sldMkLst>
          <pc:docMk/>
          <pc:sldMk cId="2654185869" sldId="2145707282"/>
        </pc:sldMkLst>
      </pc:sldChg>
      <pc:sldChg chg="modSp mod">
        <pc:chgData name="Brian Jackett" userId="e2c557f4-fffa-4012-a1e1-e15087bfdbac" providerId="ADAL" clId="{C865F3B5-C869-4A6B-9BFC-08839DD5BFFD}" dt="2022-05-31T12:46:59.900" v="601" actId="20577"/>
        <pc:sldMkLst>
          <pc:docMk/>
          <pc:sldMk cId="3800984617" sldId="2145707286"/>
        </pc:sldMkLst>
        <pc:spChg chg="mod">
          <ac:chgData name="Brian Jackett" userId="e2c557f4-fffa-4012-a1e1-e15087bfdbac" providerId="ADAL" clId="{C865F3B5-C869-4A6B-9BFC-08839DD5BFFD}" dt="2022-05-31T12:46:59.900" v="601" actId="20577"/>
          <ac:spMkLst>
            <pc:docMk/>
            <pc:sldMk cId="3800984617" sldId="2145707286"/>
            <ac:spMk id="4" creationId="{95293D96-AF7D-3690-7A15-D8E3FA0D21C7}"/>
          </ac:spMkLst>
        </pc:spChg>
      </pc:sldChg>
      <pc:sldMasterChg chg="delSldLayout">
        <pc:chgData name="Brian Jackett" userId="e2c557f4-fffa-4012-a1e1-e15087bfdbac" providerId="ADAL" clId="{C865F3B5-C869-4A6B-9BFC-08839DD5BFFD}" dt="2022-05-23T19:42:26.937" v="23" actId="47"/>
        <pc:sldMasterMkLst>
          <pc:docMk/>
          <pc:sldMasterMk cId="3588427678" sldId="2147484229"/>
        </pc:sldMasterMkLst>
        <pc:sldLayoutChg chg="del">
          <pc:chgData name="Brian Jackett" userId="e2c557f4-fffa-4012-a1e1-e15087bfdbac" providerId="ADAL" clId="{C865F3B5-C869-4A6B-9BFC-08839DD5BFFD}" dt="2022-05-23T19:42:26.937" v="23" actId="47"/>
          <pc:sldLayoutMkLst>
            <pc:docMk/>
            <pc:sldMasterMk cId="3588427678" sldId="2147484229"/>
            <pc:sldLayoutMk cId="1389490201" sldId="2147484652"/>
          </pc:sldLayoutMkLst>
        </pc:sldLayoutChg>
      </pc:sldMasterChg>
    </pc:docChg>
  </pc:docChgLst>
  <pc:docChgLst>
    <pc:chgData name="David Warner" userId="S::david_dwarnerii.com#ext#@microsoft.onmicrosoft.com::acafcf14-4098-4a83-9425-e73571277a06" providerId="AD" clId="Web-{80430769-B8D3-4DDD-B57F-58A1D41EF06B}"/>
    <pc:docChg chg="modSld">
      <pc:chgData name="David Warner" userId="S::david_dwarnerii.com#ext#@microsoft.onmicrosoft.com::acafcf14-4098-4a83-9425-e73571277a06" providerId="AD" clId="Web-{80430769-B8D3-4DDD-B57F-58A1D41EF06B}" dt="2021-09-06T14:06:01.877" v="21"/>
      <pc:docMkLst>
        <pc:docMk/>
      </pc:docMkLst>
      <pc:sldChg chg="addSp delSp modSp">
        <pc:chgData name="David Warner" userId="S::david_dwarnerii.com#ext#@microsoft.onmicrosoft.com::acafcf14-4098-4a83-9425-e73571277a06" providerId="AD" clId="Web-{80430769-B8D3-4DDD-B57F-58A1D41EF06B}" dt="2021-09-06T14:06:01.877" v="21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80430769-B8D3-4DDD-B57F-58A1D41EF06B}" dt="2021-09-06T14:01:26.808" v="5"/>
          <ac:spMkLst>
            <pc:docMk/>
            <pc:sldMk cId="357588276" sldId="2076136388"/>
            <ac:spMk id="2" creationId="{6F1DA7EC-A1C3-4121-891E-C67DBBA35489}"/>
          </ac:spMkLst>
        </pc:spChg>
        <pc:spChg chg="add mod">
          <ac:chgData name="David Warner" userId="S::david_dwarnerii.com#ext#@microsoft.onmicrosoft.com::acafcf14-4098-4a83-9425-e73571277a06" providerId="AD" clId="Web-{80430769-B8D3-4DDD-B57F-58A1D41EF06B}" dt="2021-09-06T14:04:28.390" v="15" actId="20577"/>
          <ac:spMkLst>
            <pc:docMk/>
            <pc:sldMk cId="357588276" sldId="2076136388"/>
            <ac:spMk id="10" creationId="{1E766323-85D0-46EC-88ED-617808B2C008}"/>
          </ac:spMkLst>
        </pc:spChg>
        <pc:spChg chg="del">
          <ac:chgData name="David Warner" userId="S::david_dwarnerii.com#ext#@microsoft.onmicrosoft.com::acafcf14-4098-4a83-9425-e73571277a06" providerId="AD" clId="Web-{80430769-B8D3-4DDD-B57F-58A1D41EF06B}" dt="2021-09-06T14:01:02.542" v="0"/>
          <ac:spMkLst>
            <pc:docMk/>
            <pc:sldMk cId="357588276" sldId="2076136388"/>
            <ac:spMk id="13" creationId="{3AF3DCB7-CF95-4839-8C60-E17A24C17670}"/>
          </ac:spMkLst>
        </pc:spChg>
        <pc:spChg chg="mod">
          <ac:chgData name="David Warner" userId="S::david_dwarnerii.com#ext#@microsoft.onmicrosoft.com::acafcf14-4098-4a83-9425-e73571277a06" providerId="AD" clId="Web-{80430769-B8D3-4DDD-B57F-58A1D41EF06B}" dt="2021-09-06T14:02:00.824" v="7" actId="1076"/>
          <ac:spMkLst>
            <pc:docMk/>
            <pc:sldMk cId="357588276" sldId="2076136388"/>
            <ac:spMk id="14" creationId="{3C6B92CA-CCA8-43EB-90C0-7DA5C4715870}"/>
          </ac:spMkLst>
        </pc:spChg>
        <pc:spChg chg="mod">
          <ac:chgData name="David Warner" userId="S::david_dwarnerii.com#ext#@microsoft.onmicrosoft.com::acafcf14-4098-4a83-9425-e73571277a06" providerId="AD" clId="Web-{80430769-B8D3-4DDD-B57F-58A1D41EF06B}" dt="2021-09-06T14:02:00.840" v="8" actId="1076"/>
          <ac:spMkLst>
            <pc:docMk/>
            <pc:sldMk cId="357588276" sldId="2076136388"/>
            <ac:spMk id="15" creationId="{C745FBD3-89F8-4AAA-B1B3-15710FCBC31B}"/>
          </ac:spMkLst>
        </pc:spChg>
        <pc:spChg chg="del">
          <ac:chgData name="David Warner" userId="S::david_dwarnerii.com#ext#@microsoft.onmicrosoft.com::acafcf14-4098-4a83-9425-e73571277a06" providerId="AD" clId="Web-{80430769-B8D3-4DDD-B57F-58A1D41EF06B}" dt="2021-09-06T14:01:13.839" v="4"/>
          <ac:spMkLst>
            <pc:docMk/>
            <pc:sldMk cId="357588276" sldId="2076136388"/>
            <ac:spMk id="16" creationId="{110D80FA-7D0A-4429-A167-BE062E2364E1}"/>
          </ac:spMkLst>
        </pc:spChg>
        <pc:picChg chg="add mod modCrop">
          <ac:chgData name="David Warner" userId="S::david_dwarnerii.com#ext#@microsoft.onmicrosoft.com::acafcf14-4098-4a83-9425-e73571277a06" providerId="AD" clId="Web-{80430769-B8D3-4DDD-B57F-58A1D41EF06B}" dt="2021-09-06T14:06:01.877" v="21"/>
          <ac:picMkLst>
            <pc:docMk/>
            <pc:sldMk cId="357588276" sldId="2076136388"/>
            <ac:picMk id="3" creationId="{112B7C4D-9B51-48EC-823E-6A945B449016}"/>
          </ac:picMkLst>
        </pc:picChg>
        <pc:picChg chg="del">
          <ac:chgData name="David Warner" userId="S::david_dwarnerii.com#ext#@microsoft.onmicrosoft.com::acafcf14-4098-4a83-9425-e73571277a06" providerId="AD" clId="Web-{80430769-B8D3-4DDD-B57F-58A1D41EF06B}" dt="2021-09-06T14:05:03.626" v="16"/>
          <ac:picMkLst>
            <pc:docMk/>
            <pc:sldMk cId="357588276" sldId="2076136388"/>
            <ac:picMk id="5" creationId="{E0048847-35E7-436D-8272-09470C1AB39E}"/>
          </ac:picMkLst>
        </pc:picChg>
      </pc:sldChg>
    </pc:docChg>
  </pc:docChgLst>
  <pc:docChgLst>
    <pc:chgData name="Mikael Svenson" userId="965d4e6a-fd22-4d0b-8bb9-2315d7bb356c" providerId="ADAL" clId="{23F801E9-FA10-49F4-A097-502F6A9BCE34}"/>
    <pc:docChg chg="custSel modSld">
      <pc:chgData name="Mikael Svenson" userId="965d4e6a-fd22-4d0b-8bb9-2315d7bb356c" providerId="ADAL" clId="{23F801E9-FA10-49F4-A097-502F6A9BCE34}" dt="2021-04-06T12:03:30.498" v="152" actId="1038"/>
      <pc:docMkLst>
        <pc:docMk/>
      </pc:docMkLst>
      <pc:sldChg chg="delSp modSp mod">
        <pc:chgData name="Mikael Svenson" userId="965d4e6a-fd22-4d0b-8bb9-2315d7bb356c" providerId="ADAL" clId="{23F801E9-FA10-49F4-A097-502F6A9BCE34}" dt="2021-04-06T12:03:30.498" v="152" actId="1038"/>
        <pc:sldMkLst>
          <pc:docMk/>
          <pc:sldMk cId="2925091645" sldId="2076136308"/>
        </pc:sldMkLst>
        <pc:spChg chg="mod">
          <ac:chgData name="Mikael Svenson" userId="965d4e6a-fd22-4d0b-8bb9-2315d7bb356c" providerId="ADAL" clId="{23F801E9-FA10-49F4-A097-502F6A9BCE34}" dt="2021-04-06T12:03:20.206" v="145" actId="20577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965d4e6a-fd22-4d0b-8bb9-2315d7bb356c" providerId="ADAL" clId="{23F801E9-FA10-49F4-A097-502F6A9BCE34}" dt="2021-04-06T12:01:07.690" v="0" actId="478"/>
          <ac:spMkLst>
            <pc:docMk/>
            <pc:sldMk cId="2925091645" sldId="2076136308"/>
            <ac:spMk id="5" creationId="{CC0A0B69-2273-4AF3-896C-EEAB31302763}"/>
          </ac:spMkLst>
        </pc:spChg>
        <pc:picChg chg="mod">
          <ac:chgData name="Mikael Svenson" userId="965d4e6a-fd22-4d0b-8bb9-2315d7bb356c" providerId="ADAL" clId="{23F801E9-FA10-49F4-A097-502F6A9BCE34}" dt="2021-04-06T12:03:30.498" v="152" actId="1038"/>
          <ac:picMkLst>
            <pc:docMk/>
            <pc:sldMk cId="2925091645" sldId="2076136308"/>
            <ac:picMk id="4" creationId="{F5409098-B4AE-4FFF-8F49-123DBB19AAF0}"/>
          </ac:picMkLst>
        </pc:picChg>
      </pc:sldChg>
    </pc:docChg>
  </pc:docChgLst>
  <pc:docChgLst>
    <pc:chgData name="Brian Jackett" userId="e2c557f4-fffa-4012-a1e1-e15087bfdbac" providerId="ADAL" clId="{2CF9FE26-06EB-4A68-9635-5B7E82520EE2}"/>
    <pc:docChg chg="undo custSel modSld">
      <pc:chgData name="Brian Jackett" userId="e2c557f4-fffa-4012-a1e1-e15087bfdbac" providerId="ADAL" clId="{2CF9FE26-06EB-4A68-9635-5B7E82520EE2}" dt="2022-03-29T14:57:15.093" v="440" actId="20577"/>
      <pc:docMkLst>
        <pc:docMk/>
      </pc:docMkLst>
      <pc:sldChg chg="modSp mod">
        <pc:chgData name="Brian Jackett" userId="e2c557f4-fffa-4012-a1e1-e15087bfdbac" providerId="ADAL" clId="{2CF9FE26-06EB-4A68-9635-5B7E82520EE2}" dt="2022-03-24T19:57:31.802" v="5" actId="20577"/>
        <pc:sldMkLst>
          <pc:docMk/>
          <pc:sldMk cId="2967945684" sldId="277"/>
        </pc:sldMkLst>
        <pc:spChg chg="mod">
          <ac:chgData name="Brian Jackett" userId="e2c557f4-fffa-4012-a1e1-e15087bfdbac" providerId="ADAL" clId="{2CF9FE26-06EB-4A68-9635-5B7E82520EE2}" dt="2022-03-24T19:57:31.802" v="5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">
        <pc:chgData name="Brian Jackett" userId="e2c557f4-fffa-4012-a1e1-e15087bfdbac" providerId="ADAL" clId="{2CF9FE26-06EB-4A68-9635-5B7E82520EE2}" dt="2022-03-29T02:58:27.097" v="26" actId="20577"/>
        <pc:sldMkLst>
          <pc:docMk/>
          <pc:sldMk cId="287163252" sldId="1567"/>
        </pc:sldMkLst>
        <pc:spChg chg="mod">
          <ac:chgData name="Brian Jackett" userId="e2c557f4-fffa-4012-a1e1-e15087bfdbac" providerId="ADAL" clId="{2CF9FE26-06EB-4A68-9635-5B7E82520EE2}" dt="2022-03-29T02:58:27.097" v="26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modSp mod">
        <pc:chgData name="Brian Jackett" userId="e2c557f4-fffa-4012-a1e1-e15087bfdbac" providerId="ADAL" clId="{2CF9FE26-06EB-4A68-9635-5B7E82520EE2}" dt="2022-03-29T04:11:49.531" v="42" actId="20577"/>
        <pc:sldMkLst>
          <pc:docMk/>
          <pc:sldMk cId="460153747" sldId="2134805598"/>
        </pc:sldMkLst>
        <pc:spChg chg="mod">
          <ac:chgData name="Brian Jackett" userId="e2c557f4-fffa-4012-a1e1-e15087bfdbac" providerId="ADAL" clId="{2CF9FE26-06EB-4A68-9635-5B7E82520EE2}" dt="2022-03-29T04:11:49.531" v="42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 modNotesTx">
        <pc:chgData name="Brian Jackett" userId="e2c557f4-fffa-4012-a1e1-e15087bfdbac" providerId="ADAL" clId="{2CF9FE26-06EB-4A68-9635-5B7E82520EE2}" dt="2022-03-29T14:57:15.093" v="440" actId="20577"/>
        <pc:sldMkLst>
          <pc:docMk/>
          <pc:sldMk cId="4046856784" sldId="2134805599"/>
        </pc:sldMkLst>
        <pc:spChg chg="del">
          <ac:chgData name="Brian Jackett" userId="e2c557f4-fffa-4012-a1e1-e15087bfdbac" providerId="ADAL" clId="{2CF9FE26-06EB-4A68-9635-5B7E82520EE2}" dt="2022-03-29T04:10:47.209" v="41" actId="478"/>
          <ac:spMkLst>
            <pc:docMk/>
            <pc:sldMk cId="4046856784" sldId="2134805599"/>
            <ac:spMk id="2" creationId="{516B1A90-EC31-4A83-A4B0-4F84E03977B2}"/>
          </ac:spMkLst>
        </pc:spChg>
        <pc:picChg chg="add del">
          <ac:chgData name="Brian Jackett" userId="e2c557f4-fffa-4012-a1e1-e15087bfdbac" providerId="ADAL" clId="{2CF9FE26-06EB-4A68-9635-5B7E82520EE2}" dt="2022-03-29T04:09:27.071" v="31" actId="478"/>
          <ac:picMkLst>
            <pc:docMk/>
            <pc:sldMk cId="4046856784" sldId="2134805599"/>
            <ac:picMk id="4" creationId="{D2155A3E-0C47-4939-9790-143039881611}"/>
          </ac:picMkLst>
        </pc:picChg>
        <pc:picChg chg="add mod">
          <ac:chgData name="Brian Jackett" userId="e2c557f4-fffa-4012-a1e1-e15087bfdbac" providerId="ADAL" clId="{2CF9FE26-06EB-4A68-9635-5B7E82520EE2}" dt="2022-03-29T04:09:50.123" v="35" actId="1076"/>
          <ac:picMkLst>
            <pc:docMk/>
            <pc:sldMk cId="4046856784" sldId="2134805599"/>
            <ac:picMk id="5" creationId="{7E565D47-B82D-F506-7398-92DFEFF6F719}"/>
          </ac:picMkLst>
        </pc:picChg>
        <pc:picChg chg="add mod">
          <ac:chgData name="Brian Jackett" userId="e2c557f4-fffa-4012-a1e1-e15087bfdbac" providerId="ADAL" clId="{2CF9FE26-06EB-4A68-9635-5B7E82520EE2}" dt="2022-03-29T04:10:18.585" v="40" actId="1076"/>
          <ac:picMkLst>
            <pc:docMk/>
            <pc:sldMk cId="4046856784" sldId="2134805599"/>
            <ac:picMk id="7" creationId="{5F4CA45E-4200-7018-F540-FDC8C91A89C9}"/>
          </ac:picMkLst>
        </pc:picChg>
        <pc:picChg chg="add del">
          <ac:chgData name="Brian Jackett" userId="e2c557f4-fffa-4012-a1e1-e15087bfdbac" providerId="ADAL" clId="{2CF9FE26-06EB-4A68-9635-5B7E82520EE2}" dt="2022-03-29T04:09:27.706" v="32" actId="478"/>
          <ac:picMkLst>
            <pc:docMk/>
            <pc:sldMk cId="4046856784" sldId="2134805599"/>
            <ac:picMk id="9" creationId="{7717A25F-F43A-41EB-A0A1-F238887E2DBA}"/>
          </ac:picMkLst>
        </pc:picChg>
      </pc:sldChg>
    </pc:docChg>
  </pc:docChgLst>
  <pc:docChgLst>
    <pc:chgData name="Brian Jackett" userId="e2c557f4-fffa-4012-a1e1-e15087bfdbac" providerId="ADAL" clId="{1F0E81E0-AEA8-4D25-9732-A3C60F3CCEC8}"/>
    <pc:docChg chg="undo redo custSel delSld modSld modSection">
      <pc:chgData name="Brian Jackett" userId="e2c557f4-fffa-4012-a1e1-e15087bfdbac" providerId="ADAL" clId="{1F0E81E0-AEA8-4D25-9732-A3C60F3CCEC8}" dt="2022-05-10T12:19:10.937" v="180" actId="768"/>
      <pc:docMkLst>
        <pc:docMk/>
      </pc:docMkLst>
      <pc:sldChg chg="modSp mod">
        <pc:chgData name="Brian Jackett" userId="e2c557f4-fffa-4012-a1e1-e15087bfdbac" providerId="ADAL" clId="{1F0E81E0-AEA8-4D25-9732-A3C60F3CCEC8}" dt="2022-05-03T15:21:36.377" v="128" actId="20577"/>
        <pc:sldMkLst>
          <pc:docMk/>
          <pc:sldMk cId="2967945684" sldId="277"/>
        </pc:sldMkLst>
        <pc:spChg chg="mod">
          <ac:chgData name="Brian Jackett" userId="e2c557f4-fffa-4012-a1e1-e15087bfdbac" providerId="ADAL" clId="{1F0E81E0-AEA8-4D25-9732-A3C60F3CCEC8}" dt="2022-05-03T15:21:36.377" v="128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Brian Jackett" userId="e2c557f4-fffa-4012-a1e1-e15087bfdbac" providerId="ADAL" clId="{1F0E81E0-AEA8-4D25-9732-A3C60F3CCEC8}" dt="2022-05-03T15:16:12.538" v="19" actId="20577"/>
        <pc:sldMkLst>
          <pc:docMk/>
          <pc:sldMk cId="287163252" sldId="1567"/>
        </pc:sldMkLst>
        <pc:spChg chg="mod">
          <ac:chgData name="Brian Jackett" userId="e2c557f4-fffa-4012-a1e1-e15087bfdbac" providerId="ADAL" clId="{1F0E81E0-AEA8-4D25-9732-A3C60F3CCEC8}" dt="2022-05-03T15:16:12.538" v="19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1F0E81E0-AEA8-4D25-9732-A3C60F3CCEC8}" dt="2022-05-03T15:16:07.113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Brian Jackett" userId="e2c557f4-fffa-4012-a1e1-e15087bfdbac" providerId="ADAL" clId="{1F0E81E0-AEA8-4D25-9732-A3C60F3CCEC8}" dt="2022-05-03T15:21:25.377" v="127" actId="20577"/>
        <pc:sldMkLst>
          <pc:docMk/>
          <pc:sldMk cId="10702720" sldId="2079"/>
        </pc:sldMkLst>
        <pc:spChg chg="add mod">
          <ac:chgData name="Brian Jackett" userId="e2c557f4-fffa-4012-a1e1-e15087bfdbac" providerId="ADAL" clId="{1F0E81E0-AEA8-4D25-9732-A3C60F3CCEC8}" dt="2022-05-03T15:18:55.100" v="44" actId="1076"/>
          <ac:spMkLst>
            <pc:docMk/>
            <pc:sldMk cId="10702720" sldId="2079"/>
            <ac:spMk id="2" creationId="{4A2698E3-01A9-6585-BCB3-B97E7B8852A2}"/>
          </ac:spMkLst>
        </pc:spChg>
        <pc:spChg chg="mod">
          <ac:chgData name="Brian Jackett" userId="e2c557f4-fffa-4012-a1e1-e15087bfdbac" providerId="ADAL" clId="{1F0E81E0-AEA8-4D25-9732-A3C60F3CCEC8}" dt="2022-05-03T15:21:25.377" v="127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Brian Jackett" userId="e2c557f4-fffa-4012-a1e1-e15087bfdbac" providerId="ADAL" clId="{1F0E81E0-AEA8-4D25-9732-A3C60F3CCEC8}" dt="2022-05-03T15:19:40.268" v="45" actId="478"/>
          <ac:picMkLst>
            <pc:docMk/>
            <pc:sldMk cId="10702720" sldId="2079"/>
            <ac:picMk id="4" creationId="{83FDD3C9-04F3-63AE-D372-7252C04C167F}"/>
          </ac:picMkLst>
        </pc:picChg>
        <pc:picChg chg="del">
          <ac:chgData name="Brian Jackett" userId="e2c557f4-fffa-4012-a1e1-e15087bfdbac" providerId="ADAL" clId="{1F0E81E0-AEA8-4D25-9732-A3C60F3CCEC8}" dt="2022-05-03T15:19:40.881" v="46" actId="478"/>
          <ac:picMkLst>
            <pc:docMk/>
            <pc:sldMk cId="10702720" sldId="2079"/>
            <ac:picMk id="10" creationId="{1E453A85-A1B7-912F-29FB-0B62EA5058F4}"/>
          </ac:picMkLst>
        </pc:picChg>
        <pc:picChg chg="del">
          <ac:chgData name="Brian Jackett" userId="e2c557f4-fffa-4012-a1e1-e15087bfdbac" providerId="ADAL" clId="{1F0E81E0-AEA8-4D25-9732-A3C60F3CCEC8}" dt="2022-05-03T15:19:41.460" v="47" actId="478"/>
          <ac:picMkLst>
            <pc:docMk/>
            <pc:sldMk cId="10702720" sldId="2079"/>
            <ac:picMk id="12" creationId="{37AD4440-3022-4392-E35E-AD46E2938C73}"/>
          </ac:picMkLst>
        </pc:picChg>
        <pc:picChg chg="del">
          <ac:chgData name="Brian Jackett" userId="e2c557f4-fffa-4012-a1e1-e15087bfdbac" providerId="ADAL" clId="{1F0E81E0-AEA8-4D25-9732-A3C60F3CCEC8}" dt="2022-05-03T15:19:42.091" v="48" actId="478"/>
          <ac:picMkLst>
            <pc:docMk/>
            <pc:sldMk cId="10702720" sldId="2079"/>
            <ac:picMk id="14" creationId="{890072A3-2AE9-DD41-A904-CD10B6340EFB}"/>
          </ac:picMkLst>
        </pc:picChg>
      </pc:sldChg>
      <pc:sldChg chg="addSp delSp modSp mod">
        <pc:chgData name="Brian Jackett" userId="e2c557f4-fffa-4012-a1e1-e15087bfdbac" providerId="ADAL" clId="{1F0E81E0-AEA8-4D25-9732-A3C60F3CCEC8}" dt="2022-05-03T15:22:13.663" v="139" actId="478"/>
        <pc:sldMkLst>
          <pc:docMk/>
          <pc:sldMk cId="778883926" sldId="2076136264"/>
        </pc:sldMkLst>
        <pc:spChg chg="add mod">
          <ac:chgData name="Brian Jackett" userId="e2c557f4-fffa-4012-a1e1-e15087bfdbac" providerId="ADAL" clId="{1F0E81E0-AEA8-4D25-9732-A3C60F3CCEC8}" dt="2022-05-03T15:21:55.544" v="130" actId="1076"/>
          <ac:spMkLst>
            <pc:docMk/>
            <pc:sldMk cId="778883926" sldId="2076136264"/>
            <ac:spMk id="3" creationId="{4BC1ECA0-FBF4-5174-8E22-2A1D97F9B0CB}"/>
          </ac:spMkLst>
        </pc:spChg>
        <pc:spChg chg="mod">
          <ac:chgData name="Brian Jackett" userId="e2c557f4-fffa-4012-a1e1-e15087bfdbac" providerId="ADAL" clId="{1F0E81E0-AEA8-4D25-9732-A3C60F3CCEC8}" dt="2022-05-03T15:22:09.203" v="135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Brian Jackett" userId="e2c557f4-fffa-4012-a1e1-e15087bfdbac" providerId="ADAL" clId="{1F0E81E0-AEA8-4D25-9732-A3C60F3CCEC8}" dt="2022-05-03T15:22:12.131" v="136" actId="478"/>
          <ac:picMkLst>
            <pc:docMk/>
            <pc:sldMk cId="778883926" sldId="2076136264"/>
            <ac:picMk id="5" creationId="{1C8E5B91-53DD-C39A-1E9E-2759C865C254}"/>
          </ac:picMkLst>
        </pc:picChg>
        <pc:picChg chg="del">
          <ac:chgData name="Brian Jackett" userId="e2c557f4-fffa-4012-a1e1-e15087bfdbac" providerId="ADAL" clId="{1F0E81E0-AEA8-4D25-9732-A3C60F3CCEC8}" dt="2022-05-03T15:22:13.001" v="138" actId="478"/>
          <ac:picMkLst>
            <pc:docMk/>
            <pc:sldMk cId="778883926" sldId="2076136264"/>
            <ac:picMk id="6" creationId="{DA993BA0-E610-CECD-AE89-6E956FF63750}"/>
          </ac:picMkLst>
        </pc:picChg>
        <pc:picChg chg="del">
          <ac:chgData name="Brian Jackett" userId="e2c557f4-fffa-4012-a1e1-e15087bfdbac" providerId="ADAL" clId="{1F0E81E0-AEA8-4D25-9732-A3C60F3CCEC8}" dt="2022-05-03T15:22:12.619" v="137" actId="478"/>
          <ac:picMkLst>
            <pc:docMk/>
            <pc:sldMk cId="778883926" sldId="2076136264"/>
            <ac:picMk id="7" creationId="{3B42D7D5-D416-67BD-FF08-A9F256D1C6E4}"/>
          </ac:picMkLst>
        </pc:picChg>
        <pc:picChg chg="del">
          <ac:chgData name="Brian Jackett" userId="e2c557f4-fffa-4012-a1e1-e15087bfdbac" providerId="ADAL" clId="{1F0E81E0-AEA8-4D25-9732-A3C60F3CCEC8}" dt="2022-05-03T15:22:13.663" v="139" actId="478"/>
          <ac:picMkLst>
            <pc:docMk/>
            <pc:sldMk cId="778883926" sldId="2076136264"/>
            <ac:picMk id="9" creationId="{A1173078-A843-CB2E-126E-7125DED4E832}"/>
          </ac:picMkLst>
        </pc:picChg>
      </pc:sldChg>
      <pc:sldChg chg="addSp modSp mod">
        <pc:chgData name="Brian Jackett" userId="e2c557f4-fffa-4012-a1e1-e15087bfdbac" providerId="ADAL" clId="{1F0E81E0-AEA8-4D25-9732-A3C60F3CCEC8}" dt="2022-05-03T15:23:20.577" v="146" actId="1076"/>
        <pc:sldMkLst>
          <pc:docMk/>
          <pc:sldMk cId="1812315545" sldId="2134805597"/>
        </pc:sldMkLst>
        <pc:spChg chg="add mod">
          <ac:chgData name="Brian Jackett" userId="e2c557f4-fffa-4012-a1e1-e15087bfdbac" providerId="ADAL" clId="{1F0E81E0-AEA8-4D25-9732-A3C60F3CCEC8}" dt="2022-05-03T15:23:20.577" v="146" actId="1076"/>
          <ac:spMkLst>
            <pc:docMk/>
            <pc:sldMk cId="1812315545" sldId="2134805597"/>
            <ac:spMk id="2" creationId="{722166B8-2D1D-4713-4072-F7643D28639B}"/>
          </ac:spMkLst>
        </pc:spChg>
      </pc:sldChg>
      <pc:sldChg chg="modSp mod">
        <pc:chgData name="Brian Jackett" userId="e2c557f4-fffa-4012-a1e1-e15087bfdbac" providerId="ADAL" clId="{1F0E81E0-AEA8-4D25-9732-A3C60F3CCEC8}" dt="2022-05-10T10:27:15.226" v="155" actId="20577"/>
        <pc:sldMkLst>
          <pc:docMk/>
          <pc:sldMk cId="460153747" sldId="2134805598"/>
        </pc:sldMkLst>
        <pc:spChg chg="mod">
          <ac:chgData name="Brian Jackett" userId="e2c557f4-fffa-4012-a1e1-e15087bfdbac" providerId="ADAL" clId="{1F0E81E0-AEA8-4D25-9732-A3C60F3CCEC8}" dt="2022-05-10T10:27:15.226" v="155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">
        <pc:chgData name="Brian Jackett" userId="e2c557f4-fffa-4012-a1e1-e15087bfdbac" providerId="ADAL" clId="{1F0E81E0-AEA8-4D25-9732-A3C60F3CCEC8}" dt="2022-05-10T10:26:42.468" v="154" actId="478"/>
        <pc:sldMkLst>
          <pc:docMk/>
          <pc:sldMk cId="4046856784" sldId="2134805599"/>
        </pc:sldMkLst>
        <pc:spChg chg="add del mod">
          <ac:chgData name="Brian Jackett" userId="e2c557f4-fffa-4012-a1e1-e15087bfdbac" providerId="ADAL" clId="{1F0E81E0-AEA8-4D25-9732-A3C60F3CCEC8}" dt="2022-05-10T10:26:42.468" v="154" actId="478"/>
          <ac:spMkLst>
            <pc:docMk/>
            <pc:sldMk cId="4046856784" sldId="2134805599"/>
            <ac:spMk id="2" creationId="{C535A2A3-3FDE-27DF-30A9-4A38D1D41E1B}"/>
          </ac:spMkLst>
        </pc:spChg>
        <pc:picChg chg="del">
          <ac:chgData name="Brian Jackett" userId="e2c557f4-fffa-4012-a1e1-e15087bfdbac" providerId="ADAL" clId="{1F0E81E0-AEA8-4D25-9732-A3C60F3CCEC8}" dt="2022-05-10T10:25:44.982" v="148" actId="478"/>
          <ac:picMkLst>
            <pc:docMk/>
            <pc:sldMk cId="4046856784" sldId="2134805599"/>
            <ac:picMk id="4" creationId="{F96A1D55-3A3B-28F6-23DB-3DE56CABE93B}"/>
          </ac:picMkLst>
        </pc:picChg>
        <pc:picChg chg="add mod">
          <ac:chgData name="Brian Jackett" userId="e2c557f4-fffa-4012-a1e1-e15087bfdbac" providerId="ADAL" clId="{1F0E81E0-AEA8-4D25-9732-A3C60F3CCEC8}" dt="2022-05-10T10:25:50.075" v="151" actId="1076"/>
          <ac:picMkLst>
            <pc:docMk/>
            <pc:sldMk cId="4046856784" sldId="2134805599"/>
            <ac:picMk id="5" creationId="{75FD708E-184A-08DA-5562-5B680A38E6FD}"/>
          </ac:picMkLst>
        </pc:picChg>
        <pc:picChg chg="add mod">
          <ac:chgData name="Brian Jackett" userId="e2c557f4-fffa-4012-a1e1-e15087bfdbac" providerId="ADAL" clId="{1F0E81E0-AEA8-4D25-9732-A3C60F3CCEC8}" dt="2022-05-10T10:26:41.044" v="153" actId="1076"/>
          <ac:picMkLst>
            <pc:docMk/>
            <pc:sldMk cId="4046856784" sldId="2134805599"/>
            <ac:picMk id="7" creationId="{5118479B-5594-9C3A-D29A-C17355EEF4C0}"/>
          </ac:picMkLst>
        </pc:picChg>
      </pc:sldChg>
      <pc:sldChg chg="addSp modSp mod modNotesTx">
        <pc:chgData name="Brian Jackett" userId="e2c557f4-fffa-4012-a1e1-e15087bfdbac" providerId="ADAL" clId="{1F0E81E0-AEA8-4D25-9732-A3C60F3CCEC8}" dt="2022-05-10T12:19:10.937" v="180" actId="768"/>
        <pc:sldMkLst>
          <pc:docMk/>
          <pc:sldMk cId="1247101359" sldId="2145707276"/>
        </pc:sldMkLst>
        <pc:spChg chg="add mod">
          <ac:chgData name="Brian Jackett" userId="e2c557f4-fffa-4012-a1e1-e15087bfdbac" providerId="ADAL" clId="{1F0E81E0-AEA8-4D25-9732-A3C60F3CCEC8}" dt="2022-05-03T15:23:07.950" v="141" actId="1076"/>
          <ac:spMkLst>
            <pc:docMk/>
            <pc:sldMk cId="1247101359" sldId="2145707276"/>
            <ac:spMk id="4" creationId="{E37A97C5-9583-F28E-6BE8-530F067E3923}"/>
          </ac:spMkLst>
        </pc:spChg>
      </pc:sldChg>
      <pc:sldChg chg="del">
        <pc:chgData name="Brian Jackett" userId="e2c557f4-fffa-4012-a1e1-e15087bfdbac" providerId="ADAL" clId="{1F0E81E0-AEA8-4D25-9732-A3C60F3CCEC8}" dt="2022-05-03T15:23:29.365" v="147" actId="47"/>
        <pc:sldMkLst>
          <pc:docMk/>
          <pc:sldMk cId="2947806181" sldId="2145707277"/>
        </pc:sldMkLst>
      </pc:sldChg>
    </pc:docChg>
  </pc:docChgLst>
  <pc:docChgLst>
    <pc:chgData name="Hugo Bernier" userId="846ef6cd-3f11-462c-a4be-44fff9f1a751" providerId="ADAL" clId="{3DF4BFC4-83D0-44BC-8F31-69AD13DC22A6}"/>
    <pc:docChg chg="undo redo custSel addSld delSld modSld modSection">
      <pc:chgData name="Hugo Bernier" userId="846ef6cd-3f11-462c-a4be-44fff9f1a751" providerId="ADAL" clId="{3DF4BFC4-83D0-44BC-8F31-69AD13DC22A6}" dt="2021-07-01T06:04:03.881" v="610" actId="6549"/>
      <pc:docMkLst>
        <pc:docMk/>
      </pc:docMkLst>
      <pc:sldChg chg="modSp">
        <pc:chgData name="Hugo Bernier" userId="846ef6cd-3f11-462c-a4be-44fff9f1a751" providerId="ADAL" clId="{3DF4BFC4-83D0-44BC-8F31-69AD13DC22A6}" dt="2021-07-01T05:33:30.317" v="158" actId="1076"/>
        <pc:sldMkLst>
          <pc:docMk/>
          <pc:sldMk cId="778883926" sldId="2076136264"/>
        </pc:sldMkLst>
        <pc:picChg chg="mod">
          <ac:chgData name="Hugo Bernier" userId="846ef6cd-3f11-462c-a4be-44fff9f1a751" providerId="ADAL" clId="{3DF4BFC4-83D0-44BC-8F31-69AD13DC22A6}" dt="2021-07-01T05:33:25.924" v="157" actId="1076"/>
          <ac:picMkLst>
            <pc:docMk/>
            <pc:sldMk cId="778883926" sldId="2076136264"/>
            <ac:picMk id="3" creationId="{562B325D-988F-440B-AE7D-BAA8FAD5ACAF}"/>
          </ac:picMkLst>
        </pc:picChg>
        <pc:picChg chg="mod">
          <ac:chgData name="Hugo Bernier" userId="846ef6cd-3f11-462c-a4be-44fff9f1a751" providerId="ADAL" clId="{3DF4BFC4-83D0-44BC-8F31-69AD13DC22A6}" dt="2021-07-01T05:33:30.317" v="158" actId="1076"/>
          <ac:picMkLst>
            <pc:docMk/>
            <pc:sldMk cId="778883926" sldId="2076136264"/>
            <ac:picMk id="6" creationId="{AD83F32D-EC0C-407A-9085-8F6659722301}"/>
          </ac:picMkLst>
        </pc:picChg>
        <pc:picChg chg="mod">
          <ac:chgData name="Hugo Bernier" userId="846ef6cd-3f11-462c-a4be-44fff9f1a751" providerId="ADAL" clId="{3DF4BFC4-83D0-44BC-8F31-69AD13DC22A6}" dt="2021-07-01T05:33:16.620" v="156" actId="1035"/>
          <ac:picMkLst>
            <pc:docMk/>
            <pc:sldMk cId="778883926" sldId="2076136264"/>
            <ac:picMk id="10" creationId="{8136EA15-A44B-4167-B492-811A1F1E6063}"/>
          </ac:picMkLst>
        </pc:picChg>
      </pc:sldChg>
      <pc:sldChg chg="addSp">
        <pc:chgData name="Hugo Bernier" userId="846ef6cd-3f11-462c-a4be-44fff9f1a751" providerId="ADAL" clId="{3DF4BFC4-83D0-44BC-8F31-69AD13DC22A6}" dt="2021-07-01T05:41:18.718" v="273"/>
        <pc:sldMkLst>
          <pc:docMk/>
          <pc:sldMk cId="341521832" sldId="2076137579"/>
        </pc:sldMkLst>
        <pc:picChg chg="add">
          <ac:chgData name="Hugo Bernier" userId="846ef6cd-3f11-462c-a4be-44fff9f1a751" providerId="ADAL" clId="{3DF4BFC4-83D0-44BC-8F31-69AD13DC22A6}" dt="2021-07-01T05:41:18.718" v="273"/>
          <ac:picMkLst>
            <pc:docMk/>
            <pc:sldMk cId="341521832" sldId="2076137579"/>
            <ac:picMk id="3074" creationId="{0A5F34A5-A2C9-45E1-B7D2-824B1611DC17}"/>
          </ac:picMkLst>
        </pc:picChg>
      </pc:sldChg>
      <pc:sldChg chg="addSp">
        <pc:chgData name="Hugo Bernier" userId="846ef6cd-3f11-462c-a4be-44fff9f1a751" providerId="ADAL" clId="{3DF4BFC4-83D0-44BC-8F31-69AD13DC22A6}" dt="2021-07-01T05:46:05.915" v="331"/>
        <pc:sldMkLst>
          <pc:docMk/>
          <pc:sldMk cId="1330969602" sldId="2076137579"/>
        </pc:sldMkLst>
        <pc:picChg chg="add">
          <ac:chgData name="Hugo Bernier" userId="846ef6cd-3f11-462c-a4be-44fff9f1a751" providerId="ADAL" clId="{3DF4BFC4-83D0-44BC-8F31-69AD13DC22A6}" dt="2021-07-01T05:46:05.915" v="331"/>
          <ac:picMkLst>
            <pc:docMk/>
            <pc:sldMk cId="1330969602" sldId="2076137579"/>
            <ac:picMk id="4098" creationId="{E704B5F4-F427-4A28-95D9-CFAEC6DB5961}"/>
          </ac:picMkLst>
        </pc:picChg>
      </pc:sldChg>
      <pc:sldChg chg="addSp">
        <pc:chgData name="Hugo Bernier" userId="846ef6cd-3f11-462c-a4be-44fff9f1a751" providerId="ADAL" clId="{3DF4BFC4-83D0-44BC-8F31-69AD13DC22A6}" dt="2021-07-01T05:35:04.838" v="161"/>
        <pc:sldMkLst>
          <pc:docMk/>
          <pc:sldMk cId="2008830416" sldId="2076137579"/>
        </pc:sldMkLst>
        <pc:picChg chg="add">
          <ac:chgData name="Hugo Bernier" userId="846ef6cd-3f11-462c-a4be-44fff9f1a751" providerId="ADAL" clId="{3DF4BFC4-83D0-44BC-8F31-69AD13DC22A6}" dt="2021-07-01T05:35:04.838" v="161"/>
          <ac:picMkLst>
            <pc:docMk/>
            <pc:sldMk cId="2008830416" sldId="2076137579"/>
            <ac:picMk id="1026" creationId="{57E6003E-E5A3-4A03-BE63-74DD13724BEB}"/>
          </ac:picMkLst>
        </pc:picChg>
      </pc:sldChg>
      <pc:sldChg chg="addSp delSp modSp add del mod delAnim modNotesTx">
        <pc:chgData name="Hugo Bernier" userId="846ef6cd-3f11-462c-a4be-44fff9f1a751" providerId="ADAL" clId="{3DF4BFC4-83D0-44BC-8F31-69AD13DC22A6}" dt="2021-07-01T06:04:03.881" v="610" actId="6549"/>
        <pc:sldMkLst>
          <pc:docMk/>
          <pc:sldMk cId="2636939237" sldId="2076137579"/>
        </pc:sldMkLst>
        <pc:spChg chg="mod">
          <ac:chgData name="Hugo Bernier" userId="846ef6cd-3f11-462c-a4be-44fff9f1a751" providerId="ADAL" clId="{3DF4BFC4-83D0-44BC-8F31-69AD13DC22A6}" dt="2021-07-01T05:55:49.317" v="526" actId="20577"/>
          <ac:spMkLst>
            <pc:docMk/>
            <pc:sldMk cId="2636939237" sldId="2076137579"/>
            <ac:spMk id="3" creationId="{CBDC9C38-872E-4048-96FE-C321FEF21EC1}"/>
          </ac:spMkLst>
        </pc:spChg>
        <pc:spChg chg="del">
          <ac:chgData name="Hugo Bernier" userId="846ef6cd-3f11-462c-a4be-44fff9f1a751" providerId="ADAL" clId="{3DF4BFC4-83D0-44BC-8F31-69AD13DC22A6}" dt="2021-07-01T05:30:47.506" v="86" actId="478"/>
          <ac:spMkLst>
            <pc:docMk/>
            <pc:sldMk cId="2636939237" sldId="2076137579"/>
            <ac:spMk id="21" creationId="{7728381E-859B-47F9-B6EF-ED3CF3B37565}"/>
          </ac:spMkLst>
        </pc:spChg>
        <pc:spChg chg="del">
          <ac:chgData name="Hugo Bernier" userId="846ef6cd-3f11-462c-a4be-44fff9f1a751" providerId="ADAL" clId="{3DF4BFC4-83D0-44BC-8F31-69AD13DC22A6}" dt="2021-07-01T05:30:44.534" v="85" actId="478"/>
          <ac:spMkLst>
            <pc:docMk/>
            <pc:sldMk cId="2636939237" sldId="2076137579"/>
            <ac:spMk id="25" creationId="{28ED9F18-A088-4B79-B46A-ECF3BCBE1915}"/>
          </ac:spMkLst>
        </pc:spChg>
        <pc:grpChg chg="del mod">
          <ac:chgData name="Hugo Bernier" userId="846ef6cd-3f11-462c-a4be-44fff9f1a751" providerId="ADAL" clId="{3DF4BFC4-83D0-44BC-8F31-69AD13DC22A6}" dt="2021-07-01T05:35:00.762" v="160" actId="165"/>
          <ac:grpSpMkLst>
            <pc:docMk/>
            <pc:sldMk cId="2636939237" sldId="2076137579"/>
            <ac:grpSpMk id="40" creationId="{5518B9DF-C332-44F3-A3BD-99B4C42F7866}"/>
          </ac:grpSpMkLst>
        </pc:grpChg>
        <pc:picChg chg="del">
          <ac:chgData name="Hugo Bernier" userId="846ef6cd-3f11-462c-a4be-44fff9f1a751" providerId="ADAL" clId="{3DF4BFC4-83D0-44BC-8F31-69AD13DC22A6}" dt="2021-07-01T05:30:50.175" v="87" actId="478"/>
          <ac:picMkLst>
            <pc:docMk/>
            <pc:sldMk cId="2636939237" sldId="2076137579"/>
            <ac:picMk id="19" creationId="{5E00589B-8BC2-42A7-A76E-38289C2F8F25}"/>
          </ac:picMkLst>
        </pc:picChg>
        <pc:picChg chg="add del mod">
          <ac:chgData name="Hugo Bernier" userId="846ef6cd-3f11-462c-a4be-44fff9f1a751" providerId="ADAL" clId="{3DF4BFC4-83D0-44BC-8F31-69AD13DC22A6}" dt="2021-07-01T05:57:10.845" v="544" actId="22"/>
          <ac:picMkLst>
            <pc:docMk/>
            <pc:sldMk cId="2636939237" sldId="2076137579"/>
            <ac:picMk id="19" creationId="{71F94894-149B-49F1-99BC-469EE96F5883}"/>
          </ac:picMkLst>
        </pc:picChg>
        <pc:picChg chg="mod">
          <ac:chgData name="Hugo Bernier" userId="846ef6cd-3f11-462c-a4be-44fff9f1a751" providerId="ADAL" clId="{3DF4BFC4-83D0-44BC-8F31-69AD13DC22A6}" dt="2021-07-01T05:36:37.133" v="203" actId="1037"/>
          <ac:picMkLst>
            <pc:docMk/>
            <pc:sldMk cId="2636939237" sldId="2076137579"/>
            <ac:picMk id="20" creationId="{9B2A0845-6AF2-4F39-91A2-30BF3EA9B2DB}"/>
          </ac:picMkLst>
        </pc:picChg>
        <pc:picChg chg="add del mod">
          <ac:chgData name="Hugo Bernier" userId="846ef6cd-3f11-462c-a4be-44fff9f1a751" providerId="ADAL" clId="{3DF4BFC4-83D0-44BC-8F31-69AD13DC22A6}" dt="2021-07-01T06:01:47.572" v="566" actId="22"/>
          <ac:picMkLst>
            <pc:docMk/>
            <pc:sldMk cId="2636939237" sldId="2076137579"/>
            <ac:picMk id="23" creationId="{0E38F2A9-C318-42D5-9A31-9F1813E6C7BB}"/>
          </ac:picMkLst>
        </pc:picChg>
        <pc:picChg chg="del topLvl">
          <ac:chgData name="Hugo Bernier" userId="846ef6cd-3f11-462c-a4be-44fff9f1a751" providerId="ADAL" clId="{3DF4BFC4-83D0-44BC-8F31-69AD13DC22A6}" dt="2021-07-01T05:35:36.986" v="173" actId="478"/>
          <ac:picMkLst>
            <pc:docMk/>
            <pc:sldMk cId="2636939237" sldId="2076137579"/>
            <ac:picMk id="23" creationId="{697272BD-306D-46BD-93B0-C9685831A0BA}"/>
          </ac:picMkLst>
        </pc:picChg>
        <pc:picChg chg="del mod">
          <ac:chgData name="Hugo Bernier" userId="846ef6cd-3f11-462c-a4be-44fff9f1a751" providerId="ADAL" clId="{3DF4BFC4-83D0-44BC-8F31-69AD13DC22A6}" dt="2021-07-01T05:36:28.181" v="193" actId="478"/>
          <ac:picMkLst>
            <pc:docMk/>
            <pc:sldMk cId="2636939237" sldId="2076137579"/>
            <ac:picMk id="24" creationId="{BABC0567-9FD0-49B9-A3F3-D4086058D523}"/>
          </ac:picMkLst>
        </pc:picChg>
        <pc:picChg chg="add mod">
          <ac:chgData name="Hugo Bernier" userId="846ef6cd-3f11-462c-a4be-44fff9f1a751" providerId="ADAL" clId="{3DF4BFC4-83D0-44BC-8F31-69AD13DC22A6}" dt="2021-07-01T06:02:28.030" v="576" actId="1076"/>
          <ac:picMkLst>
            <pc:docMk/>
            <pc:sldMk cId="2636939237" sldId="2076137579"/>
            <ac:picMk id="25" creationId="{8E8A38EE-2FA1-4CC1-A281-EDD21B268C18}"/>
          </ac:picMkLst>
        </pc:picChg>
        <pc:picChg chg="del mod">
          <ac:chgData name="Hugo Bernier" userId="846ef6cd-3f11-462c-a4be-44fff9f1a751" providerId="ADAL" clId="{3DF4BFC4-83D0-44BC-8F31-69AD13DC22A6}" dt="2021-07-01T05:31:11.756" v="106" actId="478"/>
          <ac:picMkLst>
            <pc:docMk/>
            <pc:sldMk cId="2636939237" sldId="2076137579"/>
            <ac:picMk id="26" creationId="{EDE4CD0D-2903-4CCC-A662-C6027CE51F41}"/>
          </ac:picMkLst>
        </pc:picChg>
        <pc:picChg chg="del topLvl">
          <ac:chgData name="Hugo Bernier" userId="846ef6cd-3f11-462c-a4be-44fff9f1a751" providerId="ADAL" clId="{3DF4BFC4-83D0-44BC-8F31-69AD13DC22A6}" dt="2021-07-01T05:36:06.097" v="181" actId="478"/>
          <ac:picMkLst>
            <pc:docMk/>
            <pc:sldMk cId="2636939237" sldId="2076137579"/>
            <ac:picMk id="30" creationId="{733779F0-1212-48E9-A034-98D2D667800D}"/>
          </ac:picMkLst>
        </pc:picChg>
        <pc:picChg chg="add mod">
          <ac:chgData name="Hugo Bernier" userId="846ef6cd-3f11-462c-a4be-44fff9f1a751" providerId="ADAL" clId="{3DF4BFC4-83D0-44BC-8F31-69AD13DC22A6}" dt="2021-07-01T05:41:53.883" v="302" actId="1035"/>
          <ac:picMkLst>
            <pc:docMk/>
            <pc:sldMk cId="2636939237" sldId="2076137579"/>
            <ac:picMk id="30" creationId="{FE3E4880-8246-4225-8227-50B90546E260}"/>
          </ac:picMkLst>
        </pc:picChg>
        <pc:picChg chg="add mod ord">
          <ac:chgData name="Hugo Bernier" userId="846ef6cd-3f11-462c-a4be-44fff9f1a751" providerId="ADAL" clId="{3DF4BFC4-83D0-44BC-8F31-69AD13DC22A6}" dt="2021-07-01T06:01:42.607" v="564" actId="170"/>
          <ac:picMkLst>
            <pc:docMk/>
            <pc:sldMk cId="2636939237" sldId="2076137579"/>
            <ac:picMk id="32" creationId="{1C8A8DDC-AFDC-463F-9C81-ACFC9D208E3B}"/>
          </ac:picMkLst>
        </pc:picChg>
        <pc:picChg chg="del topLvl">
          <ac:chgData name="Hugo Bernier" userId="846ef6cd-3f11-462c-a4be-44fff9f1a751" providerId="ADAL" clId="{3DF4BFC4-83D0-44BC-8F31-69AD13DC22A6}" dt="2021-07-01T05:36:04.840" v="179" actId="478"/>
          <ac:picMkLst>
            <pc:docMk/>
            <pc:sldMk cId="2636939237" sldId="2076137579"/>
            <ac:picMk id="34" creationId="{8DDB67AB-F554-4665-8E8E-536816670A46}"/>
          </ac:picMkLst>
        </pc:picChg>
        <pc:picChg chg="del">
          <ac:chgData name="Hugo Bernier" userId="846ef6cd-3f11-462c-a4be-44fff9f1a751" providerId="ADAL" clId="{3DF4BFC4-83D0-44BC-8F31-69AD13DC22A6}" dt="2021-07-01T05:31:00.505" v="89" actId="478"/>
          <ac:picMkLst>
            <pc:docMk/>
            <pc:sldMk cId="2636939237" sldId="2076137579"/>
            <ac:picMk id="38" creationId="{66546C13-7F3F-4F89-9E4A-8B34362E463C}"/>
          </ac:picMkLst>
        </pc:picChg>
        <pc:picChg chg="del topLvl">
          <ac:chgData name="Hugo Bernier" userId="846ef6cd-3f11-462c-a4be-44fff9f1a751" providerId="ADAL" clId="{3DF4BFC4-83D0-44BC-8F31-69AD13DC22A6}" dt="2021-07-01T05:36:05.573" v="180" actId="478"/>
          <ac:picMkLst>
            <pc:docMk/>
            <pc:sldMk cId="2636939237" sldId="2076137579"/>
            <ac:picMk id="39" creationId="{20FAEF8F-D6BC-4DC9-B726-B01F76914A29}"/>
          </ac:picMkLst>
        </pc:picChg>
        <pc:picChg chg="del">
          <ac:chgData name="Hugo Bernier" userId="846ef6cd-3f11-462c-a4be-44fff9f1a751" providerId="ADAL" clId="{3DF4BFC4-83D0-44BC-8F31-69AD13DC22A6}" dt="2021-07-01T05:30:59.430" v="88" actId="478"/>
          <ac:picMkLst>
            <pc:docMk/>
            <pc:sldMk cId="2636939237" sldId="2076137579"/>
            <ac:picMk id="41" creationId="{719FB256-1FC5-4805-B11C-A3DDEE5CEB22}"/>
          </ac:picMkLst>
        </pc:picChg>
        <pc:picChg chg="add del mod">
          <ac:chgData name="Hugo Bernier" userId="846ef6cd-3f11-462c-a4be-44fff9f1a751" providerId="ADAL" clId="{3DF4BFC4-83D0-44BC-8F31-69AD13DC22A6}" dt="2021-07-01T06:02:10.289" v="571" actId="21"/>
          <ac:picMkLst>
            <pc:docMk/>
            <pc:sldMk cId="2636939237" sldId="2076137579"/>
            <ac:picMk id="1026" creationId="{57E6003E-E5A3-4A03-BE63-74DD13724BEB}"/>
          </ac:picMkLst>
        </pc:picChg>
        <pc:picChg chg="add del mod">
          <ac:chgData name="Hugo Bernier" userId="846ef6cd-3f11-462c-a4be-44fff9f1a751" providerId="ADAL" clId="{3DF4BFC4-83D0-44BC-8F31-69AD13DC22A6}" dt="2021-07-01T06:02:10.289" v="571" actId="21"/>
          <ac:picMkLst>
            <pc:docMk/>
            <pc:sldMk cId="2636939237" sldId="2076137579"/>
            <ac:picMk id="3074" creationId="{0A5F34A5-A2C9-45E1-B7D2-824B1611DC17}"/>
          </ac:picMkLst>
        </pc:picChg>
        <pc:picChg chg="add del mod">
          <ac:chgData name="Hugo Bernier" userId="846ef6cd-3f11-462c-a4be-44fff9f1a751" providerId="ADAL" clId="{3DF4BFC4-83D0-44BC-8F31-69AD13DC22A6}" dt="2021-07-01T06:02:10.289" v="571" actId="21"/>
          <ac:picMkLst>
            <pc:docMk/>
            <pc:sldMk cId="2636939237" sldId="2076137579"/>
            <ac:picMk id="4098" creationId="{E704B5F4-F427-4A28-95D9-CFAEC6DB5961}"/>
          </ac:picMkLst>
        </pc:picChg>
        <pc:picChg chg="add del mod">
          <ac:chgData name="Hugo Bernier" userId="846ef6cd-3f11-462c-a4be-44fff9f1a751" providerId="ADAL" clId="{3DF4BFC4-83D0-44BC-8F31-69AD13DC22A6}" dt="2021-07-01T06:02:10.289" v="571" actId="21"/>
          <ac:picMkLst>
            <pc:docMk/>
            <pc:sldMk cId="2636939237" sldId="2076137579"/>
            <ac:picMk id="6146" creationId="{5D11F6C9-FEA5-4AD3-9C58-5F6B912E15EA}"/>
          </ac:picMkLst>
        </pc:picChg>
      </pc:sldChg>
      <pc:sldChg chg="addSp modSp">
        <pc:chgData name="Hugo Bernier" userId="846ef6cd-3f11-462c-a4be-44fff9f1a751" providerId="ADAL" clId="{3DF4BFC4-83D0-44BC-8F31-69AD13DC22A6}" dt="2021-07-01T05:56:18.846" v="528"/>
        <pc:sldMkLst>
          <pc:docMk/>
          <pc:sldMk cId="2734657768" sldId="2076137579"/>
        </pc:sldMkLst>
        <pc:spChg chg="add mod">
          <ac:chgData name="Hugo Bernier" userId="846ef6cd-3f11-462c-a4be-44fff9f1a751" providerId="ADAL" clId="{3DF4BFC4-83D0-44BC-8F31-69AD13DC22A6}" dt="2021-07-01T05:56:18.846" v="528"/>
          <ac:spMkLst>
            <pc:docMk/>
            <pc:sldMk cId="2734657768" sldId="2076137579"/>
            <ac:spMk id="4" creationId="{58B31A83-C12C-4F1D-BA70-1D11629AADC6}"/>
          </ac:spMkLst>
        </pc:spChg>
      </pc:sldChg>
      <pc:sldChg chg="addSp modSp">
        <pc:chgData name="Hugo Bernier" userId="846ef6cd-3f11-462c-a4be-44fff9f1a751" providerId="ADAL" clId="{3DF4BFC4-83D0-44BC-8F31-69AD13DC22A6}" dt="2021-07-01T05:41:06.833" v="270"/>
        <pc:sldMkLst>
          <pc:docMk/>
          <pc:sldMk cId="3217192755" sldId="2076137579"/>
        </pc:sldMkLst>
        <pc:spChg chg="add mod">
          <ac:chgData name="Hugo Bernier" userId="846ef6cd-3f11-462c-a4be-44fff9f1a751" providerId="ADAL" clId="{3DF4BFC4-83D0-44BC-8F31-69AD13DC22A6}" dt="2021-07-01T05:41:06.833" v="270"/>
          <ac:spMkLst>
            <pc:docMk/>
            <pc:sldMk cId="3217192755" sldId="2076137579"/>
            <ac:spMk id="4" creationId="{7A2321BF-3178-4CEF-8B19-20E0200538D5}"/>
          </ac:spMkLst>
        </pc:spChg>
      </pc:sldChg>
      <pc:sldChg chg="addSp">
        <pc:chgData name="Hugo Bernier" userId="846ef6cd-3f11-462c-a4be-44fff9f1a751" providerId="ADAL" clId="{3DF4BFC4-83D0-44BC-8F31-69AD13DC22A6}" dt="2021-07-01T05:56:26.526" v="531"/>
        <pc:sldMkLst>
          <pc:docMk/>
          <pc:sldMk cId="3361785490" sldId="2076137579"/>
        </pc:sldMkLst>
        <pc:picChg chg="add">
          <ac:chgData name="Hugo Bernier" userId="846ef6cd-3f11-462c-a4be-44fff9f1a751" providerId="ADAL" clId="{3DF4BFC4-83D0-44BC-8F31-69AD13DC22A6}" dt="2021-07-01T05:56:26.526" v="531"/>
          <ac:picMkLst>
            <pc:docMk/>
            <pc:sldMk cId="3361785490" sldId="2076137579"/>
            <ac:picMk id="6146" creationId="{5D11F6C9-FEA5-4AD3-9C58-5F6B912E15EA}"/>
          </ac:picMkLst>
        </pc:picChg>
      </pc:sldChg>
      <pc:sldChg chg="addSp modSp mod addAnim delAnim modAnim">
        <pc:chgData name="Hugo Bernier" userId="846ef6cd-3f11-462c-a4be-44fff9f1a751" providerId="ADAL" clId="{3DF4BFC4-83D0-44BC-8F31-69AD13DC22A6}" dt="2021-07-01T05:29:33.581" v="84" actId="1035"/>
        <pc:sldMkLst>
          <pc:docMk/>
          <pc:sldMk cId="915949081" sldId="2134805595"/>
        </pc:sldMkLst>
        <pc:spChg chg="add mod">
          <ac:chgData name="Hugo Bernier" userId="846ef6cd-3f11-462c-a4be-44fff9f1a751" providerId="ADAL" clId="{3DF4BFC4-83D0-44BC-8F31-69AD13DC22A6}" dt="2021-07-01T05:29:33.581" v="84" actId="1035"/>
          <ac:spMkLst>
            <pc:docMk/>
            <pc:sldMk cId="915949081" sldId="2134805595"/>
            <ac:spMk id="2" creationId="{DCA8BF2B-AE2A-46BD-86CE-BFA5C7C455EF}"/>
          </ac:spMkLst>
        </pc:spChg>
        <pc:spChg chg="add mod">
          <ac:chgData name="Hugo Bernier" userId="846ef6cd-3f11-462c-a4be-44fff9f1a751" providerId="ADAL" clId="{3DF4BFC4-83D0-44BC-8F31-69AD13DC22A6}" dt="2021-07-01T05:19:57.675" v="12" actId="1035"/>
          <ac:spMkLst>
            <pc:docMk/>
            <pc:sldMk cId="915949081" sldId="2134805595"/>
            <ac:spMk id="11" creationId="{E7C6FC27-516A-4E59-9608-CD238D39E4F0}"/>
          </ac:spMkLst>
        </pc:spChg>
        <pc:spChg chg="add mod">
          <ac:chgData name="Hugo Bernier" userId="846ef6cd-3f11-462c-a4be-44fff9f1a751" providerId="ADAL" clId="{3DF4BFC4-83D0-44BC-8F31-69AD13DC22A6}" dt="2021-07-01T05:20:10.443" v="19" actId="1036"/>
          <ac:spMkLst>
            <pc:docMk/>
            <pc:sldMk cId="915949081" sldId="2134805595"/>
            <ac:spMk id="12" creationId="{2E2C9E5A-607A-4CAF-B8BA-DE4EFF891BA2}"/>
          </ac:spMkLst>
        </pc:spChg>
        <pc:spChg chg="add mod">
          <ac:chgData name="Hugo Bernier" userId="846ef6cd-3f11-462c-a4be-44fff9f1a751" providerId="ADAL" clId="{3DF4BFC4-83D0-44BC-8F31-69AD13DC22A6}" dt="2021-07-01T05:27:31.742" v="75" actId="1037"/>
          <ac:spMkLst>
            <pc:docMk/>
            <pc:sldMk cId="915949081" sldId="2134805595"/>
            <ac:spMk id="14" creationId="{2B47AC36-F084-4E9B-8067-8D1E40BA64C6}"/>
          </ac:spMkLst>
        </pc:spChg>
        <pc:picChg chg="mod">
          <ac:chgData name="Hugo Bernier" userId="846ef6cd-3f11-462c-a4be-44fff9f1a751" providerId="ADAL" clId="{3DF4BFC4-83D0-44BC-8F31-69AD13DC22A6}" dt="2021-07-01T05:28:53.017" v="81" actId="1076"/>
          <ac:picMkLst>
            <pc:docMk/>
            <pc:sldMk cId="915949081" sldId="2134805595"/>
            <ac:picMk id="10" creationId="{3D8219D6-6142-4D50-A849-E6F157AB073A}"/>
          </ac:picMkLst>
        </pc:picChg>
      </pc:sldChg>
    </pc:docChg>
  </pc:docChgLst>
  <pc:docChgLst>
    <pc:chgData name="Hugo Bernier" userId="S::hugoabernier_live.ca#ext#@microsoft.onmicrosoft.com::f426aa56-ae13-42b9-a3d7-de947881cd11" providerId="AD" clId="Web-{BE45A446-152B-905C-08C8-FFF37DE048B3}"/>
    <pc:docChg chg="modSld">
      <pc:chgData name="Hugo Bernier" userId="S::hugoabernier_live.ca#ext#@microsoft.onmicrosoft.com::f426aa56-ae13-42b9-a3d7-de947881cd11" providerId="AD" clId="Web-{BE45A446-152B-905C-08C8-FFF37DE048B3}" dt="2021-01-28T06:12:17.782" v="70" actId="20577"/>
      <pc:docMkLst>
        <pc:docMk/>
      </pc:docMkLst>
      <pc:sldChg chg="delSp modSp">
        <pc:chgData name="Hugo Bernier" userId="S::hugoabernier_live.ca#ext#@microsoft.onmicrosoft.com::f426aa56-ae13-42b9-a3d7-de947881cd11" providerId="AD" clId="Web-{BE45A446-152B-905C-08C8-FFF37DE048B3}" dt="2021-01-28T06:12:17.782" v="70" actId="20577"/>
        <pc:sldMkLst>
          <pc:docMk/>
          <pc:sldMk cId="1154834655" sldId="2076136390"/>
        </pc:sldMkLst>
        <pc:spChg chg="mod">
          <ac:chgData name="Hugo Bernier" userId="S::hugoabernier_live.ca#ext#@microsoft.onmicrosoft.com::f426aa56-ae13-42b9-a3d7-de947881cd11" providerId="AD" clId="Web-{BE45A446-152B-905C-08C8-FFF37DE048B3}" dt="2021-01-28T06:12:17.782" v="70" actId="20577"/>
          <ac:spMkLst>
            <pc:docMk/>
            <pc:sldMk cId="1154834655" sldId="2076136390"/>
            <ac:spMk id="3" creationId="{CBDC9C38-872E-4048-96FE-C321FEF21EC1}"/>
          </ac:spMkLst>
        </pc:spChg>
        <pc:spChg chg="del">
          <ac:chgData name="Hugo Bernier" userId="S::hugoabernier_live.ca#ext#@microsoft.onmicrosoft.com::f426aa56-ae13-42b9-a3d7-de947881cd11" providerId="AD" clId="Web-{BE45A446-152B-905C-08C8-FFF37DE048B3}" dt="2021-01-28T06:06:35.538" v="0"/>
          <ac:spMkLst>
            <pc:docMk/>
            <pc:sldMk cId="1154834655" sldId="2076136390"/>
            <ac:spMk id="4" creationId="{9429404B-C1F6-47D7-A436-F029930CF530}"/>
          </ac:spMkLst>
        </pc:spChg>
      </pc:sldChg>
    </pc:docChg>
  </pc:docChgLst>
  <pc:docChgLst>
    <pc:chgData name="Mikael" userId="965d4e6a-fd22-4d0b-8bb9-2315d7bb356c" providerId="ADAL" clId="{CCB25CE7-1742-46EC-954A-8057074610FC}"/>
    <pc:docChg chg="undo custSel modSld">
      <pc:chgData name="Mikael" userId="965d4e6a-fd22-4d0b-8bb9-2315d7bb356c" providerId="ADAL" clId="{CCB25CE7-1742-46EC-954A-8057074610FC}" dt="2021-01-26T14:27:08.785" v="109" actId="6549"/>
      <pc:docMkLst>
        <pc:docMk/>
      </pc:docMkLst>
      <pc:sldChg chg="modSp mod">
        <pc:chgData name="Mikael" userId="965d4e6a-fd22-4d0b-8bb9-2315d7bb356c" providerId="ADAL" clId="{CCB25CE7-1742-46EC-954A-8057074610FC}" dt="2021-01-26T14:27:08.785" v="109" actId="6549"/>
        <pc:sldMkLst>
          <pc:docMk/>
          <pc:sldMk cId="2925091645" sldId="2076136308"/>
        </pc:sldMkLst>
        <pc:spChg chg="mod">
          <ac:chgData name="Mikael" userId="965d4e6a-fd22-4d0b-8bb9-2315d7bb356c" providerId="ADAL" clId="{CCB25CE7-1742-46EC-954A-8057074610FC}" dt="2021-01-26T14:27:08.785" v="109" actId="6549"/>
          <ac:spMkLst>
            <pc:docMk/>
            <pc:sldMk cId="2925091645" sldId="2076136308"/>
            <ac:spMk id="3" creationId="{CBDC9C38-872E-4048-96FE-C321FEF21EC1}"/>
          </ac:spMkLst>
        </pc:spChg>
      </pc:sldChg>
    </pc:docChg>
  </pc:docChgLst>
  <pc:docChgLst>
    <pc:chgData name="Vesa Juvonen" userId="c7243be1-99a3-4752-ab2a-0cf698cf8236" providerId="ADAL" clId="{0166E096-B9C8-4B09-AB87-830419F37450}"/>
    <pc:docChg chg="undo custSel addSld modSld modSection">
      <pc:chgData name="Vesa Juvonen" userId="c7243be1-99a3-4752-ab2a-0cf698cf8236" providerId="ADAL" clId="{0166E096-B9C8-4B09-AB87-830419F37450}" dt="2021-01-28T16:47:51.902" v="541" actId="1076"/>
      <pc:docMkLst>
        <pc:docMk/>
      </pc:docMkLst>
      <pc:sldChg chg="modSp mod">
        <pc:chgData name="Vesa Juvonen" userId="c7243be1-99a3-4752-ab2a-0cf698cf8236" providerId="ADAL" clId="{0166E096-B9C8-4B09-AB87-830419F37450}" dt="2021-01-25T08:34:10.189" v="311" actId="115"/>
        <pc:sldMkLst>
          <pc:docMk/>
          <pc:sldMk cId="2967945684" sldId="277"/>
        </pc:sldMkLst>
        <pc:spChg chg="mod">
          <ac:chgData name="Vesa Juvonen" userId="c7243be1-99a3-4752-ab2a-0cf698cf8236" providerId="ADAL" clId="{0166E096-B9C8-4B09-AB87-830419F37450}" dt="2021-01-25T08:34:10.189" v="311" actId="115"/>
          <ac:spMkLst>
            <pc:docMk/>
            <pc:sldMk cId="2967945684" sldId="277"/>
            <ac:spMk id="4" creationId="{A04E16D6-6682-4068-BF11-BA8E4E8E1BBC}"/>
          </ac:spMkLst>
        </pc:spChg>
      </pc:sldChg>
      <pc:sldChg chg="addSp mod">
        <pc:chgData name="Vesa Juvonen" userId="c7243be1-99a3-4752-ab2a-0cf698cf8236" providerId="ADAL" clId="{0166E096-B9C8-4B09-AB87-830419F37450}" dt="2021-01-25T08:32:58.023" v="235" actId="22"/>
        <pc:sldMkLst>
          <pc:docMk/>
          <pc:sldMk cId="2877399898" sldId="1623"/>
        </pc:sldMkLst>
        <pc:spChg chg="add">
          <ac:chgData name="Vesa Juvonen" userId="c7243be1-99a3-4752-ab2a-0cf698cf8236" providerId="ADAL" clId="{0166E096-B9C8-4B09-AB87-830419F37450}" dt="2021-01-25T08:32:58.023" v="235" actId="22"/>
          <ac:spMkLst>
            <pc:docMk/>
            <pc:sldMk cId="2877399898" sldId="1623"/>
            <ac:spMk id="5" creationId="{863E507B-3862-47F7-9B43-BEA48B6FD84B}"/>
          </ac:spMkLst>
        </pc:spChg>
      </pc:sldChg>
      <pc:sldChg chg="addSp mod">
        <pc:chgData name="Vesa Juvonen" userId="c7243be1-99a3-4752-ab2a-0cf698cf8236" providerId="ADAL" clId="{0166E096-B9C8-4B09-AB87-830419F37450}" dt="2021-01-25T08:32:56.118" v="234" actId="22"/>
        <pc:sldMkLst>
          <pc:docMk/>
          <pc:sldMk cId="2253365439" sldId="1642"/>
        </pc:sldMkLst>
        <pc:spChg chg="add">
          <ac:chgData name="Vesa Juvonen" userId="c7243be1-99a3-4752-ab2a-0cf698cf8236" providerId="ADAL" clId="{0166E096-B9C8-4B09-AB87-830419F37450}" dt="2021-01-25T08:32:56.118" v="234" actId="22"/>
          <ac:spMkLst>
            <pc:docMk/>
            <pc:sldMk cId="2253365439" sldId="1642"/>
            <ac:spMk id="4" creationId="{122A7C4C-2DC6-4B4C-AE92-0610E0DB0CB4}"/>
          </ac:spMkLst>
        </pc:spChg>
      </pc:sldChg>
      <pc:sldChg chg="delSp modSp mod">
        <pc:chgData name="Vesa Juvonen" userId="c7243be1-99a3-4752-ab2a-0cf698cf8236" providerId="ADAL" clId="{0166E096-B9C8-4B09-AB87-830419F37450}" dt="2021-01-25T08:33:24.963" v="291" actId="20577"/>
        <pc:sldMkLst>
          <pc:docMk/>
          <pc:sldMk cId="10702720" sldId="2079"/>
        </pc:sldMkLst>
        <pc:spChg chg="mod">
          <ac:chgData name="Vesa Juvonen" userId="c7243be1-99a3-4752-ab2a-0cf698cf8236" providerId="ADAL" clId="{0166E096-B9C8-4B09-AB87-830419F37450}" dt="2021-01-25T08:33:24.963" v="291" actId="20577"/>
          <ac:spMkLst>
            <pc:docMk/>
            <pc:sldMk cId="10702720" sldId="2079"/>
            <ac:spMk id="8" creationId="{00000000-0000-0000-0000-000000000000}"/>
          </ac:spMkLst>
        </pc:spChg>
        <pc:grpChg chg="del">
          <ac:chgData name="Vesa Juvonen" userId="c7243be1-99a3-4752-ab2a-0cf698cf8236" providerId="ADAL" clId="{0166E096-B9C8-4B09-AB87-830419F37450}" dt="2021-01-25T08:29:19.213" v="0" actId="165"/>
          <ac:grpSpMkLst>
            <pc:docMk/>
            <pc:sldMk cId="10702720" sldId="2079"/>
            <ac:grpSpMk id="10" creationId="{9ABC89E0-0295-4408-8D0C-C61E18A46382}"/>
          </ac:grpSpMkLst>
        </pc:grpChg>
        <pc:picChg chg="mod topLvl">
          <ac:chgData name="Vesa Juvonen" userId="c7243be1-99a3-4752-ab2a-0cf698cf8236" providerId="ADAL" clId="{0166E096-B9C8-4B09-AB87-830419F37450}" dt="2021-01-25T08:29:35.594" v="5" actId="1076"/>
          <ac:picMkLst>
            <pc:docMk/>
            <pc:sldMk cId="10702720" sldId="2079"/>
            <ac:picMk id="6" creationId="{5D362C44-FF2C-49DA-B573-7BCE5F2F4363}"/>
          </ac:picMkLst>
        </pc:picChg>
        <pc:picChg chg="mod topLvl">
          <ac:chgData name="Vesa Juvonen" userId="c7243be1-99a3-4752-ab2a-0cf698cf8236" providerId="ADAL" clId="{0166E096-B9C8-4B09-AB87-830419F37450}" dt="2021-01-25T08:29:26.446" v="2" actId="1076"/>
          <ac:picMkLst>
            <pc:docMk/>
            <pc:sldMk cId="10702720" sldId="2079"/>
            <ac:picMk id="1028" creationId="{0EA04847-1ED5-42C6-963F-9F077DBFF741}"/>
          </ac:picMkLst>
        </pc:picChg>
        <pc:picChg chg="mod topLvl">
          <ac:chgData name="Vesa Juvonen" userId="c7243be1-99a3-4752-ab2a-0cf698cf8236" providerId="ADAL" clId="{0166E096-B9C8-4B09-AB87-830419F37450}" dt="2021-01-25T08:29:33.927" v="4" actId="1076"/>
          <ac:picMkLst>
            <pc:docMk/>
            <pc:sldMk cId="10702720" sldId="2079"/>
            <ac:picMk id="1030" creationId="{CC6FFA69-ACB0-4E3B-822A-56A52356A7F5}"/>
          </ac:picMkLst>
        </pc:picChg>
      </pc:sldChg>
      <pc:sldChg chg="addSp mod">
        <pc:chgData name="Vesa Juvonen" userId="c7243be1-99a3-4752-ab2a-0cf698cf8236" providerId="ADAL" clId="{0166E096-B9C8-4B09-AB87-830419F37450}" dt="2021-01-25T08:32:53.956" v="233" actId="22"/>
        <pc:sldMkLst>
          <pc:docMk/>
          <pc:sldMk cId="4037611923" sldId="3334"/>
        </pc:sldMkLst>
        <pc:spChg chg="add">
          <ac:chgData name="Vesa Juvonen" userId="c7243be1-99a3-4752-ab2a-0cf698cf8236" providerId="ADAL" clId="{0166E096-B9C8-4B09-AB87-830419F37450}" dt="2021-01-25T08:32:53.956" v="233" actId="22"/>
          <ac:spMkLst>
            <pc:docMk/>
            <pc:sldMk cId="4037611923" sldId="3334"/>
            <ac:spMk id="4" creationId="{3812DCA9-B082-42B9-A928-23161CF25A98}"/>
          </ac:spMkLst>
        </pc:spChg>
      </pc:sldChg>
      <pc:sldChg chg="addSp mod">
        <pc:chgData name="Vesa Juvonen" userId="c7243be1-99a3-4752-ab2a-0cf698cf8236" providerId="ADAL" clId="{0166E096-B9C8-4B09-AB87-830419F37450}" dt="2021-01-25T08:32:51.549" v="232" actId="22"/>
        <pc:sldMkLst>
          <pc:docMk/>
          <pc:sldMk cId="1805818155" sldId="3338"/>
        </pc:sldMkLst>
        <pc:spChg chg="add">
          <ac:chgData name="Vesa Juvonen" userId="c7243be1-99a3-4752-ab2a-0cf698cf8236" providerId="ADAL" clId="{0166E096-B9C8-4B09-AB87-830419F37450}" dt="2021-01-25T08:32:51.549" v="232" actId="22"/>
          <ac:spMkLst>
            <pc:docMk/>
            <pc:sldMk cId="1805818155" sldId="3338"/>
            <ac:spMk id="19" creationId="{81B0332A-D936-4353-A43C-9D27AFEE5992}"/>
          </ac:spMkLst>
        </pc:spChg>
      </pc:sldChg>
      <pc:sldChg chg="modSp mod">
        <pc:chgData name="Vesa Juvonen" userId="c7243be1-99a3-4752-ab2a-0cf698cf8236" providerId="ADAL" clId="{0166E096-B9C8-4B09-AB87-830419F37450}" dt="2021-01-25T08:32:19.468" v="213" actId="113"/>
        <pc:sldMkLst>
          <pc:docMk/>
          <pc:sldMk cId="778883926" sldId="2076136264"/>
        </pc:sldMkLst>
        <pc:spChg chg="mod">
          <ac:chgData name="Vesa Juvonen" userId="c7243be1-99a3-4752-ab2a-0cf698cf8236" providerId="ADAL" clId="{0166E096-B9C8-4B09-AB87-830419F37450}" dt="2021-01-25T08:32:19.468" v="213" actId="113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Vesa Juvonen" userId="c7243be1-99a3-4752-ab2a-0cf698cf8236" providerId="ADAL" clId="{0166E096-B9C8-4B09-AB87-830419F37450}" dt="2021-01-25T08:32:12.759" v="209" actId="1076"/>
          <ac:picMkLst>
            <pc:docMk/>
            <pc:sldMk cId="778883926" sldId="2076136264"/>
            <ac:picMk id="9" creationId="{81D4906B-5BF0-4418-87DA-6C24B71FF1BD}"/>
          </ac:picMkLst>
        </pc:picChg>
        <pc:picChg chg="mod">
          <ac:chgData name="Vesa Juvonen" userId="c7243be1-99a3-4752-ab2a-0cf698cf8236" providerId="ADAL" clId="{0166E096-B9C8-4B09-AB87-830419F37450}" dt="2021-01-25T08:32:14.450" v="210" actId="1076"/>
          <ac:picMkLst>
            <pc:docMk/>
            <pc:sldMk cId="778883926" sldId="2076136264"/>
            <ac:picMk id="10" creationId="{DAA74D5B-4139-4D90-83EE-EDE7897F1478}"/>
          </ac:picMkLst>
        </pc:picChg>
        <pc:picChg chg="mod">
          <ac:chgData name="Vesa Juvonen" userId="c7243be1-99a3-4752-ab2a-0cf698cf8236" providerId="ADAL" clId="{0166E096-B9C8-4B09-AB87-830419F37450}" dt="2021-01-25T08:32:11.425" v="208" actId="1076"/>
          <ac:picMkLst>
            <pc:docMk/>
            <pc:sldMk cId="778883926" sldId="2076136264"/>
            <ac:picMk id="11" creationId="{131AFD9C-6E44-4FF3-8F3A-49804368A0C3}"/>
          </ac:picMkLst>
        </pc:picChg>
      </pc:sldChg>
      <pc:sldChg chg="addSp mod">
        <pc:chgData name="Vesa Juvonen" userId="c7243be1-99a3-4752-ab2a-0cf698cf8236" providerId="ADAL" clId="{0166E096-B9C8-4B09-AB87-830419F37450}" dt="2021-01-25T08:32:49.085" v="231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0166E096-B9C8-4B09-AB87-830419F37450}" dt="2021-01-25T08:32:49.085" v="231" actId="22"/>
          <ac:spMkLst>
            <pc:docMk/>
            <pc:sldMk cId="2925091645" sldId="2076136308"/>
            <ac:spMk id="5" creationId="{77DF8B66-B6F3-4FDA-A84D-F4247D729755}"/>
          </ac:spMkLst>
        </pc:spChg>
      </pc:sldChg>
      <pc:sldChg chg="addSp delSp modSp mod">
        <pc:chgData name="Vesa Juvonen" userId="c7243be1-99a3-4752-ab2a-0cf698cf8236" providerId="ADAL" clId="{0166E096-B9C8-4B09-AB87-830419F37450}" dt="2021-01-28T16:47:51.902" v="541" actId="1076"/>
        <pc:sldMkLst>
          <pc:docMk/>
          <pc:sldMk cId="3026554354" sldId="2076136368"/>
        </pc:sldMkLst>
        <pc:picChg chg="del">
          <ac:chgData name="Vesa Juvonen" userId="c7243be1-99a3-4752-ab2a-0cf698cf8236" providerId="ADAL" clId="{0166E096-B9C8-4B09-AB87-830419F37450}" dt="2021-01-28T16:47:43.951" v="536" actId="478"/>
          <ac:picMkLst>
            <pc:docMk/>
            <pc:sldMk cId="3026554354" sldId="2076136368"/>
            <ac:picMk id="7" creationId="{C6C1BA5B-B0E0-4A6B-85B6-241B309D7C2B}"/>
          </ac:picMkLst>
        </pc:picChg>
        <pc:picChg chg="del">
          <ac:chgData name="Vesa Juvonen" userId="c7243be1-99a3-4752-ab2a-0cf698cf8236" providerId="ADAL" clId="{0166E096-B9C8-4B09-AB87-830419F37450}" dt="2021-01-28T16:47:42.225" v="535" actId="478"/>
          <ac:picMkLst>
            <pc:docMk/>
            <pc:sldMk cId="3026554354" sldId="2076136368"/>
            <ac:picMk id="8" creationId="{8759185C-6531-4AEF-B05F-C936B7387B40}"/>
          </ac:picMkLst>
        </pc:picChg>
        <pc:picChg chg="add mod">
          <ac:chgData name="Vesa Juvonen" userId="c7243be1-99a3-4752-ab2a-0cf698cf8236" providerId="ADAL" clId="{0166E096-B9C8-4B09-AB87-830419F37450}" dt="2021-01-28T16:47:51.902" v="541" actId="1076"/>
          <ac:picMkLst>
            <pc:docMk/>
            <pc:sldMk cId="3026554354" sldId="2076136368"/>
            <ac:picMk id="9" creationId="{45A5CDE6-6045-4E01-9502-CA7FEF205728}"/>
          </ac:picMkLst>
        </pc:picChg>
      </pc:sldChg>
      <pc:sldChg chg="addSp mod">
        <pc:chgData name="Vesa Juvonen" userId="c7243be1-99a3-4752-ab2a-0cf698cf8236" providerId="ADAL" clId="{0166E096-B9C8-4B09-AB87-830419F37450}" dt="2021-01-25T08:33:38.229" v="292" actId="22"/>
        <pc:sldMkLst>
          <pc:docMk/>
          <pc:sldMk cId="357588276" sldId="2076136388"/>
        </pc:sldMkLst>
        <pc:spChg chg="add">
          <ac:chgData name="Vesa Juvonen" userId="c7243be1-99a3-4752-ab2a-0cf698cf8236" providerId="ADAL" clId="{0166E096-B9C8-4B09-AB87-830419F37450}" dt="2021-01-25T08:33:38.229" v="292" actId="22"/>
          <ac:spMkLst>
            <pc:docMk/>
            <pc:sldMk cId="357588276" sldId="2076136388"/>
            <ac:spMk id="2" creationId="{AAB555CA-30D0-4966-8EBC-E16450523AFE}"/>
          </ac:spMkLst>
        </pc:spChg>
      </pc:sldChg>
      <pc:sldChg chg="addSp delSp modSp mod">
        <pc:chgData name="Vesa Juvonen" userId="c7243be1-99a3-4752-ab2a-0cf698cf8236" providerId="ADAL" clId="{0166E096-B9C8-4B09-AB87-830419F37450}" dt="2021-01-28T12:56:04.657" v="532" actId="20577"/>
        <pc:sldMkLst>
          <pc:docMk/>
          <pc:sldMk cId="1795682602" sldId="2076136389"/>
        </pc:sldMkLst>
        <pc:spChg chg="mod">
          <ac:chgData name="Vesa Juvonen" userId="c7243be1-99a3-4752-ab2a-0cf698cf8236" providerId="ADAL" clId="{0166E096-B9C8-4B09-AB87-830419F37450}" dt="2021-01-28T12:56:04.657" v="532" actId="20577"/>
          <ac:spMkLst>
            <pc:docMk/>
            <pc:sldMk cId="1795682602" sldId="2076136389"/>
            <ac:spMk id="3" creationId="{00000000-0000-0000-0000-000000000000}"/>
          </ac:spMkLst>
        </pc:spChg>
        <pc:spChg chg="add del">
          <ac:chgData name="Vesa Juvonen" userId="c7243be1-99a3-4752-ab2a-0cf698cf8236" providerId="ADAL" clId="{0166E096-B9C8-4B09-AB87-830419F37450}" dt="2021-01-28T12:44:44.926" v="312" actId="478"/>
          <ac:spMkLst>
            <pc:docMk/>
            <pc:sldMk cId="1795682602" sldId="2076136389"/>
            <ac:spMk id="6" creationId="{B78A0551-221C-4F6E-AA93-C535953E66FE}"/>
          </ac:spMkLst>
        </pc:spChg>
      </pc:sldChg>
      <pc:sldChg chg="addSp modSp mod">
        <pc:chgData name="Vesa Juvonen" userId="c7243be1-99a3-4752-ab2a-0cf698cf8236" providerId="ADAL" clId="{0166E096-B9C8-4B09-AB87-830419F37450}" dt="2021-01-25T08:32:45.790" v="230" actId="242"/>
        <pc:sldMkLst>
          <pc:docMk/>
          <pc:sldMk cId="1154834655" sldId="2076136390"/>
        </pc:sldMkLst>
        <pc:spChg chg="add mod">
          <ac:chgData name="Vesa Juvonen" userId="c7243be1-99a3-4752-ab2a-0cf698cf8236" providerId="ADAL" clId="{0166E096-B9C8-4B09-AB87-830419F37450}" dt="2021-01-25T08:32:45.790" v="230" actId="242"/>
          <ac:spMkLst>
            <pc:docMk/>
            <pc:sldMk cId="1154834655" sldId="2076136390"/>
            <ac:spMk id="4" creationId="{9429404B-C1F6-47D7-A436-F029930CF530}"/>
          </ac:spMkLst>
        </pc:spChg>
      </pc:sldChg>
      <pc:sldChg chg="modSp add mod">
        <pc:chgData name="Vesa Juvonen" userId="c7243be1-99a3-4752-ab2a-0cf698cf8236" providerId="ADAL" clId="{0166E096-B9C8-4B09-AB87-830419F37450}" dt="2021-01-28T14:38:00.057" v="534" actId="207"/>
        <pc:sldMkLst>
          <pc:docMk/>
          <pc:sldMk cId="1254403106" sldId="2076137543"/>
        </pc:sldMkLst>
        <pc:spChg chg="mod">
          <ac:chgData name="Vesa Juvonen" userId="c7243be1-99a3-4752-ab2a-0cf698cf8236" providerId="ADAL" clId="{0166E096-B9C8-4B09-AB87-830419F37450}" dt="2021-01-28T14:38:00.057" v="534" actId="207"/>
          <ac:spMkLst>
            <pc:docMk/>
            <pc:sldMk cId="1254403106" sldId="2076137543"/>
            <ac:spMk id="3" creationId="{0A5159A6-97DD-4B54-96ED-4154691B295F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4E5167AA-8BFF-421F-8982-73BFE052C2DF}"/>
    <pc:docChg chg="modSld">
      <pc:chgData name="David Warner" userId="S::david_dwarnerii.com#ext#@microsoft.onmicrosoft.com::acafcf14-4098-4a83-9425-e73571277a06" providerId="AD" clId="Web-{4E5167AA-8BFF-421F-8982-73BFE052C2DF}" dt="2022-01-31T20:27:03.605" v="20" actId="20577"/>
      <pc:docMkLst>
        <pc:docMk/>
      </pc:docMkLst>
      <pc:sldChg chg="addSp delSp modSp">
        <pc:chgData name="David Warner" userId="S::david_dwarnerii.com#ext#@microsoft.onmicrosoft.com::acafcf14-4098-4a83-9425-e73571277a06" providerId="AD" clId="Web-{4E5167AA-8BFF-421F-8982-73BFE052C2DF}" dt="2022-01-31T20:27:03.605" v="20" actId="20577"/>
        <pc:sldMkLst>
          <pc:docMk/>
          <pc:sldMk cId="1812315545" sldId="2134805597"/>
        </pc:sldMkLst>
        <pc:spChg chg="add del">
          <ac:chgData name="David Warner" userId="S::david_dwarnerii.com#ext#@microsoft.onmicrosoft.com::acafcf14-4098-4a83-9425-e73571277a06" providerId="AD" clId="Web-{4E5167AA-8BFF-421F-8982-73BFE052C2DF}" dt="2022-01-31T20:26:53.902" v="11"/>
          <ac:spMkLst>
            <pc:docMk/>
            <pc:sldMk cId="1812315545" sldId="2134805597"/>
            <ac:spMk id="2" creationId="{A4A42281-296A-4E9A-B964-6C621813E4BC}"/>
          </ac:spMkLst>
        </pc:spChg>
        <pc:spChg chg="mod">
          <ac:chgData name="David Warner" userId="S::david_dwarnerii.com#ext#@microsoft.onmicrosoft.com::acafcf14-4098-4a83-9425-e73571277a06" providerId="AD" clId="Web-{4E5167AA-8BFF-421F-8982-73BFE052C2DF}" dt="2022-01-31T20:27:03.605" v="20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27D2E73C-C25A-4168-8B8B-2CF06DFA3B37}"/>
    <pc:docChg chg="modSld">
      <pc:chgData name="David Warner" userId="S::david_dwarnerii.com#ext#@microsoft.onmicrosoft.com::acafcf14-4098-4a83-9425-e73571277a06" providerId="AD" clId="Web-{27D2E73C-C25A-4168-8B8B-2CF06DFA3B37}" dt="2022-01-11T01:28:29.674" v="22" actId="1076"/>
      <pc:docMkLst>
        <pc:docMk/>
      </pc:docMkLst>
      <pc:sldChg chg="addSp modSp">
        <pc:chgData name="David Warner" userId="S::david_dwarnerii.com#ext#@microsoft.onmicrosoft.com::acafcf14-4098-4a83-9425-e73571277a06" providerId="AD" clId="Web-{27D2E73C-C25A-4168-8B8B-2CF06DFA3B37}" dt="2022-01-11T01:28:29.674" v="22" actId="1076"/>
        <pc:sldMkLst>
          <pc:docMk/>
          <pc:sldMk cId="1812315545" sldId="2134805597"/>
        </pc:sldMkLst>
        <pc:spChg chg="add mod">
          <ac:chgData name="David Warner" userId="S::david_dwarnerii.com#ext#@microsoft.onmicrosoft.com::acafcf14-4098-4a83-9425-e73571277a06" providerId="AD" clId="Web-{27D2E73C-C25A-4168-8B8B-2CF06DFA3B37}" dt="2022-01-11T01:28:29.674" v="22" actId="1076"/>
          <ac:spMkLst>
            <pc:docMk/>
            <pc:sldMk cId="1812315545" sldId="2134805597"/>
            <ac:spMk id="2" creationId="{FFC05012-B955-4C03-9D15-2A1A07C870F6}"/>
          </ac:spMkLst>
        </pc:spChg>
        <pc:spChg chg="mod">
          <ac:chgData name="David Warner" userId="S::david_dwarnerii.com#ext#@microsoft.onmicrosoft.com::acafcf14-4098-4a83-9425-e73571277a06" providerId="AD" clId="Web-{27D2E73C-C25A-4168-8B8B-2CF06DFA3B37}" dt="2022-01-11T01:27:20.092" v="4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Vesa Juvonen" userId="c7243be1-99a3-4752-ab2a-0cf698cf8236" providerId="ADAL" clId="{A34901D3-5772-4EEF-B81E-920CECACBF7B}"/>
    <pc:docChg chg="custSel delSld modSld modSection">
      <pc:chgData name="Vesa Juvonen" userId="c7243be1-99a3-4752-ab2a-0cf698cf8236" providerId="ADAL" clId="{A34901D3-5772-4EEF-B81E-920CECACBF7B}" dt="2022-03-22T13:17:46.728" v="721" actId="20577"/>
      <pc:docMkLst>
        <pc:docMk/>
      </pc:docMkLst>
      <pc:sldChg chg="addSp modSp mod addCm delCm">
        <pc:chgData name="Vesa Juvonen" userId="c7243be1-99a3-4752-ab2a-0cf698cf8236" providerId="ADAL" clId="{A34901D3-5772-4EEF-B81E-920CECACBF7B}" dt="2022-03-18T16:28:54.682" v="67"/>
        <pc:sldMkLst>
          <pc:docMk/>
          <pc:sldMk cId="2658011793" sldId="263"/>
        </pc:sldMkLst>
        <pc:spChg chg="add mod">
          <ac:chgData name="Vesa Juvonen" userId="c7243be1-99a3-4752-ab2a-0cf698cf8236" providerId="ADAL" clId="{A34901D3-5772-4EEF-B81E-920CECACBF7B}" dt="2022-03-18T16:23:06.383" v="42" actId="2085"/>
          <ac:spMkLst>
            <pc:docMk/>
            <pc:sldMk cId="2658011793" sldId="263"/>
            <ac:spMk id="4" creationId="{7D51CCD5-F775-4528-85C3-210BB77D3E2C}"/>
          </ac:spMkLst>
        </pc:spChg>
      </pc:sldChg>
      <pc:sldChg chg="modSp mod">
        <pc:chgData name="Vesa Juvonen" userId="c7243be1-99a3-4752-ab2a-0cf698cf8236" providerId="ADAL" clId="{A34901D3-5772-4EEF-B81E-920CECACBF7B}" dt="2022-03-22T13:09:05.568" v="102" actId="1076"/>
        <pc:sldMkLst>
          <pc:docMk/>
          <pc:sldMk cId="709137924" sldId="264"/>
        </pc:sldMkLst>
        <pc:spChg chg="mod">
          <ac:chgData name="Vesa Juvonen" userId="c7243be1-99a3-4752-ab2a-0cf698cf8236" providerId="ADAL" clId="{A34901D3-5772-4EEF-B81E-920CECACBF7B}" dt="2022-03-22T13:09:05.568" v="102" actId="1076"/>
          <ac:spMkLst>
            <pc:docMk/>
            <pc:sldMk cId="709137924" sldId="264"/>
            <ac:spMk id="13" creationId="{04EBEA20-7D3C-4FF3-B888-CD1841E61443}"/>
          </ac:spMkLst>
        </pc:spChg>
      </pc:sldChg>
      <pc:sldChg chg="modSp mod">
        <pc:chgData name="Vesa Juvonen" userId="c7243be1-99a3-4752-ab2a-0cf698cf8236" providerId="ADAL" clId="{A34901D3-5772-4EEF-B81E-920CECACBF7B}" dt="2022-03-18T16:23:34.150" v="61" actId="6549"/>
        <pc:sldMkLst>
          <pc:docMk/>
          <pc:sldMk cId="2967945684" sldId="277"/>
        </pc:sldMkLst>
        <pc:spChg chg="mod">
          <ac:chgData name="Vesa Juvonen" userId="c7243be1-99a3-4752-ab2a-0cf698cf8236" providerId="ADAL" clId="{A34901D3-5772-4EEF-B81E-920CECACBF7B}" dt="2022-03-18T16:23:34.150" v="61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A34901D3-5772-4EEF-B81E-920CECACBF7B}" dt="2022-03-18T16:21:53.815" v="8" actId="20577"/>
        <pc:sldMkLst>
          <pc:docMk/>
          <pc:sldMk cId="287163252" sldId="1567"/>
        </pc:sldMkLst>
        <pc:spChg chg="mod">
          <ac:chgData name="Vesa Juvonen" userId="c7243be1-99a3-4752-ab2a-0cf698cf8236" providerId="ADAL" clId="{A34901D3-5772-4EEF-B81E-920CECACBF7B}" dt="2022-03-18T16:21:53.815" v="8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del">
        <pc:chgData name="Vesa Juvonen" userId="c7243be1-99a3-4752-ab2a-0cf698cf8236" providerId="ADAL" clId="{A34901D3-5772-4EEF-B81E-920CECACBF7B}" dt="2022-03-18T16:22:01.993" v="10" actId="47"/>
        <pc:sldMkLst>
          <pc:docMk/>
          <pc:sldMk cId="720313206" sldId="1640"/>
        </pc:sldMkLst>
      </pc:sldChg>
      <pc:sldChg chg="del">
        <pc:chgData name="Vesa Juvonen" userId="c7243be1-99a3-4752-ab2a-0cf698cf8236" providerId="ADAL" clId="{A34901D3-5772-4EEF-B81E-920CECACBF7B}" dt="2022-03-18T16:22:04.988" v="14" actId="47"/>
        <pc:sldMkLst>
          <pc:docMk/>
          <pc:sldMk cId="3043375476" sldId="1641"/>
        </pc:sldMkLst>
      </pc:sldChg>
      <pc:sldChg chg="addSp delSp modSp mod">
        <pc:chgData name="Vesa Juvonen" userId="c7243be1-99a3-4752-ab2a-0cf698cf8236" providerId="ADAL" clId="{A34901D3-5772-4EEF-B81E-920CECACBF7B}" dt="2022-03-22T12:14:48.354" v="83" actId="1076"/>
        <pc:sldMkLst>
          <pc:docMk/>
          <pc:sldMk cId="10702720" sldId="2079"/>
        </pc:sldMkLst>
        <pc:spChg chg="add del">
          <ac:chgData name="Vesa Juvonen" userId="c7243be1-99a3-4752-ab2a-0cf698cf8236" providerId="ADAL" clId="{A34901D3-5772-4EEF-B81E-920CECACBF7B}" dt="2022-03-22T12:13:38.516" v="70"/>
          <ac:spMkLst>
            <pc:docMk/>
            <pc:sldMk cId="10702720" sldId="2079"/>
            <ac:spMk id="2" creationId="{9B2F6F30-8709-4E71-80AD-CFC182D86B40}"/>
          </ac:spMkLst>
        </pc:spChg>
        <pc:spChg chg="mod">
          <ac:chgData name="Vesa Juvonen" userId="c7243be1-99a3-4752-ab2a-0cf698cf8236" providerId="ADAL" clId="{A34901D3-5772-4EEF-B81E-920CECACBF7B}" dt="2022-03-22T12:13:27.007" v="68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A34901D3-5772-4EEF-B81E-920CECACBF7B}" dt="2022-03-22T12:14:48.354" v="83" actId="1076"/>
          <ac:picMkLst>
            <pc:docMk/>
            <pc:sldMk cId="10702720" sldId="2079"/>
            <ac:picMk id="6" creationId="{42CB4DFB-3A1A-4628-BFC3-46B2ABE847D6}"/>
          </ac:picMkLst>
        </pc:picChg>
        <pc:picChg chg="add mod">
          <ac:chgData name="Vesa Juvonen" userId="c7243be1-99a3-4752-ab2a-0cf698cf8236" providerId="ADAL" clId="{A34901D3-5772-4EEF-B81E-920CECACBF7B}" dt="2022-03-22T12:14:44.359" v="82" actId="1076"/>
          <ac:picMkLst>
            <pc:docMk/>
            <pc:sldMk cId="10702720" sldId="2079"/>
            <ac:picMk id="10" creationId="{83428487-84D5-4F39-956C-95D70CCC35A3}"/>
          </ac:picMkLst>
        </pc:picChg>
        <pc:picChg chg="del">
          <ac:chgData name="Vesa Juvonen" userId="c7243be1-99a3-4752-ab2a-0cf698cf8236" providerId="ADAL" clId="{A34901D3-5772-4EEF-B81E-920CECACBF7B}" dt="2022-03-18T16:21:31.324" v="1" actId="478"/>
          <ac:picMkLst>
            <pc:docMk/>
            <pc:sldMk cId="10702720" sldId="2079"/>
            <ac:picMk id="1026" creationId="{AA5C7B34-3109-48A8-A137-E8917DB79362}"/>
          </ac:picMkLst>
        </pc:picChg>
        <pc:picChg chg="del">
          <ac:chgData name="Vesa Juvonen" userId="c7243be1-99a3-4752-ab2a-0cf698cf8236" providerId="ADAL" clId="{A34901D3-5772-4EEF-B81E-920CECACBF7B}" dt="2022-03-18T16:21:31.324" v="1" actId="478"/>
          <ac:picMkLst>
            <pc:docMk/>
            <pc:sldMk cId="10702720" sldId="2079"/>
            <ac:picMk id="1032" creationId="{DB690AEA-E0F3-4AC8-A689-25FDA1F1C841}"/>
          </ac:picMkLst>
        </pc:picChg>
        <pc:picChg chg="del">
          <ac:chgData name="Vesa Juvonen" userId="c7243be1-99a3-4752-ab2a-0cf698cf8236" providerId="ADAL" clId="{A34901D3-5772-4EEF-B81E-920CECACBF7B}" dt="2022-03-18T16:21:31.324" v="1" actId="478"/>
          <ac:picMkLst>
            <pc:docMk/>
            <pc:sldMk cId="10702720" sldId="2079"/>
            <ac:picMk id="1034" creationId="{613A1EEE-66A7-415B-B996-D81152AD5CDF}"/>
          </ac:picMkLst>
        </pc:picChg>
        <pc:picChg chg="del">
          <ac:chgData name="Vesa Juvonen" userId="c7243be1-99a3-4752-ab2a-0cf698cf8236" providerId="ADAL" clId="{A34901D3-5772-4EEF-B81E-920CECACBF7B}" dt="2022-03-18T16:21:31.324" v="1" actId="478"/>
          <ac:picMkLst>
            <pc:docMk/>
            <pc:sldMk cId="10702720" sldId="2079"/>
            <ac:picMk id="1036" creationId="{B260D9B9-64BC-41CE-8539-94053373A218}"/>
          </ac:picMkLst>
        </pc:picChg>
      </pc:sldChg>
      <pc:sldChg chg="addSp delSp modSp mod">
        <pc:chgData name="Vesa Juvonen" userId="c7243be1-99a3-4752-ab2a-0cf698cf8236" providerId="ADAL" clId="{A34901D3-5772-4EEF-B81E-920CECACBF7B}" dt="2022-03-22T12:15:19.671" v="92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A34901D3-5772-4EEF-B81E-920CECACBF7B}" dt="2022-03-18T16:22:14.146" v="16" actId="404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A34901D3-5772-4EEF-B81E-920CECACBF7B}" dt="2022-03-22T12:15:18.385" v="91" actId="1076"/>
          <ac:picMkLst>
            <pc:docMk/>
            <pc:sldMk cId="778883926" sldId="2076136264"/>
            <ac:picMk id="3" creationId="{5585EC8D-C780-4559-8DE6-15225CBF92DD}"/>
          </ac:picMkLst>
        </pc:picChg>
        <pc:picChg chg="del">
          <ac:chgData name="Vesa Juvonen" userId="c7243be1-99a3-4752-ab2a-0cf698cf8236" providerId="ADAL" clId="{A34901D3-5772-4EEF-B81E-920CECACBF7B}" dt="2022-03-18T16:22:18.417" v="18" actId="478"/>
          <ac:picMkLst>
            <pc:docMk/>
            <pc:sldMk cId="778883926" sldId="2076136264"/>
            <ac:picMk id="3" creationId="{DBC53AD9-3F01-4807-8013-4A1B30BBEA2E}"/>
          </ac:picMkLst>
        </pc:picChg>
        <pc:picChg chg="mod">
          <ac:chgData name="Vesa Juvonen" userId="c7243be1-99a3-4752-ab2a-0cf698cf8236" providerId="ADAL" clId="{A34901D3-5772-4EEF-B81E-920CECACBF7B}" dt="2022-03-18T16:22:16.133" v="17" actId="1076"/>
          <ac:picMkLst>
            <pc:docMk/>
            <pc:sldMk cId="778883926" sldId="2076136264"/>
            <ac:picMk id="5" creationId="{AD2536B2-30D0-4C5F-9346-877B39DBA287}"/>
          </ac:picMkLst>
        </pc:picChg>
        <pc:picChg chg="del">
          <ac:chgData name="Vesa Juvonen" userId="c7243be1-99a3-4752-ab2a-0cf698cf8236" providerId="ADAL" clId="{A34901D3-5772-4EEF-B81E-920CECACBF7B}" dt="2022-03-18T16:22:18.417" v="18" actId="478"/>
          <ac:picMkLst>
            <pc:docMk/>
            <pc:sldMk cId="778883926" sldId="2076136264"/>
            <ac:picMk id="7" creationId="{49E9372F-D0D1-4367-B2FF-9BCB710AD550}"/>
          </ac:picMkLst>
        </pc:picChg>
        <pc:picChg chg="add mod">
          <ac:chgData name="Vesa Juvonen" userId="c7243be1-99a3-4752-ab2a-0cf698cf8236" providerId="ADAL" clId="{A34901D3-5772-4EEF-B81E-920CECACBF7B}" dt="2022-03-22T12:15:19.671" v="92" actId="1076"/>
          <ac:picMkLst>
            <pc:docMk/>
            <pc:sldMk cId="778883926" sldId="2076136264"/>
            <ac:picMk id="7" creationId="{51511593-3AB3-4027-837E-23FBDA0A2AB2}"/>
          </ac:picMkLst>
        </pc:picChg>
        <pc:picChg chg="del">
          <ac:chgData name="Vesa Juvonen" userId="c7243be1-99a3-4752-ab2a-0cf698cf8236" providerId="ADAL" clId="{A34901D3-5772-4EEF-B81E-920CECACBF7B}" dt="2022-03-18T16:22:18.417" v="18" actId="478"/>
          <ac:picMkLst>
            <pc:docMk/>
            <pc:sldMk cId="778883926" sldId="2076136264"/>
            <ac:picMk id="8" creationId="{C8124116-FC1A-499B-9AE9-03F474738182}"/>
          </ac:picMkLst>
        </pc:picChg>
      </pc:sldChg>
      <pc:sldChg chg="del">
        <pc:chgData name="Vesa Juvonen" userId="c7243be1-99a3-4752-ab2a-0cf698cf8236" providerId="ADAL" clId="{A34901D3-5772-4EEF-B81E-920CECACBF7B}" dt="2022-03-18T16:22:03.489" v="12" actId="47"/>
        <pc:sldMkLst>
          <pc:docMk/>
          <pc:sldMk cId="1882481969" sldId="2076137668"/>
        </pc:sldMkLst>
      </pc:sldChg>
      <pc:sldChg chg="del">
        <pc:chgData name="Vesa Juvonen" userId="c7243be1-99a3-4752-ab2a-0cf698cf8236" providerId="ADAL" clId="{A34901D3-5772-4EEF-B81E-920CECACBF7B}" dt="2022-03-18T16:22:04.432" v="13" actId="47"/>
        <pc:sldMkLst>
          <pc:docMk/>
          <pc:sldMk cId="3178089567" sldId="2076137840"/>
        </pc:sldMkLst>
      </pc:sldChg>
      <pc:sldChg chg="del">
        <pc:chgData name="Vesa Juvonen" userId="c7243be1-99a3-4752-ab2a-0cf698cf8236" providerId="ADAL" clId="{A34901D3-5772-4EEF-B81E-920CECACBF7B}" dt="2022-03-18T16:22:01.254" v="9" actId="47"/>
        <pc:sldMkLst>
          <pc:docMk/>
          <pc:sldMk cId="4155936684" sldId="2076137841"/>
        </pc:sldMkLst>
      </pc:sldChg>
      <pc:sldChg chg="addSp modSp mod">
        <pc:chgData name="Vesa Juvonen" userId="c7243be1-99a3-4752-ab2a-0cf698cf8236" providerId="ADAL" clId="{A34901D3-5772-4EEF-B81E-920CECACBF7B}" dt="2022-03-22T12:18:26.191" v="99" actId="1076"/>
        <pc:sldMkLst>
          <pc:docMk/>
          <pc:sldMk cId="460153747" sldId="2134805598"/>
        </pc:sldMkLst>
        <pc:spChg chg="mod">
          <ac:chgData name="Vesa Juvonen" userId="c7243be1-99a3-4752-ab2a-0cf698cf8236" providerId="ADAL" clId="{A34901D3-5772-4EEF-B81E-920CECACBF7B}" dt="2022-03-18T16:23:49.551" v="65" actId="20577"/>
          <ac:spMkLst>
            <pc:docMk/>
            <pc:sldMk cId="460153747" sldId="2134805598"/>
            <ac:spMk id="2" creationId="{D93BDAB2-0D8E-40FD-BE74-409F9AFD71E2}"/>
          </ac:spMkLst>
        </pc:spChg>
        <pc:picChg chg="add mod">
          <ac:chgData name="Vesa Juvonen" userId="c7243be1-99a3-4752-ab2a-0cf698cf8236" providerId="ADAL" clId="{A34901D3-5772-4EEF-B81E-920CECACBF7B}" dt="2022-03-22T12:18:20.197" v="98" actId="1076"/>
          <ac:picMkLst>
            <pc:docMk/>
            <pc:sldMk cId="460153747" sldId="2134805598"/>
            <ac:picMk id="9" creationId="{76F7FA60-58C1-4513-9DBC-1B806BFB930E}"/>
          </ac:picMkLst>
        </pc:picChg>
        <pc:picChg chg="mod">
          <ac:chgData name="Vesa Juvonen" userId="c7243be1-99a3-4752-ab2a-0cf698cf8236" providerId="ADAL" clId="{A34901D3-5772-4EEF-B81E-920CECACBF7B}" dt="2022-03-22T12:18:26.191" v="99" actId="1076"/>
          <ac:picMkLst>
            <pc:docMk/>
            <pc:sldMk cId="460153747" sldId="2134805598"/>
            <ac:picMk id="16" creationId="{B8A4D75A-FB65-449C-AA7A-1367ED969B64}"/>
          </ac:picMkLst>
        </pc:picChg>
      </pc:sldChg>
      <pc:sldChg chg="addSp delSp modSp mod delAnim modNotesTx">
        <pc:chgData name="Vesa Juvonen" userId="c7243be1-99a3-4752-ab2a-0cf698cf8236" providerId="ADAL" clId="{A34901D3-5772-4EEF-B81E-920CECACBF7B}" dt="2022-03-22T13:17:46.728" v="721" actId="20577"/>
        <pc:sldMkLst>
          <pc:docMk/>
          <pc:sldMk cId="4046856784" sldId="2134805599"/>
        </pc:sldMkLst>
        <pc:spChg chg="add del mod">
          <ac:chgData name="Vesa Juvonen" userId="c7243be1-99a3-4752-ab2a-0cf698cf8236" providerId="ADAL" clId="{A34901D3-5772-4EEF-B81E-920CECACBF7B}" dt="2022-03-22T13:08:47.828" v="100" actId="478"/>
          <ac:spMkLst>
            <pc:docMk/>
            <pc:sldMk cId="4046856784" sldId="2134805599"/>
            <ac:spMk id="2" creationId="{BE034524-6BB1-45E7-982D-69F488CBF773}"/>
          </ac:spMkLst>
        </pc:spChg>
        <pc:picChg chg="add mod">
          <ac:chgData name="Vesa Juvonen" userId="c7243be1-99a3-4752-ab2a-0cf698cf8236" providerId="ADAL" clId="{A34901D3-5772-4EEF-B81E-920CECACBF7B}" dt="2022-03-22T13:11:14.808" v="118" actId="14861"/>
          <ac:picMkLst>
            <pc:docMk/>
            <pc:sldMk cId="4046856784" sldId="2134805599"/>
            <ac:picMk id="4" creationId="{D2155A3E-0C47-4939-9790-143039881611}"/>
          </ac:picMkLst>
        </pc:picChg>
        <pc:picChg chg="del">
          <ac:chgData name="Vesa Juvonen" userId="c7243be1-99a3-4752-ab2a-0cf698cf8236" providerId="ADAL" clId="{A34901D3-5772-4EEF-B81E-920CECACBF7B}" dt="2022-03-22T13:09:44.926" v="103" actId="478"/>
          <ac:picMkLst>
            <pc:docMk/>
            <pc:sldMk cId="4046856784" sldId="2134805599"/>
            <ac:picMk id="5" creationId="{F926C2D9-A521-4B98-A8BC-D45478C976C0}"/>
          </ac:picMkLst>
        </pc:picChg>
        <pc:picChg chg="del">
          <ac:chgData name="Vesa Juvonen" userId="c7243be1-99a3-4752-ab2a-0cf698cf8236" providerId="ADAL" clId="{A34901D3-5772-4EEF-B81E-920CECACBF7B}" dt="2022-03-22T13:09:49.318" v="106" actId="478"/>
          <ac:picMkLst>
            <pc:docMk/>
            <pc:sldMk cId="4046856784" sldId="2134805599"/>
            <ac:picMk id="6" creationId="{C31941CD-E7BC-42CC-A4AD-08C9084394E2}"/>
          </ac:picMkLst>
        </pc:picChg>
        <pc:picChg chg="add mod">
          <ac:chgData name="Vesa Juvonen" userId="c7243be1-99a3-4752-ab2a-0cf698cf8236" providerId="ADAL" clId="{A34901D3-5772-4EEF-B81E-920CECACBF7B}" dt="2022-03-22T13:11:24.402" v="121" actId="1076"/>
          <ac:picMkLst>
            <pc:docMk/>
            <pc:sldMk cId="4046856784" sldId="2134805599"/>
            <ac:picMk id="9" creationId="{7717A25F-F43A-41EB-A0A1-F238887E2DBA}"/>
          </ac:picMkLst>
        </pc:picChg>
        <pc:picChg chg="del">
          <ac:chgData name="Vesa Juvonen" userId="c7243be1-99a3-4752-ab2a-0cf698cf8236" providerId="ADAL" clId="{A34901D3-5772-4EEF-B81E-920CECACBF7B}" dt="2022-03-22T13:09:45.764" v="104" actId="478"/>
          <ac:picMkLst>
            <pc:docMk/>
            <pc:sldMk cId="4046856784" sldId="2134805599"/>
            <ac:picMk id="10" creationId="{95E19875-0557-442C-BC35-8E5EC816526C}"/>
          </ac:picMkLst>
        </pc:picChg>
        <pc:picChg chg="del">
          <ac:chgData name="Vesa Juvonen" userId="c7243be1-99a3-4752-ab2a-0cf698cf8236" providerId="ADAL" clId="{A34901D3-5772-4EEF-B81E-920CECACBF7B}" dt="2022-03-22T13:09:49.894" v="107" actId="478"/>
          <ac:picMkLst>
            <pc:docMk/>
            <pc:sldMk cId="4046856784" sldId="2134805599"/>
            <ac:picMk id="13" creationId="{06DC3C75-A737-4F0F-BC0A-76D3433620DC}"/>
          </ac:picMkLst>
        </pc:picChg>
        <pc:picChg chg="del">
          <ac:chgData name="Vesa Juvonen" userId="c7243be1-99a3-4752-ab2a-0cf698cf8236" providerId="ADAL" clId="{A34901D3-5772-4EEF-B81E-920CECACBF7B}" dt="2022-03-22T13:09:48.744" v="105" actId="478"/>
          <ac:picMkLst>
            <pc:docMk/>
            <pc:sldMk cId="4046856784" sldId="2134805599"/>
            <ac:picMk id="15" creationId="{E9B98ECB-BABD-493C-822B-E5D2AF1BB88D}"/>
          </ac:picMkLst>
        </pc:picChg>
      </pc:sldChg>
      <pc:sldChg chg="del">
        <pc:chgData name="Vesa Juvonen" userId="c7243be1-99a3-4752-ab2a-0cf698cf8236" providerId="ADAL" clId="{A34901D3-5772-4EEF-B81E-920CECACBF7B}" dt="2022-03-18T16:22:02.699" v="11" actId="47"/>
        <pc:sldMkLst>
          <pc:docMk/>
          <pc:sldMk cId="3166917076" sldId="2134805601"/>
        </pc:sldMkLst>
      </pc:sldChg>
      <pc:sldChg chg="addSp modSp mod addCm delCm">
        <pc:chgData name="Vesa Juvonen" userId="c7243be1-99a3-4752-ab2a-0cf698cf8236" providerId="ADAL" clId="{A34901D3-5772-4EEF-B81E-920CECACBF7B}" dt="2022-03-18T16:28:33.663" v="66"/>
        <pc:sldMkLst>
          <pc:docMk/>
          <pc:sldMk cId="2705926738" sldId="2145707274"/>
        </pc:sldMkLst>
        <pc:spChg chg="add mod">
          <ac:chgData name="Vesa Juvonen" userId="c7243be1-99a3-4752-ab2a-0cf698cf8236" providerId="ADAL" clId="{A34901D3-5772-4EEF-B81E-920CECACBF7B}" dt="2022-03-18T16:23:13.548" v="44" actId="207"/>
          <ac:spMkLst>
            <pc:docMk/>
            <pc:sldMk cId="2705926738" sldId="2145707274"/>
            <ac:spMk id="4" creationId="{D229999F-9AD8-471A-A04E-25A88B17DA12}"/>
          </ac:spMkLst>
        </pc:spChg>
      </pc:sldChg>
      <pc:sldChg chg="del">
        <pc:chgData name="Vesa Juvonen" userId="c7243be1-99a3-4752-ab2a-0cf698cf8236" providerId="ADAL" clId="{A34901D3-5772-4EEF-B81E-920CECACBF7B}" dt="2022-03-18T16:20:41.373" v="0" actId="47"/>
        <pc:sldMkLst>
          <pc:docMk/>
          <pc:sldMk cId="3913065966" sldId="2145707275"/>
        </pc:sldMkLst>
      </pc:sldChg>
    </pc:docChg>
  </pc:docChgLst>
  <pc:docChgLst>
    <pc:chgData name="Sébastien Levert" userId="S::slevert@microsoft.com::ece773f4-084f-4e66-97d9-a9d066f2d75d" providerId="AD" clId="Web-{33A5EB34-4B6C-4565-2042-F2DCE02333BB}"/>
    <pc:docChg chg="modSld">
      <pc:chgData name="Sébastien Levert" userId="S::slevert@microsoft.com::ece773f4-084f-4e66-97d9-a9d066f2d75d" providerId="AD" clId="Web-{33A5EB34-4B6C-4565-2042-F2DCE02333BB}" dt="2021-10-05T14:29:55.272" v="0"/>
      <pc:docMkLst>
        <pc:docMk/>
      </pc:docMkLst>
      <pc:sldChg chg="delSp delAnim">
        <pc:chgData name="Sébastien Levert" userId="S::slevert@microsoft.com::ece773f4-084f-4e66-97d9-a9d066f2d75d" providerId="AD" clId="Web-{33A5EB34-4B6C-4565-2042-F2DCE02333BB}" dt="2021-10-05T14:29:55.272" v="0"/>
        <pc:sldMkLst>
          <pc:docMk/>
          <pc:sldMk cId="4039685786" sldId="2076136275"/>
        </pc:sldMkLst>
        <pc:spChg chg="del">
          <ac:chgData name="Sébastien Levert" userId="S::slevert@microsoft.com::ece773f4-084f-4e66-97d9-a9d066f2d75d" providerId="AD" clId="Web-{33A5EB34-4B6C-4565-2042-F2DCE02333BB}" dt="2021-10-05T14:29:55.272" v="0"/>
          <ac:spMkLst>
            <pc:docMk/>
            <pc:sldMk cId="4039685786" sldId="2076136275"/>
            <ac:spMk id="6" creationId="{9A190FA0-2C74-4058-B2E6-B9485A2D976F}"/>
          </ac:spMkLst>
        </pc:spChg>
      </pc:sldChg>
    </pc:docChg>
  </pc:docChgLst>
  <pc:docChgLst>
    <pc:chgData name="David Warner" userId="S::davidwarner@microsoft.com::51ffa14d-fdfd-4571-a787-ad4b3bb92711" providerId="AD" clId="Web-{8C66EEE0-19A9-4244-8C74-15B919254943}"/>
    <pc:docChg chg="modSld">
      <pc:chgData name="David Warner" userId="S::davidwarner@microsoft.com::51ffa14d-fdfd-4571-a787-ad4b3bb92711" providerId="AD" clId="Web-{8C66EEE0-19A9-4244-8C74-15B919254943}" dt="2022-03-28T13:58:30.264" v="1" actId="20577"/>
      <pc:docMkLst>
        <pc:docMk/>
      </pc:docMkLst>
      <pc:sldChg chg="modSp">
        <pc:chgData name="David Warner" userId="S::davidwarner@microsoft.com::51ffa14d-fdfd-4571-a787-ad4b3bb92711" providerId="AD" clId="Web-{8C66EEE0-19A9-4244-8C74-15B919254943}" dt="2022-03-28T13:58:30.264" v="1" actId="20577"/>
        <pc:sldMkLst>
          <pc:docMk/>
          <pc:sldMk cId="1812315545" sldId="2134805597"/>
        </pc:sldMkLst>
        <pc:spChg chg="mod">
          <ac:chgData name="David Warner" userId="S::davidwarner@microsoft.com::51ffa14d-fdfd-4571-a787-ad4b3bb92711" providerId="AD" clId="Web-{8C66EEE0-19A9-4244-8C74-15B919254943}" dt="2022-03-28T13:58:30.264" v="1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Brian Jackett" userId="e2c557f4-fffa-4012-a1e1-e15087bfdbac" providerId="ADAL" clId="{7333A7BD-B3BF-4FCA-8B4E-A8E33BA2C71A}"/>
    <pc:docChg chg="custSel addSld modSld">
      <pc:chgData name="Brian Jackett" userId="e2c557f4-fffa-4012-a1e1-e15087bfdbac" providerId="ADAL" clId="{7333A7BD-B3BF-4FCA-8B4E-A8E33BA2C71A}" dt="2022-04-04T13:45:55.475" v="79" actId="113"/>
      <pc:docMkLst>
        <pc:docMk/>
      </pc:docMkLst>
      <pc:sldChg chg="addSp delSp modSp add mod">
        <pc:chgData name="Brian Jackett" userId="e2c557f4-fffa-4012-a1e1-e15087bfdbac" providerId="ADAL" clId="{7333A7BD-B3BF-4FCA-8B4E-A8E33BA2C71A}" dt="2022-04-04T13:45:55.475" v="79" actId="113"/>
        <pc:sldMkLst>
          <pc:docMk/>
          <pc:sldMk cId="979604221" sldId="11618"/>
        </pc:sldMkLst>
        <pc:spChg chg="mod">
          <ac:chgData name="Brian Jackett" userId="e2c557f4-fffa-4012-a1e1-e15087bfdbac" providerId="ADAL" clId="{7333A7BD-B3BF-4FCA-8B4E-A8E33BA2C71A}" dt="2022-04-04T13:44:23.707" v="12" actId="20577"/>
          <ac:spMkLst>
            <pc:docMk/>
            <pc:sldMk cId="979604221" sldId="11618"/>
            <ac:spMk id="9" creationId="{779735E5-94D4-456A-894A-0CF3247ACF10}"/>
          </ac:spMkLst>
        </pc:spChg>
        <pc:spChg chg="mod">
          <ac:chgData name="Brian Jackett" userId="e2c557f4-fffa-4012-a1e1-e15087bfdbac" providerId="ADAL" clId="{7333A7BD-B3BF-4FCA-8B4E-A8E33BA2C71A}" dt="2022-04-04T13:45:55.475" v="79" actId="113"/>
          <ac:spMkLst>
            <pc:docMk/>
            <pc:sldMk cId="979604221" sldId="11618"/>
            <ac:spMk id="11" creationId="{D4ED1670-E789-4F0F-B9DC-5D7E4283DCEF}"/>
          </ac:spMkLst>
        </pc:spChg>
        <pc:picChg chg="del mod">
          <ac:chgData name="Brian Jackett" userId="e2c557f4-fffa-4012-a1e1-e15087bfdbac" providerId="ADAL" clId="{7333A7BD-B3BF-4FCA-8B4E-A8E33BA2C71A}" dt="2022-04-04T13:44:14.318" v="2" actId="478"/>
          <ac:picMkLst>
            <pc:docMk/>
            <pc:sldMk cId="979604221" sldId="11618"/>
            <ac:picMk id="3" creationId="{FB2297C9-C7A2-4A88-AE77-3A75BF01D8CF}"/>
          </ac:picMkLst>
        </pc:picChg>
        <pc:picChg chg="add mod">
          <ac:chgData name="Brian Jackett" userId="e2c557f4-fffa-4012-a1e1-e15087bfdbac" providerId="ADAL" clId="{7333A7BD-B3BF-4FCA-8B4E-A8E33BA2C71A}" dt="2022-04-04T13:45:12.735" v="37" actId="1038"/>
          <ac:picMkLst>
            <pc:docMk/>
            <pc:sldMk cId="979604221" sldId="11618"/>
            <ac:picMk id="4" creationId="{D3E3A008-0CAB-B24B-C76A-1EBD9393F98E}"/>
          </ac:picMkLst>
        </pc:picChg>
      </pc:sldChg>
    </pc:docChg>
  </pc:docChgLst>
  <pc:docChgLst>
    <pc:chgData name="Julie Turner" userId="S::julie.turner_sympraxisconsulting.com#ext#@microsoft.onmicrosoft.com::51f00042-4c48-4111-9ee4-670ef2fc7d0e" providerId="AD" clId="Web-{AE5F3F53-601B-4DEE-9B87-0E57700DEEAD}"/>
    <pc:docChg chg="modSld">
      <pc:chgData name="Julie Turner" userId="S::julie.turner_sympraxisconsulting.com#ext#@microsoft.onmicrosoft.com::51f00042-4c48-4111-9ee4-670ef2fc7d0e" providerId="AD" clId="Web-{AE5F3F53-601B-4DEE-9B87-0E57700DEEAD}" dt="2021-03-08T18:35:34.859" v="71" actId="2057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AE5F3F53-601B-4DEE-9B87-0E57700DEEAD}" dt="2021-03-08T18:35:34.859" v="71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AE5F3F53-601B-4DEE-9B87-0E57700DEEAD}" dt="2021-03-08T18:35:34.859" v="71" actId="20577"/>
          <ac:spMkLst>
            <pc:docMk/>
            <pc:sldMk cId="2877399898" sldId="1623"/>
            <ac:spMk id="3" creationId="{CBDC9C38-872E-4048-96FE-C321FEF21EC1}"/>
          </ac:spMkLst>
        </pc:spChg>
        <pc:spChg chg="del">
          <ac:chgData name="Julie Turner" userId="S::julie.turner_sympraxisconsulting.com#ext#@microsoft.onmicrosoft.com::51f00042-4c48-4111-9ee4-670ef2fc7d0e" providerId="AD" clId="Web-{AE5F3F53-601B-4DEE-9B87-0E57700DEEAD}" dt="2021-03-08T18:34:30.623" v="0"/>
          <ac:spMkLst>
            <pc:docMk/>
            <pc:sldMk cId="2877399898" sldId="1623"/>
            <ac:spMk id="20" creationId="{660C2ECE-2B56-466F-9973-E8C622235384}"/>
          </ac:spMkLst>
        </pc:spChg>
      </pc:sldChg>
    </pc:docChg>
  </pc:docChgLst>
  <pc:docChgLst>
    <pc:chgData name="Vesa Juvonen" userId="c7243be1-99a3-4752-ab2a-0cf698cf8236" providerId="ADAL" clId="{CC3809EB-DF64-411A-A0CD-C199B4263F77}"/>
    <pc:docChg chg="undo custSel addSld delSld modSld sldOrd modSection">
      <pc:chgData name="Vesa Juvonen" userId="c7243be1-99a3-4752-ab2a-0cf698cf8236" providerId="ADAL" clId="{CC3809EB-DF64-411A-A0CD-C199B4263F77}" dt="2022-03-15T15:33:17.748" v="817" actId="1076"/>
      <pc:docMkLst>
        <pc:docMk/>
      </pc:docMkLst>
      <pc:sldChg chg="addSp modSp mod addCm delCm">
        <pc:chgData name="Vesa Juvonen" userId="c7243be1-99a3-4752-ab2a-0cf698cf8236" providerId="ADAL" clId="{CC3809EB-DF64-411A-A0CD-C199B4263F77}" dt="2022-03-11T14:51:33.551" v="92"/>
        <pc:sldMkLst>
          <pc:docMk/>
          <pc:sldMk cId="2768292834" sldId="262"/>
        </pc:sldMkLst>
        <pc:spChg chg="add mod">
          <ac:chgData name="Vesa Juvonen" userId="c7243be1-99a3-4752-ab2a-0cf698cf8236" providerId="ADAL" clId="{CC3809EB-DF64-411A-A0CD-C199B4263F77}" dt="2022-03-11T14:47:46.480" v="89" actId="17032"/>
          <ac:spMkLst>
            <pc:docMk/>
            <pc:sldMk cId="2768292834" sldId="262"/>
            <ac:spMk id="2" creationId="{5EC98E3A-D4D9-49F1-93B5-83F70C7459A0}"/>
          </ac:spMkLst>
        </pc:spChg>
      </pc:sldChg>
      <pc:sldChg chg="modSp mod">
        <pc:chgData name="Vesa Juvonen" userId="c7243be1-99a3-4752-ab2a-0cf698cf8236" providerId="ADAL" clId="{CC3809EB-DF64-411A-A0CD-C199B4263F77}" dt="2022-03-11T14:52:12.626" v="104" actId="5793"/>
        <pc:sldMkLst>
          <pc:docMk/>
          <pc:sldMk cId="2967945684" sldId="277"/>
        </pc:sldMkLst>
        <pc:spChg chg="mod">
          <ac:chgData name="Vesa Juvonen" userId="c7243be1-99a3-4752-ab2a-0cf698cf8236" providerId="ADAL" clId="{CC3809EB-DF64-411A-A0CD-C199B4263F77}" dt="2022-03-11T14:52:12.626" v="104" actId="5793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CC3809EB-DF64-411A-A0CD-C199B4263F77}" dt="2022-03-11T14:52:25.333" v="127" actId="20577"/>
        <pc:sldMkLst>
          <pc:docMk/>
          <pc:sldMk cId="287163252" sldId="1567"/>
        </pc:sldMkLst>
        <pc:spChg chg="mod">
          <ac:chgData name="Vesa Juvonen" userId="c7243be1-99a3-4752-ab2a-0cf698cf8236" providerId="ADAL" clId="{CC3809EB-DF64-411A-A0CD-C199B4263F77}" dt="2022-03-11T14:52:25.333" v="127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CC3809EB-DF64-411A-A0CD-C199B4263F77}" dt="2022-03-11T14:52:19.852" v="107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modSp add mod">
        <pc:chgData name="Vesa Juvonen" userId="c7243be1-99a3-4752-ab2a-0cf698cf8236" providerId="ADAL" clId="{CC3809EB-DF64-411A-A0CD-C199B4263F77}" dt="2022-03-15T12:34:02.189" v="769" actId="20577"/>
        <pc:sldMkLst>
          <pc:docMk/>
          <pc:sldMk cId="720313206" sldId="1640"/>
        </pc:sldMkLst>
        <pc:spChg chg="mod">
          <ac:chgData name="Vesa Juvonen" userId="c7243be1-99a3-4752-ab2a-0cf698cf8236" providerId="ADAL" clId="{CC3809EB-DF64-411A-A0CD-C199B4263F77}" dt="2022-03-15T12:34:02.189" v="769" actId="20577"/>
          <ac:spMkLst>
            <pc:docMk/>
            <pc:sldMk cId="720313206" sldId="1640"/>
            <ac:spMk id="5" creationId="{00000000-0000-0000-0000-000000000000}"/>
          </ac:spMkLst>
        </pc:spChg>
        <pc:spChg chg="mod">
          <ac:chgData name="Vesa Juvonen" userId="c7243be1-99a3-4752-ab2a-0cf698cf8236" providerId="ADAL" clId="{CC3809EB-DF64-411A-A0CD-C199B4263F77}" dt="2022-03-15T12:30:58.867" v="716" actId="21"/>
          <ac:spMkLst>
            <pc:docMk/>
            <pc:sldMk cId="720313206" sldId="1640"/>
            <ac:spMk id="6" creationId="{B6BFF95C-9CC5-41D8-B97F-890353EE3235}"/>
          </ac:spMkLst>
        </pc:spChg>
        <pc:spChg chg="mod">
          <ac:chgData name="Vesa Juvonen" userId="c7243be1-99a3-4752-ab2a-0cf698cf8236" providerId="ADAL" clId="{CC3809EB-DF64-411A-A0CD-C199B4263F77}" dt="2022-03-15T12:30:51.698" v="712" actId="21"/>
          <ac:spMkLst>
            <pc:docMk/>
            <pc:sldMk cId="720313206" sldId="1640"/>
            <ac:spMk id="7" creationId="{00000000-0000-0000-0000-000000000000}"/>
          </ac:spMkLst>
        </pc:spChg>
      </pc:sldChg>
      <pc:sldChg chg="modSp add mod">
        <pc:chgData name="Vesa Juvonen" userId="c7243be1-99a3-4752-ab2a-0cf698cf8236" providerId="ADAL" clId="{CC3809EB-DF64-411A-A0CD-C199B4263F77}" dt="2022-03-15T12:37:34.284" v="815" actId="1076"/>
        <pc:sldMkLst>
          <pc:docMk/>
          <pc:sldMk cId="3043375476" sldId="1641"/>
        </pc:sldMkLst>
        <pc:spChg chg="mod">
          <ac:chgData name="Vesa Juvonen" userId="c7243be1-99a3-4752-ab2a-0cf698cf8236" providerId="ADAL" clId="{CC3809EB-DF64-411A-A0CD-C199B4263F77}" dt="2022-03-15T12:36:47.979" v="795" actId="20577"/>
          <ac:spMkLst>
            <pc:docMk/>
            <pc:sldMk cId="3043375476" sldId="1641"/>
            <ac:spMk id="5" creationId="{00000000-0000-0000-0000-000000000000}"/>
          </ac:spMkLst>
        </pc:spChg>
        <pc:spChg chg="mod">
          <ac:chgData name="Vesa Juvonen" userId="c7243be1-99a3-4752-ab2a-0cf698cf8236" providerId="ADAL" clId="{CC3809EB-DF64-411A-A0CD-C199B4263F77}" dt="2022-03-15T12:37:06.589" v="805" actId="6549"/>
          <ac:spMkLst>
            <pc:docMk/>
            <pc:sldMk cId="3043375476" sldId="1641"/>
            <ac:spMk id="6" creationId="{399FC354-4754-4AF7-B37B-013145D750F3}"/>
          </ac:spMkLst>
        </pc:spChg>
        <pc:spChg chg="mod">
          <ac:chgData name="Vesa Juvonen" userId="c7243be1-99a3-4752-ab2a-0cf698cf8236" providerId="ADAL" clId="{CC3809EB-DF64-411A-A0CD-C199B4263F77}" dt="2022-03-15T12:37:15.854" v="811" actId="21"/>
          <ac:spMkLst>
            <pc:docMk/>
            <pc:sldMk cId="3043375476" sldId="1641"/>
            <ac:spMk id="7" creationId="{FF7DB6F2-A230-434B-BA45-3215EE59DFB5}"/>
          </ac:spMkLst>
        </pc:spChg>
        <pc:spChg chg="mod">
          <ac:chgData name="Vesa Juvonen" userId="c7243be1-99a3-4752-ab2a-0cf698cf8236" providerId="ADAL" clId="{CC3809EB-DF64-411A-A0CD-C199B4263F77}" dt="2022-03-15T12:37:19.187" v="814" actId="6549"/>
          <ac:spMkLst>
            <pc:docMk/>
            <pc:sldMk cId="3043375476" sldId="1641"/>
            <ac:spMk id="8" creationId="{7E3687A3-39C5-464E-8253-AE51D6DA9383}"/>
          </ac:spMkLst>
        </pc:spChg>
        <pc:picChg chg="mod">
          <ac:chgData name="Vesa Juvonen" userId="c7243be1-99a3-4752-ab2a-0cf698cf8236" providerId="ADAL" clId="{CC3809EB-DF64-411A-A0CD-C199B4263F77}" dt="2022-03-15T12:37:34.284" v="815" actId="1076"/>
          <ac:picMkLst>
            <pc:docMk/>
            <pc:sldMk cId="3043375476" sldId="1641"/>
            <ac:picMk id="1026" creationId="{00000000-0000-0000-0000-000000000000}"/>
          </ac:picMkLst>
        </pc:picChg>
      </pc:sldChg>
      <pc:sldChg chg="addSp delSp modSp mod">
        <pc:chgData name="Vesa Juvonen" userId="c7243be1-99a3-4752-ab2a-0cf698cf8236" providerId="ADAL" clId="{CC3809EB-DF64-411A-A0CD-C199B4263F77}" dt="2022-03-15T08:59:06.546" v="344" actId="20577"/>
        <pc:sldMkLst>
          <pc:docMk/>
          <pc:sldMk cId="10702720" sldId="2079"/>
        </pc:sldMkLst>
        <pc:spChg chg="mod">
          <ac:chgData name="Vesa Juvonen" userId="c7243be1-99a3-4752-ab2a-0cf698cf8236" providerId="ADAL" clId="{CC3809EB-DF64-411A-A0CD-C199B4263F77}" dt="2022-03-15T08:59:06.546" v="344" actId="20577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Vesa Juvonen" userId="c7243be1-99a3-4752-ab2a-0cf698cf8236" providerId="ADAL" clId="{CC3809EB-DF64-411A-A0CD-C199B4263F77}" dt="2022-03-11T14:58:10.634" v="154" actId="1076"/>
          <ac:picMkLst>
            <pc:docMk/>
            <pc:sldMk cId="10702720" sldId="2079"/>
            <ac:picMk id="3" creationId="{86AFF2E8-FF46-46FB-92DD-3A4157CE1974}"/>
          </ac:picMkLst>
        </pc:picChg>
        <pc:picChg chg="del">
          <ac:chgData name="Vesa Juvonen" userId="c7243be1-99a3-4752-ab2a-0cf698cf8236" providerId="ADAL" clId="{CC3809EB-DF64-411A-A0CD-C199B4263F77}" dt="2022-03-11T14:46:48.223" v="0" actId="478"/>
          <ac:picMkLst>
            <pc:docMk/>
            <pc:sldMk cId="10702720" sldId="2079"/>
            <ac:picMk id="9" creationId="{22C4792A-984F-4D65-93BA-81DC6783840A}"/>
          </ac:picMkLst>
        </pc:picChg>
        <pc:picChg chg="del">
          <ac:chgData name="Vesa Juvonen" userId="c7243be1-99a3-4752-ab2a-0cf698cf8236" providerId="ADAL" clId="{CC3809EB-DF64-411A-A0CD-C199B4263F77}" dt="2022-03-11T14:46:48.789" v="1" actId="478"/>
          <ac:picMkLst>
            <pc:docMk/>
            <pc:sldMk cId="10702720" sldId="2079"/>
            <ac:picMk id="13" creationId="{034B4425-0C42-45DE-BAD4-B2B8A965CF66}"/>
          </ac:picMkLst>
        </pc:picChg>
        <pc:picChg chg="del">
          <ac:chgData name="Vesa Juvonen" userId="c7243be1-99a3-4752-ab2a-0cf698cf8236" providerId="ADAL" clId="{CC3809EB-DF64-411A-A0CD-C199B4263F77}" dt="2022-03-11T14:46:49.436" v="2" actId="478"/>
          <ac:picMkLst>
            <pc:docMk/>
            <pc:sldMk cId="10702720" sldId="2079"/>
            <ac:picMk id="16" creationId="{866FBE77-D65A-4C20-85A3-1F823BA2175E}"/>
          </ac:picMkLst>
        </pc:picChg>
        <pc:picChg chg="add mod">
          <ac:chgData name="Vesa Juvonen" userId="c7243be1-99a3-4752-ab2a-0cf698cf8236" providerId="ADAL" clId="{CC3809EB-DF64-411A-A0CD-C199B4263F77}" dt="2022-03-15T08:57:30.356" v="288" actId="1076"/>
          <ac:picMkLst>
            <pc:docMk/>
            <pc:sldMk cId="10702720" sldId="2079"/>
            <ac:picMk id="1026" creationId="{AA5C7B34-3109-48A8-A137-E8917DB79362}"/>
          </ac:picMkLst>
        </pc:picChg>
        <pc:picChg chg="add del mod">
          <ac:chgData name="Vesa Juvonen" userId="c7243be1-99a3-4752-ab2a-0cf698cf8236" providerId="ADAL" clId="{CC3809EB-DF64-411A-A0CD-C199B4263F77}" dt="2022-03-11T14:57:14.109" v="145" actId="478"/>
          <ac:picMkLst>
            <pc:docMk/>
            <pc:sldMk cId="10702720" sldId="2079"/>
            <ac:picMk id="1028" creationId="{95CB00EF-B187-421E-92A7-066F19D4F42D}"/>
          </ac:picMkLst>
        </pc:picChg>
        <pc:picChg chg="add mod">
          <ac:chgData name="Vesa Juvonen" userId="c7243be1-99a3-4752-ab2a-0cf698cf8236" providerId="ADAL" clId="{CC3809EB-DF64-411A-A0CD-C199B4263F77}" dt="2022-03-11T14:59:04.732" v="176" actId="1076"/>
          <ac:picMkLst>
            <pc:docMk/>
            <pc:sldMk cId="10702720" sldId="2079"/>
            <ac:picMk id="1030" creationId="{396EA470-49AB-4ECE-8024-FF2510CC4BCE}"/>
          </ac:picMkLst>
        </pc:picChg>
        <pc:picChg chg="add mod">
          <ac:chgData name="Vesa Juvonen" userId="c7243be1-99a3-4752-ab2a-0cf698cf8236" providerId="ADAL" clId="{CC3809EB-DF64-411A-A0CD-C199B4263F77}" dt="2022-03-15T08:57:30.356" v="288" actId="1076"/>
          <ac:picMkLst>
            <pc:docMk/>
            <pc:sldMk cId="10702720" sldId="2079"/>
            <ac:picMk id="1032" creationId="{DB690AEA-E0F3-4AC8-A689-25FDA1F1C841}"/>
          </ac:picMkLst>
        </pc:picChg>
        <pc:picChg chg="add mod">
          <ac:chgData name="Vesa Juvonen" userId="c7243be1-99a3-4752-ab2a-0cf698cf8236" providerId="ADAL" clId="{CC3809EB-DF64-411A-A0CD-C199B4263F77}" dt="2022-03-15T08:57:30.356" v="288" actId="1076"/>
          <ac:picMkLst>
            <pc:docMk/>
            <pc:sldMk cId="10702720" sldId="2079"/>
            <ac:picMk id="1034" creationId="{613A1EEE-66A7-415B-B996-D81152AD5CDF}"/>
          </ac:picMkLst>
        </pc:picChg>
        <pc:picChg chg="add mod">
          <ac:chgData name="Vesa Juvonen" userId="c7243be1-99a3-4752-ab2a-0cf698cf8236" providerId="ADAL" clId="{CC3809EB-DF64-411A-A0CD-C199B4263F77}" dt="2022-03-15T08:57:30.356" v="288" actId="1076"/>
          <ac:picMkLst>
            <pc:docMk/>
            <pc:sldMk cId="10702720" sldId="2079"/>
            <ac:picMk id="1036" creationId="{B260D9B9-64BC-41CE-8539-94053373A218}"/>
          </ac:picMkLst>
        </pc:picChg>
        <pc:picChg chg="mod">
          <ac:chgData name="Vesa Juvonen" userId="c7243be1-99a3-4752-ab2a-0cf698cf8236" providerId="ADAL" clId="{CC3809EB-DF64-411A-A0CD-C199B4263F77}" dt="2022-03-15T08:57:30.356" v="288" actId="1076"/>
          <ac:picMkLst>
            <pc:docMk/>
            <pc:sldMk cId="10702720" sldId="2079"/>
            <ac:picMk id="2052" creationId="{11CF9187-81B4-4186-B976-5D6E9E571406}"/>
          </ac:picMkLst>
        </pc:picChg>
      </pc:sldChg>
      <pc:sldChg chg="addSp delSp modSp mod">
        <pc:chgData name="Vesa Juvonen" userId="c7243be1-99a3-4752-ab2a-0cf698cf8236" providerId="ADAL" clId="{CC3809EB-DF64-411A-A0CD-C199B4263F77}" dt="2022-03-15T15:33:17.748" v="817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CC3809EB-DF64-411A-A0CD-C199B4263F77}" dt="2022-03-15T08:56:28.121" v="279" actId="2057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CC3809EB-DF64-411A-A0CD-C199B4263F77}" dt="2022-03-15T15:33:17.748" v="817" actId="1076"/>
          <ac:picMkLst>
            <pc:docMk/>
            <pc:sldMk cId="778883926" sldId="2076136264"/>
            <ac:picMk id="3" creationId="{DBC53AD9-3F01-4807-8013-4A1B30BBEA2E}"/>
          </ac:picMkLst>
        </pc:picChg>
        <pc:picChg chg="add del mod">
          <ac:chgData name="Vesa Juvonen" userId="c7243be1-99a3-4752-ab2a-0cf698cf8236" providerId="ADAL" clId="{CC3809EB-DF64-411A-A0CD-C199B4263F77}" dt="2022-03-15T08:55:37.933" v="231" actId="1076"/>
          <ac:picMkLst>
            <pc:docMk/>
            <pc:sldMk cId="778883926" sldId="2076136264"/>
            <ac:picMk id="5" creationId="{AD2536B2-30D0-4C5F-9346-877B39DBA287}"/>
          </ac:picMkLst>
        </pc:picChg>
        <pc:picChg chg="add mod">
          <ac:chgData name="Vesa Juvonen" userId="c7243be1-99a3-4752-ab2a-0cf698cf8236" providerId="ADAL" clId="{CC3809EB-DF64-411A-A0CD-C199B4263F77}" dt="2022-03-11T15:00:13.323" v="199" actId="1076"/>
          <ac:picMkLst>
            <pc:docMk/>
            <pc:sldMk cId="778883926" sldId="2076136264"/>
            <ac:picMk id="6" creationId="{D35B540F-E60B-4F28-96C1-49CCE9EF60A6}"/>
          </ac:picMkLst>
        </pc:picChg>
        <pc:picChg chg="add mod">
          <ac:chgData name="Vesa Juvonen" userId="c7243be1-99a3-4752-ab2a-0cf698cf8236" providerId="ADAL" clId="{CC3809EB-DF64-411A-A0CD-C199B4263F77}" dt="2022-03-11T15:00:13.323" v="199" actId="1076"/>
          <ac:picMkLst>
            <pc:docMk/>
            <pc:sldMk cId="778883926" sldId="2076136264"/>
            <ac:picMk id="7" creationId="{49E9372F-D0D1-4367-B2FF-9BCB710AD550}"/>
          </ac:picMkLst>
        </pc:picChg>
        <pc:picChg chg="add mod">
          <ac:chgData name="Vesa Juvonen" userId="c7243be1-99a3-4752-ab2a-0cf698cf8236" providerId="ADAL" clId="{CC3809EB-DF64-411A-A0CD-C199B4263F77}" dt="2022-03-11T15:00:13.323" v="199" actId="1076"/>
          <ac:picMkLst>
            <pc:docMk/>
            <pc:sldMk cId="778883926" sldId="2076136264"/>
            <ac:picMk id="8" creationId="{C8124116-FC1A-499B-9AE9-03F474738182}"/>
          </ac:picMkLst>
        </pc:picChg>
        <pc:picChg chg="add del">
          <ac:chgData name="Vesa Juvonen" userId="c7243be1-99a3-4752-ab2a-0cf698cf8236" providerId="ADAL" clId="{CC3809EB-DF64-411A-A0CD-C199B4263F77}" dt="2022-03-11T14:59:42.197" v="191" actId="478"/>
          <ac:picMkLst>
            <pc:docMk/>
            <pc:sldMk cId="778883926" sldId="2076136264"/>
            <ac:picMk id="9" creationId="{540F3AC4-9F91-4B73-9B52-527F15BC2133}"/>
          </ac:picMkLst>
        </pc:picChg>
        <pc:picChg chg="add del">
          <ac:chgData name="Vesa Juvonen" userId="c7243be1-99a3-4752-ab2a-0cf698cf8236" providerId="ADAL" clId="{CC3809EB-DF64-411A-A0CD-C199B4263F77}" dt="2022-03-11T14:59:42.197" v="191" actId="478"/>
          <ac:picMkLst>
            <pc:docMk/>
            <pc:sldMk cId="778883926" sldId="2076136264"/>
            <ac:picMk id="11" creationId="{124FDADC-33F0-47C5-8EC7-885A3AC2F4C8}"/>
          </ac:picMkLst>
        </pc:picChg>
        <pc:picChg chg="del">
          <ac:chgData name="Vesa Juvonen" userId="c7243be1-99a3-4752-ab2a-0cf698cf8236" providerId="ADAL" clId="{CC3809EB-DF64-411A-A0CD-C199B4263F77}" dt="2022-03-11T14:51:53.813" v="94" actId="478"/>
          <ac:picMkLst>
            <pc:docMk/>
            <pc:sldMk cId="778883926" sldId="2076136264"/>
            <ac:picMk id="13" creationId="{E8C685D5-23F2-47FE-8875-D6A4CF0E320B}"/>
          </ac:picMkLst>
        </pc:picChg>
        <pc:picChg chg="add del mod">
          <ac:chgData name="Vesa Juvonen" userId="c7243be1-99a3-4752-ab2a-0cf698cf8236" providerId="ADAL" clId="{CC3809EB-DF64-411A-A0CD-C199B4263F77}" dt="2022-03-15T15:33:15.584" v="816" actId="478"/>
          <ac:picMkLst>
            <pc:docMk/>
            <pc:sldMk cId="778883926" sldId="2076136264"/>
            <ac:picMk id="18" creationId="{AF970E1F-FF4B-4D0A-A877-24B2A5FA4D37}"/>
          </ac:picMkLst>
        </pc:picChg>
      </pc:sldChg>
      <pc:sldChg chg="modSp add mod">
        <pc:chgData name="Vesa Juvonen" userId="c7243be1-99a3-4752-ab2a-0cf698cf8236" providerId="ADAL" clId="{CC3809EB-DF64-411A-A0CD-C199B4263F77}" dt="2022-03-15T12:34:43.286" v="773" actId="20577"/>
        <pc:sldMkLst>
          <pc:docMk/>
          <pc:sldMk cId="1882481969" sldId="2076137668"/>
        </pc:sldMkLst>
        <pc:spChg chg="mod">
          <ac:chgData name="Vesa Juvonen" userId="c7243be1-99a3-4752-ab2a-0cf698cf8236" providerId="ADAL" clId="{CC3809EB-DF64-411A-A0CD-C199B4263F77}" dt="2022-03-15T12:34:43.286" v="773" actId="20577"/>
          <ac:spMkLst>
            <pc:docMk/>
            <pc:sldMk cId="1882481969" sldId="2076137668"/>
            <ac:spMk id="2" creationId="{00000000-0000-0000-0000-000000000000}"/>
          </ac:spMkLst>
        </pc:spChg>
        <pc:spChg chg="mod">
          <ac:chgData name="Vesa Juvonen" userId="c7243be1-99a3-4752-ab2a-0cf698cf8236" providerId="ADAL" clId="{CC3809EB-DF64-411A-A0CD-C199B4263F77}" dt="2022-03-15T12:33:44.331" v="761" actId="6549"/>
          <ac:spMkLst>
            <pc:docMk/>
            <pc:sldMk cId="1882481969" sldId="2076137668"/>
            <ac:spMk id="5" creationId="{00000000-0000-0000-0000-000000000000}"/>
          </ac:spMkLst>
        </pc:spChg>
        <pc:spChg chg="mod">
          <ac:chgData name="Vesa Juvonen" userId="c7243be1-99a3-4752-ab2a-0cf698cf8236" providerId="ADAL" clId="{CC3809EB-DF64-411A-A0CD-C199B4263F77}" dt="2022-03-15T12:33:35.140" v="752" actId="6549"/>
          <ac:spMkLst>
            <pc:docMk/>
            <pc:sldMk cId="1882481969" sldId="2076137668"/>
            <ac:spMk id="6" creationId="{372A50EE-67E5-4F87-A48C-BEC0030EB2B3}"/>
          </ac:spMkLst>
        </pc:spChg>
        <pc:spChg chg="mod">
          <ac:chgData name="Vesa Juvonen" userId="c7243be1-99a3-4752-ab2a-0cf698cf8236" providerId="ADAL" clId="{CC3809EB-DF64-411A-A0CD-C199B4263F77}" dt="2022-03-15T12:33:39.797" v="757" actId="20577"/>
          <ac:spMkLst>
            <pc:docMk/>
            <pc:sldMk cId="1882481969" sldId="2076137668"/>
            <ac:spMk id="7" creationId="{00000000-0000-0000-0000-000000000000}"/>
          </ac:spMkLst>
        </pc:spChg>
      </pc:sldChg>
      <pc:sldChg chg="add del">
        <pc:chgData name="Vesa Juvonen" userId="c7243be1-99a3-4752-ab2a-0cf698cf8236" providerId="ADAL" clId="{CC3809EB-DF64-411A-A0CD-C199B4263F77}" dt="2022-03-15T12:14:52.295" v="673" actId="47"/>
        <pc:sldMkLst>
          <pc:docMk/>
          <pc:sldMk cId="2266530565" sldId="2076137822"/>
        </pc:sldMkLst>
      </pc:sldChg>
      <pc:sldChg chg="add">
        <pc:chgData name="Vesa Juvonen" userId="c7243be1-99a3-4752-ab2a-0cf698cf8236" providerId="ADAL" clId="{CC3809EB-DF64-411A-A0CD-C199B4263F77}" dt="2022-03-15T12:14:49.967" v="672"/>
        <pc:sldMkLst>
          <pc:docMk/>
          <pc:sldMk cId="3178089567" sldId="2076137840"/>
        </pc:sldMkLst>
      </pc:sldChg>
      <pc:sldChg chg="modSp add mod ord">
        <pc:chgData name="Vesa Juvonen" userId="c7243be1-99a3-4752-ab2a-0cf698cf8236" providerId="ADAL" clId="{CC3809EB-DF64-411A-A0CD-C199B4263F77}" dt="2022-03-15T12:14:33.618" v="670"/>
        <pc:sldMkLst>
          <pc:docMk/>
          <pc:sldMk cId="4155936684" sldId="2076137841"/>
        </pc:sldMkLst>
        <pc:spChg chg="mod">
          <ac:chgData name="Vesa Juvonen" userId="c7243be1-99a3-4752-ab2a-0cf698cf8236" providerId="ADAL" clId="{CC3809EB-DF64-411A-A0CD-C199B4263F77}" dt="2022-03-15T12:13:37.162" v="666" actId="207"/>
          <ac:spMkLst>
            <pc:docMk/>
            <pc:sldMk cId="4155936684" sldId="2076137841"/>
            <ac:spMk id="4" creationId="{B7EE2697-FF77-4373-9ED0-F3E544446F2C}"/>
          </ac:spMkLst>
        </pc:spChg>
      </pc:sldChg>
      <pc:sldChg chg="modSp mod">
        <pc:chgData name="Vesa Juvonen" userId="c7243be1-99a3-4752-ab2a-0cf698cf8236" providerId="ADAL" clId="{CC3809EB-DF64-411A-A0CD-C199B4263F77}" dt="2022-03-15T09:22:51.707" v="664" actId="1076"/>
        <pc:sldMkLst>
          <pc:docMk/>
          <pc:sldMk cId="1812315545" sldId="2134805597"/>
        </pc:sldMkLst>
        <pc:spChg chg="mod">
          <ac:chgData name="Vesa Juvonen" userId="c7243be1-99a3-4752-ab2a-0cf698cf8236" providerId="ADAL" clId="{CC3809EB-DF64-411A-A0CD-C199B4263F77}" dt="2022-03-15T09:22:51.707" v="664" actId="1076"/>
          <ac:spMkLst>
            <pc:docMk/>
            <pc:sldMk cId="1812315545" sldId="2134805597"/>
            <ac:spMk id="4" creationId="{0C606F42-5F3C-496D-9B80-09178934A141}"/>
          </ac:spMkLst>
        </pc:spChg>
      </pc:sldChg>
      <pc:sldChg chg="addSp delSp modSp mod">
        <pc:chgData name="Vesa Juvonen" userId="c7243be1-99a3-4752-ab2a-0cf698cf8236" providerId="ADAL" clId="{CC3809EB-DF64-411A-A0CD-C199B4263F77}" dt="2022-03-15T09:16:32.440" v="578" actId="14100"/>
        <pc:sldMkLst>
          <pc:docMk/>
          <pc:sldMk cId="460153747" sldId="2134805598"/>
        </pc:sldMkLst>
        <pc:spChg chg="mod">
          <ac:chgData name="Vesa Juvonen" userId="c7243be1-99a3-4752-ab2a-0cf698cf8236" providerId="ADAL" clId="{CC3809EB-DF64-411A-A0CD-C199B4263F77}" dt="2022-03-15T09:00:06.910" v="349" actId="404"/>
          <ac:spMkLst>
            <pc:docMk/>
            <pc:sldMk cId="460153747" sldId="2134805598"/>
            <ac:spMk id="2" creationId="{D93BDAB2-0D8E-40FD-BE74-409F9AFD71E2}"/>
          </ac:spMkLst>
        </pc:spChg>
        <pc:picChg chg="add mod ord">
          <ac:chgData name="Vesa Juvonen" userId="c7243be1-99a3-4752-ab2a-0cf698cf8236" providerId="ADAL" clId="{CC3809EB-DF64-411A-A0CD-C199B4263F77}" dt="2022-03-15T09:01:07.755" v="381" actId="1036"/>
          <ac:picMkLst>
            <pc:docMk/>
            <pc:sldMk cId="460153747" sldId="2134805598"/>
            <ac:picMk id="8" creationId="{FC9D328A-D155-4B90-8424-B5A3A8AF6E0A}"/>
          </ac:picMkLst>
        </pc:picChg>
        <pc:picChg chg="del">
          <ac:chgData name="Vesa Juvonen" userId="c7243be1-99a3-4752-ab2a-0cf698cf8236" providerId="ADAL" clId="{CC3809EB-DF64-411A-A0CD-C199B4263F77}" dt="2022-03-15T09:00:41.880" v="350" actId="478"/>
          <ac:picMkLst>
            <pc:docMk/>
            <pc:sldMk cId="460153747" sldId="2134805598"/>
            <ac:picMk id="9" creationId="{B2F8C8CB-E118-4C73-81C4-DEB14C3259FE}"/>
          </ac:picMkLst>
        </pc:picChg>
        <pc:picChg chg="del">
          <ac:chgData name="Vesa Juvonen" userId="c7243be1-99a3-4752-ab2a-0cf698cf8236" providerId="ADAL" clId="{CC3809EB-DF64-411A-A0CD-C199B4263F77}" dt="2022-03-15T09:00:55.537" v="366" actId="478"/>
          <ac:picMkLst>
            <pc:docMk/>
            <pc:sldMk cId="460153747" sldId="2134805598"/>
            <ac:picMk id="13" creationId="{59EF4566-A284-4AD1-8F2A-5B568D4BDE8F}"/>
          </ac:picMkLst>
        </pc:picChg>
        <pc:picChg chg="mod">
          <ac:chgData name="Vesa Juvonen" userId="c7243be1-99a3-4752-ab2a-0cf698cf8236" providerId="ADAL" clId="{CC3809EB-DF64-411A-A0CD-C199B4263F77}" dt="2022-03-15T09:16:32.440" v="578" actId="14100"/>
          <ac:picMkLst>
            <pc:docMk/>
            <pc:sldMk cId="460153747" sldId="2134805598"/>
            <ac:picMk id="15" creationId="{90BA3DF7-4993-4159-B7DC-3A35D3A547DE}"/>
          </ac:picMkLst>
        </pc:picChg>
        <pc:picChg chg="add mod">
          <ac:chgData name="Vesa Juvonen" userId="c7243be1-99a3-4752-ab2a-0cf698cf8236" providerId="ADAL" clId="{CC3809EB-DF64-411A-A0CD-C199B4263F77}" dt="2022-03-15T09:01:49.992" v="385" actId="208"/>
          <ac:picMkLst>
            <pc:docMk/>
            <pc:sldMk cId="460153747" sldId="2134805598"/>
            <ac:picMk id="16" creationId="{B8A4D75A-FB65-449C-AA7A-1367ED969B64}"/>
          </ac:picMkLst>
        </pc:picChg>
      </pc:sldChg>
      <pc:sldChg chg="addSp delSp modSp mod modAnim addCm delCm">
        <pc:chgData name="Vesa Juvonen" userId="c7243be1-99a3-4752-ab2a-0cf698cf8236" providerId="ADAL" clId="{CC3809EB-DF64-411A-A0CD-C199B4263F77}" dt="2022-03-15T09:22:12.156" v="661"/>
        <pc:sldMkLst>
          <pc:docMk/>
          <pc:sldMk cId="4046856784" sldId="2134805599"/>
        </pc:sldMkLst>
        <pc:spChg chg="add del mod">
          <ac:chgData name="Vesa Juvonen" userId="c7243be1-99a3-4752-ab2a-0cf698cf8236" providerId="ADAL" clId="{CC3809EB-DF64-411A-A0CD-C199B4263F77}" dt="2022-03-15T09:17:05.312" v="579" actId="478"/>
          <ac:spMkLst>
            <pc:docMk/>
            <pc:sldMk cId="4046856784" sldId="2134805599"/>
            <ac:spMk id="2" creationId="{A6B9E4F5-FB17-47AD-9074-625DD7C9AACA}"/>
          </ac:spMkLst>
        </pc:spChg>
        <pc:picChg chg="del">
          <ac:chgData name="Vesa Juvonen" userId="c7243be1-99a3-4752-ab2a-0cf698cf8236" providerId="ADAL" clId="{CC3809EB-DF64-411A-A0CD-C199B4263F77}" dt="2022-03-15T09:17:08.786" v="580" actId="478"/>
          <ac:picMkLst>
            <pc:docMk/>
            <pc:sldMk cId="4046856784" sldId="2134805599"/>
            <ac:picMk id="4" creationId="{DBE8AF7E-1405-461B-A439-6D892E0DFEF6}"/>
          </ac:picMkLst>
        </pc:picChg>
        <pc:picChg chg="add mod">
          <ac:chgData name="Vesa Juvonen" userId="c7243be1-99a3-4752-ab2a-0cf698cf8236" providerId="ADAL" clId="{CC3809EB-DF64-411A-A0CD-C199B4263F77}" dt="2022-03-15T09:21:36.945" v="655" actId="1076"/>
          <ac:picMkLst>
            <pc:docMk/>
            <pc:sldMk cId="4046856784" sldId="2134805599"/>
            <ac:picMk id="5" creationId="{F926C2D9-A521-4B98-A8BC-D45478C976C0}"/>
          </ac:picMkLst>
        </pc:picChg>
        <pc:picChg chg="add mod">
          <ac:chgData name="Vesa Juvonen" userId="c7243be1-99a3-4752-ab2a-0cf698cf8236" providerId="ADAL" clId="{CC3809EB-DF64-411A-A0CD-C199B4263F77}" dt="2022-03-15T09:21:36.945" v="655" actId="1076"/>
          <ac:picMkLst>
            <pc:docMk/>
            <pc:sldMk cId="4046856784" sldId="2134805599"/>
            <ac:picMk id="6" creationId="{C31941CD-E7BC-42CC-A4AD-08C9084394E2}"/>
          </ac:picMkLst>
        </pc:picChg>
        <pc:picChg chg="add mod">
          <ac:chgData name="Vesa Juvonen" userId="c7243be1-99a3-4752-ab2a-0cf698cf8236" providerId="ADAL" clId="{CC3809EB-DF64-411A-A0CD-C199B4263F77}" dt="2022-03-15T09:21:36.945" v="655" actId="1076"/>
          <ac:picMkLst>
            <pc:docMk/>
            <pc:sldMk cId="4046856784" sldId="2134805599"/>
            <ac:picMk id="10" creationId="{95E19875-0557-442C-BC35-8E5EC816526C}"/>
          </ac:picMkLst>
        </pc:picChg>
        <pc:picChg chg="add mod">
          <ac:chgData name="Vesa Juvonen" userId="c7243be1-99a3-4752-ab2a-0cf698cf8236" providerId="ADAL" clId="{CC3809EB-DF64-411A-A0CD-C199B4263F77}" dt="2022-03-15T09:21:40.515" v="656" actId="1076"/>
          <ac:picMkLst>
            <pc:docMk/>
            <pc:sldMk cId="4046856784" sldId="2134805599"/>
            <ac:picMk id="13" creationId="{06DC3C75-A737-4F0F-BC0A-76D3433620DC}"/>
          </ac:picMkLst>
        </pc:picChg>
        <pc:picChg chg="add mod">
          <ac:chgData name="Vesa Juvonen" userId="c7243be1-99a3-4752-ab2a-0cf698cf8236" providerId="ADAL" clId="{CC3809EB-DF64-411A-A0CD-C199B4263F77}" dt="2022-03-15T09:21:36.945" v="655" actId="1076"/>
          <ac:picMkLst>
            <pc:docMk/>
            <pc:sldMk cId="4046856784" sldId="2134805599"/>
            <ac:picMk id="15" creationId="{E9B98ECB-BABD-493C-822B-E5D2AF1BB88D}"/>
          </ac:picMkLst>
        </pc:picChg>
      </pc:sldChg>
      <pc:sldChg chg="modSp add mod">
        <pc:chgData name="Vesa Juvonen" userId="c7243be1-99a3-4752-ab2a-0cf698cf8236" providerId="ADAL" clId="{CC3809EB-DF64-411A-A0CD-C199B4263F77}" dt="2022-03-15T12:34:09.078" v="770" actId="20577"/>
        <pc:sldMkLst>
          <pc:docMk/>
          <pc:sldMk cId="3166917076" sldId="2134805601"/>
        </pc:sldMkLst>
        <pc:spChg chg="mod">
          <ac:chgData name="Vesa Juvonen" userId="c7243be1-99a3-4752-ab2a-0cf698cf8236" providerId="ADAL" clId="{CC3809EB-DF64-411A-A0CD-C199B4263F77}" dt="2022-03-15T12:34:09.078" v="770" actId="20577"/>
          <ac:spMkLst>
            <pc:docMk/>
            <pc:sldMk cId="3166917076" sldId="2134805601"/>
            <ac:spMk id="2" creationId="{00000000-0000-0000-0000-000000000000}"/>
          </ac:spMkLst>
        </pc:spChg>
        <pc:spChg chg="mod">
          <ac:chgData name="Vesa Juvonen" userId="c7243be1-99a3-4752-ab2a-0cf698cf8236" providerId="ADAL" clId="{CC3809EB-DF64-411A-A0CD-C199B4263F77}" dt="2022-03-15T12:31:07.043" v="720" actId="6549"/>
          <ac:spMkLst>
            <pc:docMk/>
            <pc:sldMk cId="3166917076" sldId="2134805601"/>
            <ac:spMk id="5" creationId="{00000000-0000-0000-0000-000000000000}"/>
          </ac:spMkLst>
        </pc:spChg>
        <pc:spChg chg="mod">
          <ac:chgData name="Vesa Juvonen" userId="c7243be1-99a3-4752-ab2a-0cf698cf8236" providerId="ADAL" clId="{CC3809EB-DF64-411A-A0CD-C199B4263F77}" dt="2022-03-15T12:33:52.432" v="765" actId="20577"/>
          <ac:spMkLst>
            <pc:docMk/>
            <pc:sldMk cId="3166917076" sldId="2134805601"/>
            <ac:spMk id="6" creationId="{B6BFF95C-9CC5-41D8-B97F-890353EE3235}"/>
          </ac:spMkLst>
        </pc:spChg>
        <pc:spChg chg="mod">
          <ac:chgData name="Vesa Juvonen" userId="c7243be1-99a3-4752-ab2a-0cf698cf8236" providerId="ADAL" clId="{CC3809EB-DF64-411A-A0CD-C199B4263F77}" dt="2022-03-15T12:33:55.728" v="767" actId="20577"/>
          <ac:spMkLst>
            <pc:docMk/>
            <pc:sldMk cId="3166917076" sldId="2134805601"/>
            <ac:spMk id="7" creationId="{00000000-0000-0000-0000-000000000000}"/>
          </ac:spMkLst>
        </pc:spChg>
      </pc:sldChg>
      <pc:sldChg chg="addSp mod addCm delCm modCm">
        <pc:chgData name="Vesa Juvonen" userId="c7243be1-99a3-4752-ab2a-0cf698cf8236" providerId="ADAL" clId="{CC3809EB-DF64-411A-A0CD-C199B4263F77}" dt="2022-03-15T09:22:20.795" v="662"/>
        <pc:sldMkLst>
          <pc:docMk/>
          <pc:sldMk cId="2705926738" sldId="2145707274"/>
        </pc:sldMkLst>
        <pc:spChg chg="add">
          <ac:chgData name="Vesa Juvonen" userId="c7243be1-99a3-4752-ab2a-0cf698cf8236" providerId="ADAL" clId="{CC3809EB-DF64-411A-A0CD-C199B4263F77}" dt="2022-03-11T14:47:37.947" v="87" actId="22"/>
          <ac:spMkLst>
            <pc:docMk/>
            <pc:sldMk cId="2705926738" sldId="2145707274"/>
            <ac:spMk id="4" creationId="{7AD187C3-66CF-4823-8587-C603AF32B5F0}"/>
          </ac:spMkLst>
        </pc:spChg>
      </pc:sldChg>
      <pc:sldChg chg="addSp delSp modSp new mod modAnim">
        <pc:chgData name="Vesa Juvonen" userId="c7243be1-99a3-4752-ab2a-0cf698cf8236" providerId="ADAL" clId="{CC3809EB-DF64-411A-A0CD-C199B4263F77}" dt="2022-03-15T09:18:25.269" v="591" actId="688"/>
        <pc:sldMkLst>
          <pc:docMk/>
          <pc:sldMk cId="3913065966" sldId="2145707275"/>
        </pc:sldMkLst>
        <pc:spChg chg="add mod">
          <ac:chgData name="Vesa Juvonen" userId="c7243be1-99a3-4752-ab2a-0cf698cf8236" providerId="ADAL" clId="{CC3809EB-DF64-411A-A0CD-C199B4263F77}" dt="2022-03-15T09:16:14.755" v="576" actId="207"/>
          <ac:spMkLst>
            <pc:docMk/>
            <pc:sldMk cId="3913065966" sldId="2145707275"/>
            <ac:spMk id="6" creationId="{C82380A5-1D4C-4CE2-836B-A9DB9D0BD545}"/>
          </ac:spMkLst>
        </pc:spChg>
        <pc:picChg chg="add del">
          <ac:chgData name="Vesa Juvonen" userId="c7243be1-99a3-4752-ab2a-0cf698cf8236" providerId="ADAL" clId="{CC3809EB-DF64-411A-A0CD-C199B4263F77}" dt="2022-03-15T09:14:27.052" v="388" actId="22"/>
          <ac:picMkLst>
            <pc:docMk/>
            <pc:sldMk cId="3913065966" sldId="2145707275"/>
            <ac:picMk id="3" creationId="{51A68E49-9DB1-4F3F-B051-656C2BA4B65E}"/>
          </ac:picMkLst>
        </pc:picChg>
        <pc:picChg chg="add">
          <ac:chgData name="Vesa Juvonen" userId="c7243be1-99a3-4752-ab2a-0cf698cf8236" providerId="ADAL" clId="{CC3809EB-DF64-411A-A0CD-C199B4263F77}" dt="2022-03-15T09:14:28.978" v="389" actId="22"/>
          <ac:picMkLst>
            <pc:docMk/>
            <pc:sldMk cId="3913065966" sldId="2145707275"/>
            <ac:picMk id="5" creationId="{9C91AA25-3F03-4564-8DE1-361F1A2AF5A7}"/>
          </ac:picMkLst>
        </pc:picChg>
        <pc:picChg chg="add mod">
          <ac:chgData name="Vesa Juvonen" userId="c7243be1-99a3-4752-ab2a-0cf698cf8236" providerId="ADAL" clId="{CC3809EB-DF64-411A-A0CD-C199B4263F77}" dt="2022-03-15T09:18:25.269" v="591" actId="688"/>
          <ac:picMkLst>
            <pc:docMk/>
            <pc:sldMk cId="3913065966" sldId="2145707275"/>
            <ac:picMk id="8" creationId="{3346A323-8153-466F-A309-22A2F27243A7}"/>
          </ac:picMkLst>
        </pc:picChg>
      </pc:sldChg>
    </pc:docChg>
  </pc:docChgLst>
  <pc:docChgLst>
    <pc:chgData name="Alex Terentiev" userId="S::at_sharepointalist.com#ext#@microsoft.onmicrosoft.com::81fec025-7b20-4143-87df-5a8bc15ed689" providerId="AD" clId="Web-{5FB93415-ADB7-4029-A3D5-3BCA0E5D7EB0}"/>
    <pc:docChg chg="modSld">
      <pc:chgData name="Alex Terentiev" userId="S::at_sharepointalist.com#ext#@microsoft.onmicrosoft.com::81fec025-7b20-4143-87df-5a8bc15ed689" providerId="AD" clId="Web-{5FB93415-ADB7-4029-A3D5-3BCA0E5D7EB0}" dt="2021-03-08T17:42:11.079" v="280" actId="1076"/>
      <pc:docMkLst>
        <pc:docMk/>
      </pc:docMkLst>
      <pc:sldChg chg="addSp delSp modSp">
        <pc:chgData name="Alex Terentiev" userId="S::at_sharepointalist.com#ext#@microsoft.onmicrosoft.com::81fec025-7b20-4143-87df-5a8bc15ed689" providerId="AD" clId="Web-{5FB93415-ADB7-4029-A3D5-3BCA0E5D7EB0}" dt="2021-03-08T17:42:11.079" v="280" actId="1076"/>
        <pc:sldMkLst>
          <pc:docMk/>
          <pc:sldMk cId="4037611923" sldId="3334"/>
        </pc:sldMkLst>
        <pc:spChg chg="mod">
          <ac:chgData name="Alex Terentiev" userId="S::at_sharepointalist.com#ext#@microsoft.onmicrosoft.com::81fec025-7b20-4143-87df-5a8bc15ed689" providerId="AD" clId="Web-{5FB93415-ADB7-4029-A3D5-3BCA0E5D7EB0}" dt="2021-03-08T17:39:22.600" v="268" actId="20577"/>
          <ac:spMkLst>
            <pc:docMk/>
            <pc:sldMk cId="4037611923" sldId="3334"/>
            <ac:spMk id="3" creationId="{CBDC9C38-872E-4048-96FE-C321FEF21EC1}"/>
          </ac:spMkLst>
        </pc:spChg>
        <pc:spChg chg="del">
          <ac:chgData name="Alex Terentiev" userId="S::at_sharepointalist.com#ext#@microsoft.onmicrosoft.com::81fec025-7b20-4143-87df-5a8bc15ed689" providerId="AD" clId="Web-{5FB93415-ADB7-4029-A3D5-3BCA0E5D7EB0}" dt="2021-03-08T17:32:40.810" v="0"/>
          <ac:spMkLst>
            <pc:docMk/>
            <pc:sldMk cId="4037611923" sldId="3334"/>
            <ac:spMk id="4" creationId="{07E1F6C8-6876-4AE6-858A-FC57D6E0BEEE}"/>
          </ac:spMkLst>
        </pc:spChg>
        <pc:picChg chg="add mod">
          <ac:chgData name="Alex Terentiev" userId="S::at_sharepointalist.com#ext#@microsoft.onmicrosoft.com::81fec025-7b20-4143-87df-5a8bc15ed689" providerId="AD" clId="Web-{5FB93415-ADB7-4029-A3D5-3BCA0E5D7EB0}" dt="2021-03-08T17:41:37.733" v="277" actId="1076"/>
          <ac:picMkLst>
            <pc:docMk/>
            <pc:sldMk cId="4037611923" sldId="3334"/>
            <ac:picMk id="5" creationId="{D77A18FA-4925-4E31-9173-FDF4A91F9D8D}"/>
          </ac:picMkLst>
        </pc:picChg>
        <pc:picChg chg="add mod">
          <ac:chgData name="Alex Terentiev" userId="S::at_sharepointalist.com#ext#@microsoft.onmicrosoft.com::81fec025-7b20-4143-87df-5a8bc15ed689" providerId="AD" clId="Web-{5FB93415-ADB7-4029-A3D5-3BCA0E5D7EB0}" dt="2021-03-08T17:42:11.079" v="280" actId="1076"/>
          <ac:picMkLst>
            <pc:docMk/>
            <pc:sldMk cId="4037611923" sldId="3334"/>
            <ac:picMk id="19" creationId="{46E454D4-B384-45FF-AF5A-3CFEA7FADB0C}"/>
          </ac:picMkLst>
        </pc:picChg>
        <pc:picChg chg="del">
          <ac:chgData name="Alex Terentiev" userId="S::at_sharepointalist.com#ext#@microsoft.onmicrosoft.com::81fec025-7b20-4143-87df-5a8bc15ed689" providerId="AD" clId="Web-{5FB93415-ADB7-4029-A3D5-3BCA0E5D7EB0}" dt="2021-03-08T17:39:25.272" v="270"/>
          <ac:picMkLst>
            <pc:docMk/>
            <pc:sldMk cId="4037611923" sldId="3334"/>
            <ac:picMk id="20" creationId="{17A59524-7B34-4D02-A726-A51B59DEFAE5}"/>
          </ac:picMkLst>
        </pc:picChg>
        <pc:picChg chg="del">
          <ac:chgData name="Alex Terentiev" userId="S::at_sharepointalist.com#ext#@microsoft.onmicrosoft.com::81fec025-7b20-4143-87df-5a8bc15ed689" providerId="AD" clId="Web-{5FB93415-ADB7-4029-A3D5-3BCA0E5D7EB0}" dt="2021-03-08T17:39:23.538" v="269"/>
          <ac:picMkLst>
            <pc:docMk/>
            <pc:sldMk cId="4037611923" sldId="3334"/>
            <ac:picMk id="22" creationId="{3754AD80-3EA3-44CA-AC8B-10699584C95B}"/>
          </ac:picMkLst>
        </pc:picChg>
      </pc:sldChg>
    </pc:docChg>
  </pc:docChgLst>
  <pc:docChgLst>
    <pc:chgData name="Mikael Svenson" userId="965d4e6a-fd22-4d0b-8bb9-2315d7bb356c" providerId="ADAL" clId="{9235E540-23AF-4408-8A1A-F399210F4E8C}"/>
    <pc:docChg chg="undo custSel modSld">
      <pc:chgData name="Mikael Svenson" userId="965d4e6a-fd22-4d0b-8bb9-2315d7bb356c" providerId="ADAL" clId="{9235E540-23AF-4408-8A1A-F399210F4E8C}" dt="2021-07-01T12:07:10.219" v="126" actId="20577"/>
      <pc:docMkLst>
        <pc:docMk/>
      </pc:docMkLst>
      <pc:sldChg chg="mod modShow">
        <pc:chgData name="Mikael Svenson" userId="965d4e6a-fd22-4d0b-8bb9-2315d7bb356c" providerId="ADAL" clId="{9235E540-23AF-4408-8A1A-F399210F4E8C}" dt="2021-07-01T12:05:46.213" v="2" actId="729"/>
        <pc:sldMkLst>
          <pc:docMk/>
          <pc:sldMk cId="456093034" sldId="2076136307"/>
        </pc:sldMkLst>
      </pc:sldChg>
      <pc:sldChg chg="addSp delSp modSp mod modShow">
        <pc:chgData name="Mikael Svenson" userId="965d4e6a-fd22-4d0b-8bb9-2315d7bb356c" providerId="ADAL" clId="{9235E540-23AF-4408-8A1A-F399210F4E8C}" dt="2021-07-01T12:07:10.219" v="126" actId="20577"/>
        <pc:sldMkLst>
          <pc:docMk/>
          <pc:sldMk cId="2925091645" sldId="2076136308"/>
        </pc:sldMkLst>
        <pc:spChg chg="mod">
          <ac:chgData name="Mikael Svenson" userId="965d4e6a-fd22-4d0b-8bb9-2315d7bb356c" providerId="ADAL" clId="{9235E540-23AF-4408-8A1A-F399210F4E8C}" dt="2021-07-01T12:07:10.219" v="126" actId="20577"/>
          <ac:spMkLst>
            <pc:docMk/>
            <pc:sldMk cId="2925091645" sldId="2076136308"/>
            <ac:spMk id="3" creationId="{CBDC9C38-872E-4048-96FE-C321FEF21EC1}"/>
          </ac:spMkLst>
        </pc:spChg>
        <pc:spChg chg="add del mod">
          <ac:chgData name="Mikael Svenson" userId="965d4e6a-fd22-4d0b-8bb9-2315d7bb356c" providerId="ADAL" clId="{9235E540-23AF-4408-8A1A-F399210F4E8C}" dt="2021-07-01T12:06:12.797" v="12" actId="767"/>
          <ac:spMkLst>
            <pc:docMk/>
            <pc:sldMk cId="2925091645" sldId="2076136308"/>
            <ac:spMk id="5" creationId="{C9D2272D-EA62-4A54-A8D4-F8AB38E21ACB}"/>
          </ac:spMkLst>
        </pc:spChg>
        <pc:spChg chg="del">
          <ac:chgData name="Mikael Svenson" userId="965d4e6a-fd22-4d0b-8bb9-2315d7bb356c" providerId="ADAL" clId="{9235E540-23AF-4408-8A1A-F399210F4E8C}" dt="2021-07-01T12:05:33.556" v="0" actId="478"/>
          <ac:spMkLst>
            <pc:docMk/>
            <pc:sldMk cId="2925091645" sldId="2076136308"/>
            <ac:spMk id="20" creationId="{EB9024E1-3D6F-48EC-BF62-C078F630DC9A}"/>
          </ac:spMkLst>
        </pc:spChg>
        <pc:picChg chg="mod">
          <ac:chgData name="Mikael Svenson" userId="965d4e6a-fd22-4d0b-8bb9-2315d7bb356c" providerId="ADAL" clId="{9235E540-23AF-4408-8A1A-F399210F4E8C}" dt="2021-07-01T12:05:38.759" v="1" actId="1076"/>
          <ac:picMkLst>
            <pc:docMk/>
            <pc:sldMk cId="2925091645" sldId="2076136308"/>
            <ac:picMk id="4" creationId="{F5409098-B4AE-4FFF-8F49-123DBB19AAF0}"/>
          </ac:picMkLst>
        </pc:picChg>
      </pc:sldChg>
    </pc:docChg>
  </pc:docChgLst>
  <pc:docChgLst>
    <pc:chgData name="Vesa Juvonen" userId="c7243be1-99a3-4752-ab2a-0cf698cf8236" providerId="ADAL" clId="{948DFFC8-D7DE-422F-93D6-922D1F0B44DD}"/>
    <pc:docChg chg="modSld">
      <pc:chgData name="Vesa Juvonen" userId="c7243be1-99a3-4752-ab2a-0cf698cf8236" providerId="ADAL" clId="{948DFFC8-D7DE-422F-93D6-922D1F0B44DD}" dt="2022-09-16T14:59:15.018" v="109" actId="6549"/>
      <pc:docMkLst>
        <pc:docMk/>
      </pc:docMkLst>
      <pc:sldChg chg="modSp mod">
        <pc:chgData name="Vesa Juvonen" userId="c7243be1-99a3-4752-ab2a-0cf698cf8236" providerId="ADAL" clId="{948DFFC8-D7DE-422F-93D6-922D1F0B44DD}" dt="2022-09-16T14:59:15.018" v="109" actId="6549"/>
        <pc:sldMkLst>
          <pc:docMk/>
          <pc:sldMk cId="2967945684" sldId="277"/>
        </pc:sldMkLst>
        <pc:spChg chg="mod">
          <ac:chgData name="Vesa Juvonen" userId="c7243be1-99a3-4752-ab2a-0cf698cf8236" providerId="ADAL" clId="{948DFFC8-D7DE-422F-93D6-922D1F0B44DD}" dt="2022-09-16T14:59:15.018" v="109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948DFFC8-D7DE-422F-93D6-922D1F0B44DD}" dt="2022-09-16T14:54:59.605" v="24" actId="6549"/>
        <pc:sldMkLst>
          <pc:docMk/>
          <pc:sldMk cId="287163252" sldId="1567"/>
        </pc:sldMkLst>
        <pc:spChg chg="mod">
          <ac:chgData name="Vesa Juvonen" userId="c7243be1-99a3-4752-ab2a-0cf698cf8236" providerId="ADAL" clId="{948DFFC8-D7DE-422F-93D6-922D1F0B44DD}" dt="2022-09-16T14:54:55.682" v="20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948DFFC8-D7DE-422F-93D6-922D1F0B44DD}" dt="2022-09-16T14:54:59.605" v="24" actId="6549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948DFFC8-D7DE-422F-93D6-922D1F0B44DD}" dt="2022-09-16T14:57:56.660" v="70" actId="1076"/>
        <pc:sldMkLst>
          <pc:docMk/>
          <pc:sldMk cId="10702720" sldId="2079"/>
        </pc:sldMkLst>
        <pc:spChg chg="mod">
          <ac:chgData name="Vesa Juvonen" userId="c7243be1-99a3-4752-ab2a-0cf698cf8236" providerId="ADAL" clId="{948DFFC8-D7DE-422F-93D6-922D1F0B44DD}" dt="2022-09-16T14:56:33.304" v="54" actId="108"/>
          <ac:spMkLst>
            <pc:docMk/>
            <pc:sldMk cId="10702720" sldId="2079"/>
            <ac:spMk id="8" creationId="{00000000-0000-0000-0000-000000000000}"/>
          </ac:spMkLst>
        </pc:spChg>
        <pc:spChg chg="add del">
          <ac:chgData name="Vesa Juvonen" userId="c7243be1-99a3-4752-ab2a-0cf698cf8236" providerId="ADAL" clId="{948DFFC8-D7DE-422F-93D6-922D1F0B44DD}" dt="2022-09-16T14:57:18.422" v="60"/>
          <ac:spMkLst>
            <pc:docMk/>
            <pc:sldMk cId="10702720" sldId="2079"/>
            <ac:spMk id="9" creationId="{0D46D7DB-5A11-C877-DA8E-32F6136C83B1}"/>
          </ac:spMkLst>
        </pc:spChg>
        <pc:picChg chg="add mod">
          <ac:chgData name="Vesa Juvonen" userId="c7243be1-99a3-4752-ab2a-0cf698cf8236" providerId="ADAL" clId="{948DFFC8-D7DE-422F-93D6-922D1F0B44DD}" dt="2022-09-16T14:57:46.087" v="66" actId="1076"/>
          <ac:picMkLst>
            <pc:docMk/>
            <pc:sldMk cId="10702720" sldId="2079"/>
            <ac:picMk id="2" creationId="{D2B11F96-A940-2C51-E37A-CE7860B71060}"/>
          </ac:picMkLst>
        </pc:picChg>
        <pc:picChg chg="add mod">
          <ac:chgData name="Vesa Juvonen" userId="c7243be1-99a3-4752-ab2a-0cf698cf8236" providerId="ADAL" clId="{948DFFC8-D7DE-422F-93D6-922D1F0B44DD}" dt="2022-09-16T14:57:52.392" v="69" actId="1076"/>
          <ac:picMkLst>
            <pc:docMk/>
            <pc:sldMk cId="10702720" sldId="2079"/>
            <ac:picMk id="4" creationId="{4A81C662-EEBD-6B7E-DCC5-9FE3BEC2354B}"/>
          </ac:picMkLst>
        </pc:picChg>
        <pc:picChg chg="del">
          <ac:chgData name="Vesa Juvonen" userId="c7243be1-99a3-4752-ab2a-0cf698cf8236" providerId="ADAL" clId="{948DFFC8-D7DE-422F-93D6-922D1F0B44DD}" dt="2022-09-16T14:55:03.960" v="25" actId="478"/>
          <ac:picMkLst>
            <pc:docMk/>
            <pc:sldMk cId="10702720" sldId="2079"/>
            <ac:picMk id="6" creationId="{48C2BF80-3743-45FE-C49F-48AACED37AFB}"/>
          </ac:picMkLst>
        </pc:picChg>
        <pc:picChg chg="add mod">
          <ac:chgData name="Vesa Juvonen" userId="c7243be1-99a3-4752-ab2a-0cf698cf8236" providerId="ADAL" clId="{948DFFC8-D7DE-422F-93D6-922D1F0B44DD}" dt="2022-09-16T14:57:56.660" v="70" actId="1076"/>
          <ac:picMkLst>
            <pc:docMk/>
            <pc:sldMk cId="10702720" sldId="2079"/>
            <ac:picMk id="11" creationId="{9035C46C-FA46-3164-ABA4-9D024CC7004E}"/>
          </ac:picMkLst>
        </pc:picChg>
        <pc:picChg chg="del">
          <ac:chgData name="Vesa Juvonen" userId="c7243be1-99a3-4752-ab2a-0cf698cf8236" providerId="ADAL" clId="{948DFFC8-D7DE-422F-93D6-922D1F0B44DD}" dt="2022-09-16T14:55:03.960" v="25" actId="478"/>
          <ac:picMkLst>
            <pc:docMk/>
            <pc:sldMk cId="10702720" sldId="2079"/>
            <ac:picMk id="1026" creationId="{4CEC8ADB-176E-5EE7-11C2-B4F25F325E2D}"/>
          </ac:picMkLst>
        </pc:picChg>
        <pc:picChg chg="del">
          <ac:chgData name="Vesa Juvonen" userId="c7243be1-99a3-4752-ab2a-0cf698cf8236" providerId="ADAL" clId="{948DFFC8-D7DE-422F-93D6-922D1F0B44DD}" dt="2022-09-16T14:56:19.850" v="52" actId="478"/>
          <ac:picMkLst>
            <pc:docMk/>
            <pc:sldMk cId="10702720" sldId="2079"/>
            <ac:picMk id="1028" creationId="{01AFA6E7-18F4-C2FD-327D-90F572B0707F}"/>
          </ac:picMkLst>
        </pc:picChg>
      </pc:sldChg>
      <pc:sldChg chg="addSp delSp modSp mod">
        <pc:chgData name="Vesa Juvonen" userId="c7243be1-99a3-4752-ab2a-0cf698cf8236" providerId="ADAL" clId="{948DFFC8-D7DE-422F-93D6-922D1F0B44DD}" dt="2022-09-16T14:59:10.960" v="107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948DFFC8-D7DE-422F-93D6-922D1F0B44DD}" dt="2022-09-16T14:58:50.518" v="102" actId="403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948DFFC8-D7DE-422F-93D6-922D1F0B44DD}" dt="2022-09-16T14:58:48.166" v="101" actId="478"/>
          <ac:picMkLst>
            <pc:docMk/>
            <pc:sldMk cId="778883926" sldId="2076136264"/>
            <ac:picMk id="5" creationId="{EFFEDE16-B8A6-2AD2-E668-EB2F2A7795E0}"/>
          </ac:picMkLst>
        </pc:picChg>
        <pc:picChg chg="add mod">
          <ac:chgData name="Vesa Juvonen" userId="c7243be1-99a3-4752-ab2a-0cf698cf8236" providerId="ADAL" clId="{948DFFC8-D7DE-422F-93D6-922D1F0B44DD}" dt="2022-09-16T14:59:07.902" v="106" actId="1076"/>
          <ac:picMkLst>
            <pc:docMk/>
            <pc:sldMk cId="778883926" sldId="2076136264"/>
            <ac:picMk id="6" creationId="{FA442A5D-8D1F-4109-A80C-D7E5522BCAD5}"/>
          </ac:picMkLst>
        </pc:picChg>
        <pc:picChg chg="del">
          <ac:chgData name="Vesa Juvonen" userId="c7243be1-99a3-4752-ab2a-0cf698cf8236" providerId="ADAL" clId="{948DFFC8-D7DE-422F-93D6-922D1F0B44DD}" dt="2022-09-16T14:58:48.166" v="101" actId="478"/>
          <ac:picMkLst>
            <pc:docMk/>
            <pc:sldMk cId="778883926" sldId="2076136264"/>
            <ac:picMk id="8" creationId="{5C388BB5-699E-7E0C-81E8-7778262397E0}"/>
          </ac:picMkLst>
        </pc:picChg>
        <pc:picChg chg="add mod">
          <ac:chgData name="Vesa Juvonen" userId="c7243be1-99a3-4752-ab2a-0cf698cf8236" providerId="ADAL" clId="{948DFFC8-D7DE-422F-93D6-922D1F0B44DD}" dt="2022-09-16T14:59:10.960" v="107" actId="1076"/>
          <ac:picMkLst>
            <pc:docMk/>
            <pc:sldMk cId="778883926" sldId="2076136264"/>
            <ac:picMk id="9" creationId="{9894C296-4594-3D0D-6E93-F7A6B2053960}"/>
          </ac:picMkLst>
        </pc:picChg>
        <pc:picChg chg="del">
          <ac:chgData name="Vesa Juvonen" userId="c7243be1-99a3-4752-ab2a-0cf698cf8236" providerId="ADAL" clId="{948DFFC8-D7DE-422F-93D6-922D1F0B44DD}" dt="2022-09-16T14:58:48.166" v="101" actId="478"/>
          <ac:picMkLst>
            <pc:docMk/>
            <pc:sldMk cId="778883926" sldId="2076136264"/>
            <ac:picMk id="11" creationId="{2C060660-485F-442B-3925-007A9B29F4B9}"/>
          </ac:picMkLst>
        </pc:picChg>
        <pc:picChg chg="add mod">
          <ac:chgData name="Vesa Juvonen" userId="c7243be1-99a3-4752-ab2a-0cf698cf8236" providerId="ADAL" clId="{948DFFC8-D7DE-422F-93D6-922D1F0B44DD}" dt="2022-09-16T14:59:07.902" v="106" actId="1076"/>
          <ac:picMkLst>
            <pc:docMk/>
            <pc:sldMk cId="778883926" sldId="2076136264"/>
            <ac:picMk id="12" creationId="{25EBB679-0B2B-1942-46F0-7B197321FA06}"/>
          </ac:picMkLst>
        </pc:picChg>
      </pc:sldChg>
      <pc:sldChg chg="addSp modSp mod">
        <pc:chgData name="Vesa Juvonen" userId="c7243be1-99a3-4752-ab2a-0cf698cf8236" providerId="ADAL" clId="{948DFFC8-D7DE-422F-93D6-922D1F0B44DD}" dt="2022-09-16T14:58:22.782" v="96" actId="242"/>
        <pc:sldMkLst>
          <pc:docMk/>
          <pc:sldMk cId="4046856784" sldId="2134805599"/>
        </pc:sldMkLst>
        <pc:spChg chg="add mod">
          <ac:chgData name="Vesa Juvonen" userId="c7243be1-99a3-4752-ab2a-0cf698cf8236" providerId="ADAL" clId="{948DFFC8-D7DE-422F-93D6-922D1F0B44DD}" dt="2022-09-16T14:58:22.782" v="96" actId="242"/>
          <ac:spMkLst>
            <pc:docMk/>
            <pc:sldMk cId="4046856784" sldId="2134805599"/>
            <ac:spMk id="2" creationId="{26B90AD8-DE9C-CCD2-DECE-649D9D0AEA1B}"/>
          </ac:spMkLst>
        </pc:spChg>
      </pc:sldChg>
      <pc:sldChg chg="addSp mod">
        <pc:chgData name="Vesa Juvonen" userId="c7243be1-99a3-4752-ab2a-0cf698cf8236" providerId="ADAL" clId="{948DFFC8-D7DE-422F-93D6-922D1F0B44DD}" dt="2022-09-16T14:58:25.328" v="97" actId="22"/>
        <pc:sldMkLst>
          <pc:docMk/>
          <pc:sldMk cId="3194623737" sldId="2145707281"/>
        </pc:sldMkLst>
        <pc:spChg chg="add">
          <ac:chgData name="Vesa Juvonen" userId="c7243be1-99a3-4752-ab2a-0cf698cf8236" providerId="ADAL" clId="{948DFFC8-D7DE-422F-93D6-922D1F0B44DD}" dt="2022-09-16T14:58:25.328" v="97" actId="22"/>
          <ac:spMkLst>
            <pc:docMk/>
            <pc:sldMk cId="3194623737" sldId="2145707281"/>
            <ac:spMk id="7" creationId="{D6D34A28-3E85-D409-104B-D2F004EEA673}"/>
          </ac:spMkLst>
        </pc:spChg>
      </pc:sldChg>
    </pc:docChg>
  </pc:docChgLst>
  <pc:docChgLst>
    <pc:chgData name="Patrick Rodgers" userId="d219dede-d6b3-4097-a769-454d84f039e8" providerId="ADAL" clId="{E375A043-52AA-485B-9E94-A36D42A70291}"/>
    <pc:docChg chg="modSld sldOrd">
      <pc:chgData name="Patrick Rodgers" userId="d219dede-d6b3-4097-a769-454d84f039e8" providerId="ADAL" clId="{E375A043-52AA-485B-9E94-A36D42A70291}" dt="2021-05-06T12:46:52.238" v="6" actId="1076"/>
      <pc:docMkLst>
        <pc:docMk/>
      </pc:docMkLst>
      <pc:sldChg chg="modSp mod">
        <pc:chgData name="Patrick Rodgers" userId="d219dede-d6b3-4097-a769-454d84f039e8" providerId="ADAL" clId="{E375A043-52AA-485B-9E94-A36D42A70291}" dt="2021-05-06T12:44:41.120" v="1" actId="20577"/>
        <pc:sldMkLst>
          <pc:docMk/>
          <pc:sldMk cId="287163252" sldId="1567"/>
        </pc:sldMkLst>
        <pc:spChg chg="mod">
          <ac:chgData name="Patrick Rodgers" userId="d219dede-d6b3-4097-a769-454d84f039e8" providerId="ADAL" clId="{E375A043-52AA-485B-9E94-A36D42A70291}" dt="2021-05-06T12:44:41.120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ord">
        <pc:chgData name="Patrick Rodgers" userId="d219dede-d6b3-4097-a769-454d84f039e8" providerId="ADAL" clId="{E375A043-52AA-485B-9E94-A36D42A70291}" dt="2021-05-06T12:45:48.133" v="3"/>
        <pc:sldMkLst>
          <pc:docMk/>
          <pc:sldMk cId="832077017" sldId="2076137576"/>
        </pc:sldMkLst>
      </pc:sldChg>
      <pc:sldChg chg="modSp">
        <pc:chgData name="Patrick Rodgers" userId="d219dede-d6b3-4097-a769-454d84f039e8" providerId="ADAL" clId="{E375A043-52AA-485B-9E94-A36D42A70291}" dt="2021-05-06T12:46:52.238" v="6" actId="1076"/>
        <pc:sldMkLst>
          <pc:docMk/>
          <pc:sldMk cId="2636939237" sldId="2076137579"/>
        </pc:sldMkLst>
        <pc:grpChg chg="mod">
          <ac:chgData name="Patrick Rodgers" userId="d219dede-d6b3-4097-a769-454d84f039e8" providerId="ADAL" clId="{E375A043-52AA-485B-9E94-A36D42A70291}" dt="2021-05-06T12:46:52.238" v="6" actId="1076"/>
          <ac:grpSpMkLst>
            <pc:docMk/>
            <pc:sldMk cId="2636939237" sldId="2076137579"/>
            <ac:grpSpMk id="19" creationId="{6C845879-F191-49F4-B8C1-9972308E5014}"/>
          </ac:grpSpMkLst>
        </pc:grpChg>
        <pc:picChg chg="mod">
          <ac:chgData name="Patrick Rodgers" userId="d219dede-d6b3-4097-a769-454d84f039e8" providerId="ADAL" clId="{E375A043-52AA-485B-9E94-A36D42A70291}" dt="2021-05-06T12:46:52.238" v="6" actId="1076"/>
          <ac:picMkLst>
            <pc:docMk/>
            <pc:sldMk cId="2636939237" sldId="2076137579"/>
            <ac:picMk id="4" creationId="{E09761A3-EEFC-4D20-97AC-06219199C2FD}"/>
          </ac:picMkLst>
        </pc:picChg>
        <pc:picChg chg="mod">
          <ac:chgData name="Patrick Rodgers" userId="d219dede-d6b3-4097-a769-454d84f039e8" providerId="ADAL" clId="{E375A043-52AA-485B-9E94-A36D42A70291}" dt="2021-05-06T12:46:52.238" v="6" actId="1076"/>
          <ac:picMkLst>
            <pc:docMk/>
            <pc:sldMk cId="2636939237" sldId="2076137579"/>
            <ac:picMk id="20" creationId="{18548502-ABFD-4E5F-A980-3C355FE0D5C7}"/>
          </ac:picMkLst>
        </pc:picChg>
        <pc:picChg chg="mod">
          <ac:chgData name="Patrick Rodgers" userId="d219dede-d6b3-4097-a769-454d84f039e8" providerId="ADAL" clId="{E375A043-52AA-485B-9E94-A36D42A70291}" dt="2021-05-06T12:46:52.238" v="6" actId="1076"/>
          <ac:picMkLst>
            <pc:docMk/>
            <pc:sldMk cId="2636939237" sldId="2076137579"/>
            <ac:picMk id="21" creationId="{B0DA8843-28E0-41A9-98CB-44FC83E6FC0D}"/>
          </ac:picMkLst>
        </pc:picChg>
        <pc:picChg chg="mod">
          <ac:chgData name="Patrick Rodgers" userId="d219dede-d6b3-4097-a769-454d84f039e8" providerId="ADAL" clId="{E375A043-52AA-485B-9E94-A36D42A70291}" dt="2021-05-06T12:46:52.238" v="6" actId="1076"/>
          <ac:picMkLst>
            <pc:docMk/>
            <pc:sldMk cId="2636939237" sldId="2076137579"/>
            <ac:picMk id="3074" creationId="{2B0CAB46-35D6-44F7-8013-C751CF453FA8}"/>
          </ac:picMkLst>
        </pc:picChg>
        <pc:picChg chg="mod">
          <ac:chgData name="Patrick Rodgers" userId="d219dede-d6b3-4097-a769-454d84f039e8" providerId="ADAL" clId="{E375A043-52AA-485B-9E94-A36D42A70291}" dt="2021-05-06T12:46:52.238" v="6" actId="1076"/>
          <ac:picMkLst>
            <pc:docMk/>
            <pc:sldMk cId="2636939237" sldId="2076137579"/>
            <ac:picMk id="7170" creationId="{476A6259-BD65-4394-90DB-BF6BF9DB10E9}"/>
          </ac:picMkLst>
        </pc:picChg>
        <pc:picChg chg="mod">
          <ac:chgData name="Patrick Rodgers" userId="d219dede-d6b3-4097-a769-454d84f039e8" providerId="ADAL" clId="{E375A043-52AA-485B-9E94-A36D42A70291}" dt="2021-05-06T12:46:52.238" v="6" actId="1076"/>
          <ac:picMkLst>
            <pc:docMk/>
            <pc:sldMk cId="2636939237" sldId="2076137579"/>
            <ac:picMk id="9218" creationId="{F87DAD07-D476-4FCE-8C48-ABCE52E75D2A}"/>
          </ac:picMkLst>
        </pc:picChg>
      </pc:sldChg>
    </pc:docChg>
  </pc:docChgLst>
  <pc:docChgLst>
    <pc:chgData name="Vesa Juvonen" userId="c7243be1-99a3-4752-ab2a-0cf698cf8236" providerId="ADAL" clId="{0CABBD46-AE23-4F5D-BB4F-B35BF28AD4BA}"/>
    <pc:docChg chg="addSld delSld modSld modSection">
      <pc:chgData name="Vesa Juvonen" userId="c7243be1-99a3-4752-ab2a-0cf698cf8236" providerId="ADAL" clId="{0CABBD46-AE23-4F5D-BB4F-B35BF28AD4BA}" dt="2022-03-08T15:04:32.793" v="38"/>
      <pc:docMkLst>
        <pc:docMk/>
      </pc:docMkLst>
      <pc:sldChg chg="addSp mod addCm delCm">
        <pc:chgData name="Vesa Juvonen" userId="c7243be1-99a3-4752-ab2a-0cf698cf8236" providerId="ADAL" clId="{0CABBD46-AE23-4F5D-BB4F-B35BF28AD4BA}" dt="2022-03-07T20:07:08.662" v="32"/>
        <pc:sldMkLst>
          <pc:docMk/>
          <pc:sldMk cId="2613899029" sldId="261"/>
        </pc:sldMkLst>
        <pc:spChg chg="add">
          <ac:chgData name="Vesa Juvonen" userId="c7243be1-99a3-4752-ab2a-0cf698cf8236" providerId="ADAL" clId="{0CABBD46-AE23-4F5D-BB4F-B35BF28AD4BA}" dt="2022-03-01T16:50:03.704" v="29" actId="22"/>
          <ac:spMkLst>
            <pc:docMk/>
            <pc:sldMk cId="2613899029" sldId="261"/>
            <ac:spMk id="3" creationId="{2E996736-3624-4512-8CAD-5063DDE84957}"/>
          </ac:spMkLst>
        </pc:spChg>
      </pc:sldChg>
      <pc:sldChg chg="modCm">
        <pc:chgData name="Vesa Juvonen" userId="c7243be1-99a3-4752-ab2a-0cf698cf8236" providerId="ADAL" clId="{0CABBD46-AE23-4F5D-BB4F-B35BF28AD4BA}" dt="2022-03-08T15:04:32.793" v="38"/>
        <pc:sldMkLst>
          <pc:docMk/>
          <pc:sldMk cId="2768292834" sldId="262"/>
        </pc:sldMkLst>
      </pc:sldChg>
      <pc:sldChg chg="del">
        <pc:chgData name="Vesa Juvonen" userId="c7243be1-99a3-4752-ab2a-0cf698cf8236" providerId="ADAL" clId="{0CABBD46-AE23-4F5D-BB4F-B35BF28AD4BA}" dt="2022-03-01T16:49:48.213" v="25" actId="47"/>
        <pc:sldMkLst>
          <pc:docMk/>
          <pc:sldMk cId="2974719989" sldId="267"/>
        </pc:sldMkLst>
      </pc:sldChg>
      <pc:sldChg chg="modSp mod">
        <pc:chgData name="Vesa Juvonen" userId="c7243be1-99a3-4752-ab2a-0cf698cf8236" providerId="ADAL" clId="{0CABBD46-AE23-4F5D-BB4F-B35BF28AD4BA}" dt="2022-03-01T16:49:57.212" v="28" actId="6549"/>
        <pc:sldMkLst>
          <pc:docMk/>
          <pc:sldMk cId="2967945684" sldId="277"/>
        </pc:sldMkLst>
        <pc:spChg chg="mod">
          <ac:chgData name="Vesa Juvonen" userId="c7243be1-99a3-4752-ab2a-0cf698cf8236" providerId="ADAL" clId="{0CABBD46-AE23-4F5D-BB4F-B35BF28AD4BA}" dt="2022-03-01T16:49:57.212" v="28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0CABBD46-AE23-4F5D-BB4F-B35BF28AD4BA}" dt="2022-03-01T16:49:10.367" v="3" actId="20577"/>
        <pc:sldMkLst>
          <pc:docMk/>
          <pc:sldMk cId="287163252" sldId="1567"/>
        </pc:sldMkLst>
        <pc:spChg chg="mod">
          <ac:chgData name="Vesa Juvonen" userId="c7243be1-99a3-4752-ab2a-0cf698cf8236" providerId="ADAL" clId="{0CABBD46-AE23-4F5D-BB4F-B35BF28AD4BA}" dt="2022-03-01T16:49:10.367" v="3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modSp mod">
        <pc:chgData name="Vesa Juvonen" userId="c7243be1-99a3-4752-ab2a-0cf698cf8236" providerId="ADAL" clId="{0CABBD46-AE23-4F5D-BB4F-B35BF28AD4BA}" dt="2022-03-01T16:49:33.794" v="22" actId="20577"/>
        <pc:sldMkLst>
          <pc:docMk/>
          <pc:sldMk cId="10702720" sldId="2079"/>
        </pc:sldMkLst>
        <pc:spChg chg="add mod">
          <ac:chgData name="Vesa Juvonen" userId="c7243be1-99a3-4752-ab2a-0cf698cf8236" providerId="ADAL" clId="{0CABBD46-AE23-4F5D-BB4F-B35BF28AD4BA}" dt="2022-03-01T16:49:33.794" v="22" actId="20577"/>
          <ac:spMkLst>
            <pc:docMk/>
            <pc:sldMk cId="10702720" sldId="2079"/>
            <ac:spMk id="2" creationId="{507CD8FB-DCB1-40D4-AFF8-EE3F7E31F201}"/>
          </ac:spMkLst>
        </pc:spChg>
      </pc:sldChg>
      <pc:sldChg chg="addSp mod">
        <pc:chgData name="Vesa Juvonen" userId="c7243be1-99a3-4752-ab2a-0cf698cf8236" providerId="ADAL" clId="{0CABBD46-AE23-4F5D-BB4F-B35BF28AD4BA}" dt="2022-03-01T16:49:42.789" v="24" actId="22"/>
        <pc:sldMkLst>
          <pc:docMk/>
          <pc:sldMk cId="778883926" sldId="2076136264"/>
        </pc:sldMkLst>
        <pc:spChg chg="add">
          <ac:chgData name="Vesa Juvonen" userId="c7243be1-99a3-4752-ab2a-0cf698cf8236" providerId="ADAL" clId="{0CABBD46-AE23-4F5D-BB4F-B35BF28AD4BA}" dt="2022-03-01T16:49:42.789" v="24" actId="22"/>
          <ac:spMkLst>
            <pc:docMk/>
            <pc:sldMk cId="778883926" sldId="2076136264"/>
            <ac:spMk id="8" creationId="{CC7B347C-F8B5-48FE-B353-2F3273C57A03}"/>
          </ac:spMkLst>
        </pc:spChg>
      </pc:sldChg>
      <pc:sldChg chg="modSp mod">
        <pc:chgData name="Vesa Juvonen" userId="c7243be1-99a3-4752-ab2a-0cf698cf8236" providerId="ADAL" clId="{0CABBD46-AE23-4F5D-BB4F-B35BF28AD4BA}" dt="2022-03-08T15:01:56.959" v="37" actId="20577"/>
        <pc:sldMkLst>
          <pc:docMk/>
          <pc:sldMk cId="460153747" sldId="2134805598"/>
        </pc:sldMkLst>
        <pc:spChg chg="mod">
          <ac:chgData name="Vesa Juvonen" userId="c7243be1-99a3-4752-ab2a-0cf698cf8236" providerId="ADAL" clId="{0CABBD46-AE23-4F5D-BB4F-B35BF28AD4BA}" dt="2022-03-08T15:01:56.959" v="37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mod">
        <pc:chgData name="Vesa Juvonen" userId="c7243be1-99a3-4752-ab2a-0cf698cf8236" providerId="ADAL" clId="{0CABBD46-AE23-4F5D-BB4F-B35BF28AD4BA}" dt="2022-03-01T16:49:38.876" v="23" actId="22"/>
        <pc:sldMkLst>
          <pc:docMk/>
          <pc:sldMk cId="4046856784" sldId="2134805599"/>
        </pc:sldMkLst>
        <pc:spChg chg="add">
          <ac:chgData name="Vesa Juvonen" userId="c7243be1-99a3-4752-ab2a-0cf698cf8236" providerId="ADAL" clId="{0CABBD46-AE23-4F5D-BB4F-B35BF28AD4BA}" dt="2022-03-01T16:49:38.876" v="23" actId="22"/>
          <ac:spMkLst>
            <pc:docMk/>
            <pc:sldMk cId="4046856784" sldId="2134805599"/>
            <ac:spMk id="2" creationId="{F207F866-9023-4A11-8324-05A915B6394B}"/>
          </ac:spMkLst>
        </pc:spChg>
      </pc:sldChg>
      <pc:sldChg chg="del">
        <pc:chgData name="Vesa Juvonen" userId="c7243be1-99a3-4752-ab2a-0cf698cf8236" providerId="ADAL" clId="{0CABBD46-AE23-4F5D-BB4F-B35BF28AD4BA}" dt="2022-03-01T16:49:48.213" v="25" actId="47"/>
        <pc:sldMkLst>
          <pc:docMk/>
          <pc:sldMk cId="930094116" sldId="2134805610"/>
        </pc:sldMkLst>
      </pc:sldChg>
      <pc:sldChg chg="del">
        <pc:chgData name="Vesa Juvonen" userId="c7243be1-99a3-4752-ab2a-0cf698cf8236" providerId="ADAL" clId="{0CABBD46-AE23-4F5D-BB4F-B35BF28AD4BA}" dt="2022-03-01T16:49:48.213" v="25" actId="47"/>
        <pc:sldMkLst>
          <pc:docMk/>
          <pc:sldMk cId="3452186815" sldId="2134805611"/>
        </pc:sldMkLst>
      </pc:sldChg>
      <pc:sldChg chg="del">
        <pc:chgData name="Vesa Juvonen" userId="c7243be1-99a3-4752-ab2a-0cf698cf8236" providerId="ADAL" clId="{0CABBD46-AE23-4F5D-BB4F-B35BF28AD4BA}" dt="2022-03-01T16:49:48.213" v="25" actId="47"/>
        <pc:sldMkLst>
          <pc:docMk/>
          <pc:sldMk cId="2001442959" sldId="2134805612"/>
        </pc:sldMkLst>
      </pc:sldChg>
      <pc:sldChg chg="del">
        <pc:chgData name="Vesa Juvonen" userId="c7243be1-99a3-4752-ab2a-0cf698cf8236" providerId="ADAL" clId="{0CABBD46-AE23-4F5D-BB4F-B35BF28AD4BA}" dt="2022-03-01T16:49:48.213" v="25" actId="47"/>
        <pc:sldMkLst>
          <pc:docMk/>
          <pc:sldMk cId="1317520589" sldId="2134805613"/>
        </pc:sldMkLst>
      </pc:sldChg>
      <pc:sldChg chg="modSp add mod">
        <pc:chgData name="Vesa Juvonen" userId="c7243be1-99a3-4752-ab2a-0cf698cf8236" providerId="ADAL" clId="{0CABBD46-AE23-4F5D-BB4F-B35BF28AD4BA}" dt="2022-03-07T20:07:20.919" v="33" actId="1076"/>
        <pc:sldMkLst>
          <pc:docMk/>
          <pc:sldMk cId="2705926738" sldId="2145707274"/>
        </pc:sldMkLst>
        <pc:spChg chg="mod">
          <ac:chgData name="Vesa Juvonen" userId="c7243be1-99a3-4752-ab2a-0cf698cf8236" providerId="ADAL" clId="{0CABBD46-AE23-4F5D-BB4F-B35BF28AD4BA}" dt="2022-03-07T20:07:20.919" v="33" actId="1076"/>
          <ac:spMkLst>
            <pc:docMk/>
            <pc:sldMk cId="2705926738" sldId="2145707274"/>
            <ac:spMk id="17" creationId="{D087D5BE-AD8E-4A5A-B223-33C348CBC942}"/>
          </ac:spMkLst>
        </pc:spChg>
      </pc:sldChg>
      <pc:sldMasterChg chg="delSldLayout">
        <pc:chgData name="Vesa Juvonen" userId="c7243be1-99a3-4752-ab2a-0cf698cf8236" providerId="ADAL" clId="{0CABBD46-AE23-4F5D-BB4F-B35BF28AD4BA}" dt="2022-03-01T16:49:48.213" v="25" actId="47"/>
        <pc:sldMasterMkLst>
          <pc:docMk/>
          <pc:sldMasterMk cId="3588427678" sldId="2147484229"/>
        </pc:sldMasterMkLst>
        <pc:sldLayoutChg chg="del">
          <pc:chgData name="Vesa Juvonen" userId="c7243be1-99a3-4752-ab2a-0cf698cf8236" providerId="ADAL" clId="{0CABBD46-AE23-4F5D-BB4F-B35BF28AD4BA}" dt="2022-03-01T16:49:48.213" v="25" actId="47"/>
          <pc:sldLayoutMkLst>
            <pc:docMk/>
            <pc:sldMasterMk cId="3588427678" sldId="2147484229"/>
            <pc:sldLayoutMk cId="1132839378" sldId="2147484647"/>
          </pc:sldLayoutMkLst>
        </pc:sldLayoutChg>
        <pc:sldLayoutChg chg="del">
          <pc:chgData name="Vesa Juvonen" userId="c7243be1-99a3-4752-ab2a-0cf698cf8236" providerId="ADAL" clId="{0CABBD46-AE23-4F5D-BB4F-B35BF28AD4BA}" dt="2022-03-01T16:49:48.213" v="25" actId="47"/>
          <pc:sldLayoutMkLst>
            <pc:docMk/>
            <pc:sldMasterMk cId="3588427678" sldId="2147484229"/>
            <pc:sldLayoutMk cId="705406839" sldId="2147484648"/>
          </pc:sldLayoutMkLst>
        </pc:sldLayoutChg>
      </pc:sldMasterChg>
    </pc:docChg>
  </pc:docChgLst>
  <pc:docChgLst>
    <pc:chgData name="Wajeed Shaikh" userId="S::washaik@microsoft.com::943a82b8-fdb9-4dbf-aa6c-31e37bb9aed6" providerId="AD" clId="Web-{8F9F7A8C-AFC4-211F-EEE1-99B32A4F45EA}"/>
    <pc:docChg chg="delSld modSld modSection">
      <pc:chgData name="Wajeed Shaikh" userId="S::washaik@microsoft.com::943a82b8-fdb9-4dbf-aa6c-31e37bb9aed6" providerId="AD" clId="Web-{8F9F7A8C-AFC4-211F-EEE1-99B32A4F45EA}" dt="2022-09-27T14:50:38.033" v="749"/>
      <pc:docMkLst>
        <pc:docMk/>
      </pc:docMkLst>
      <pc:sldChg chg="addSp delSp modSp addAnim modCm modNotes">
        <pc:chgData name="Wajeed Shaikh" userId="S::washaik@microsoft.com::943a82b8-fdb9-4dbf-aa6c-31e37bb9aed6" providerId="AD" clId="Web-{8F9F7A8C-AFC4-211F-EEE1-99B32A4F45EA}" dt="2022-09-27T14:50:38.033" v="749"/>
        <pc:sldMkLst>
          <pc:docMk/>
          <pc:sldMk cId="3194623737" sldId="2145707281"/>
        </pc:sldMkLst>
        <pc:spChg chg="mod">
          <ac:chgData name="Wajeed Shaikh" userId="S::washaik@microsoft.com::943a82b8-fdb9-4dbf-aa6c-31e37bb9aed6" providerId="AD" clId="Web-{8F9F7A8C-AFC4-211F-EEE1-99B32A4F45EA}" dt="2022-09-27T11:00:52.269" v="56" actId="20577"/>
          <ac:spMkLst>
            <pc:docMk/>
            <pc:sldMk cId="3194623737" sldId="2145707281"/>
            <ac:spMk id="5" creationId="{4BEE597E-27B7-B8B8-5BE5-06D59B4D2FCE}"/>
          </ac:spMkLst>
        </pc:spChg>
        <pc:spChg chg="del">
          <ac:chgData name="Wajeed Shaikh" userId="S::washaik@microsoft.com::943a82b8-fdb9-4dbf-aa6c-31e37bb9aed6" providerId="AD" clId="Web-{8F9F7A8C-AFC4-211F-EEE1-99B32A4F45EA}" dt="2022-09-27T11:00:31.643" v="25"/>
          <ac:spMkLst>
            <pc:docMk/>
            <pc:sldMk cId="3194623737" sldId="2145707281"/>
            <ac:spMk id="7" creationId="{D6D34A28-3E85-D409-104B-D2F004EEA673}"/>
          </ac:spMkLst>
        </pc:spChg>
        <pc:spChg chg="mod">
          <ac:chgData name="Wajeed Shaikh" userId="S::washaik@microsoft.com::943a82b8-fdb9-4dbf-aa6c-31e37bb9aed6" providerId="AD" clId="Web-{8F9F7A8C-AFC4-211F-EEE1-99B32A4F45EA}" dt="2022-09-27T11:01:24.240" v="82" actId="1076"/>
          <ac:spMkLst>
            <pc:docMk/>
            <pc:sldMk cId="3194623737" sldId="2145707281"/>
            <ac:spMk id="22" creationId="{FF166450-0045-AC57-D694-F62B5B1E1E60}"/>
          </ac:spMkLst>
        </pc:spChg>
        <pc:spChg chg="mod">
          <ac:chgData name="Wajeed Shaikh" userId="S::washaik@microsoft.com::943a82b8-fdb9-4dbf-aa6c-31e37bb9aed6" providerId="AD" clId="Web-{8F9F7A8C-AFC4-211F-EEE1-99B32A4F45EA}" dt="2022-09-27T11:01:24.208" v="81" actId="1076"/>
          <ac:spMkLst>
            <pc:docMk/>
            <pc:sldMk cId="3194623737" sldId="2145707281"/>
            <ac:spMk id="25" creationId="{F6EF27AE-CB8E-BABE-C4F1-1FFBBBAA04A8}"/>
          </ac:spMkLst>
        </pc:spChg>
        <pc:spChg chg="mod">
          <ac:chgData name="Wajeed Shaikh" userId="S::washaik@microsoft.com::943a82b8-fdb9-4dbf-aa6c-31e37bb9aed6" providerId="AD" clId="Web-{8F9F7A8C-AFC4-211F-EEE1-99B32A4F45EA}" dt="2022-09-27T11:08:16.905" v="181" actId="1076"/>
          <ac:spMkLst>
            <pc:docMk/>
            <pc:sldMk cId="3194623737" sldId="2145707281"/>
            <ac:spMk id="37" creationId="{6E6BF806-25B6-2497-CE11-D6294F19B38E}"/>
          </ac:spMkLst>
        </pc:spChg>
        <pc:spChg chg="del">
          <ac:chgData name="Wajeed Shaikh" userId="S::washaik@microsoft.com::943a82b8-fdb9-4dbf-aa6c-31e37bb9aed6" providerId="AD" clId="Web-{8F9F7A8C-AFC4-211F-EEE1-99B32A4F45EA}" dt="2022-09-27T11:00:12.954" v="6"/>
          <ac:spMkLst>
            <pc:docMk/>
            <pc:sldMk cId="3194623737" sldId="2145707281"/>
            <ac:spMk id="42" creationId="{CECC2068-4F88-25AB-9C2F-53ECDCC4553C}"/>
          </ac:spMkLst>
        </pc:spChg>
        <pc:spChg chg="mod">
          <ac:chgData name="Wajeed Shaikh" userId="S::washaik@microsoft.com::943a82b8-fdb9-4dbf-aa6c-31e37bb9aed6" providerId="AD" clId="Web-{8F9F7A8C-AFC4-211F-EEE1-99B32A4F45EA}" dt="2022-09-27T11:08:23.484" v="182" actId="1076"/>
          <ac:spMkLst>
            <pc:docMk/>
            <pc:sldMk cId="3194623737" sldId="2145707281"/>
            <ac:spMk id="47" creationId="{6E697DB5-8BA3-76C1-DF84-32E39FB3F06F}"/>
          </ac:spMkLst>
        </pc:spChg>
        <pc:spChg chg="mod">
          <ac:chgData name="Wajeed Shaikh" userId="S::washaik@microsoft.com::943a82b8-fdb9-4dbf-aa6c-31e37bb9aed6" providerId="AD" clId="Web-{8F9F7A8C-AFC4-211F-EEE1-99B32A4F45EA}" dt="2022-09-27T11:00:28.533" v="24" actId="20577"/>
          <ac:spMkLst>
            <pc:docMk/>
            <pc:sldMk cId="3194623737" sldId="2145707281"/>
            <ac:spMk id="65" creationId="{20B00786-2330-4F60-AEFD-545A4DAE0F4D}"/>
          </ac:spMkLst>
        </pc:spChg>
        <pc:picChg chg="add mod">
          <ac:chgData name="Wajeed Shaikh" userId="S::washaik@microsoft.com::943a82b8-fdb9-4dbf-aa6c-31e37bb9aed6" providerId="AD" clId="Web-{8F9F7A8C-AFC4-211F-EEE1-99B32A4F45EA}" dt="2022-09-27T11:01:31.600" v="83"/>
          <ac:picMkLst>
            <pc:docMk/>
            <pc:sldMk cId="3194623737" sldId="2145707281"/>
            <ac:picMk id="4" creationId="{12B31FAB-18D0-08F3-5FD9-52877EC07B04}"/>
          </ac:picMkLst>
        </pc:picChg>
        <pc:picChg chg="add mod">
          <ac:chgData name="Wajeed Shaikh" userId="S::washaik@microsoft.com::943a82b8-fdb9-4dbf-aa6c-31e37bb9aed6" providerId="AD" clId="Web-{8F9F7A8C-AFC4-211F-EEE1-99B32A4F45EA}" dt="2022-09-27T11:01:36.694" v="84"/>
          <ac:picMkLst>
            <pc:docMk/>
            <pc:sldMk cId="3194623737" sldId="2145707281"/>
            <ac:picMk id="11" creationId="{806E0C89-84F6-2F09-178A-2FADE73F9E8D}"/>
          </ac:picMkLst>
        </pc:picChg>
        <pc:picChg chg="del">
          <ac:chgData name="Wajeed Shaikh" userId="S::washaik@microsoft.com::943a82b8-fdb9-4dbf-aa6c-31e37bb9aed6" providerId="AD" clId="Web-{8F9F7A8C-AFC4-211F-EEE1-99B32A4F45EA}" dt="2022-09-27T10:59:49.890" v="0"/>
          <ac:picMkLst>
            <pc:docMk/>
            <pc:sldMk cId="3194623737" sldId="2145707281"/>
            <ac:picMk id="32" creationId="{82E0DD44-C4B4-986D-AAD7-57282703BAB8}"/>
          </ac:picMkLst>
        </pc:picChg>
        <pc:picChg chg="del">
          <ac:chgData name="Wajeed Shaikh" userId="S::washaik@microsoft.com::943a82b8-fdb9-4dbf-aa6c-31e37bb9aed6" providerId="AD" clId="Web-{8F9F7A8C-AFC4-211F-EEE1-99B32A4F45EA}" dt="2022-09-27T11:00:11.751" v="5"/>
          <ac:picMkLst>
            <pc:docMk/>
            <pc:sldMk cId="3194623737" sldId="2145707281"/>
            <ac:picMk id="34" creationId="{A2DD4C7E-E5D9-8277-FFB5-84FC47824DA1}"/>
          </ac:picMkLst>
        </pc:picChg>
        <pc:picChg chg="del">
          <ac:chgData name="Wajeed Shaikh" userId="S::washaik@microsoft.com::943a82b8-fdb9-4dbf-aa6c-31e37bb9aed6" providerId="AD" clId="Web-{8F9F7A8C-AFC4-211F-EEE1-99B32A4F45EA}" dt="2022-09-27T11:00:13.470" v="7"/>
          <ac:picMkLst>
            <pc:docMk/>
            <pc:sldMk cId="3194623737" sldId="2145707281"/>
            <ac:picMk id="39" creationId="{12586CF5-529B-7A55-D65F-6A1970DEA25D}"/>
          </ac:picMkLst>
        </pc:picChg>
      </pc:sldChg>
      <pc:sldChg chg="delSp del">
        <pc:chgData name="Wajeed Shaikh" userId="S::washaik@microsoft.com::943a82b8-fdb9-4dbf-aa6c-31e37bb9aed6" providerId="AD" clId="Web-{8F9F7A8C-AFC4-211F-EEE1-99B32A4F45EA}" dt="2022-09-27T11:06:32.587" v="152"/>
        <pc:sldMkLst>
          <pc:docMk/>
          <pc:sldMk cId="586178985" sldId="2145707284"/>
        </pc:sldMkLst>
        <pc:spChg chg="del">
          <ac:chgData name="Wajeed Shaikh" userId="S::washaik@microsoft.com::943a82b8-fdb9-4dbf-aa6c-31e37bb9aed6" providerId="AD" clId="Web-{8F9F7A8C-AFC4-211F-EEE1-99B32A4F45EA}" dt="2022-09-27T11:00:05.172" v="4"/>
          <ac:spMkLst>
            <pc:docMk/>
            <pc:sldMk cId="586178985" sldId="2145707284"/>
            <ac:spMk id="7" creationId="{5D0C79B3-4D87-36BF-FD7A-631339E01152}"/>
          </ac:spMkLst>
        </pc:spChg>
      </pc:sldChg>
    </pc:docChg>
  </pc:docChgLst>
  <pc:docChgLst>
    <pc:chgData name="Waldemar Mastykarz" userId="S::wmastyka@microsoft.com::8c3ccc08-b2ec-4e63-9b9b-25eb044a606e" providerId="AD" clId="Web-{AF51AE9F-A0C6-0000-D58B-02E66DDB30CF}"/>
    <pc:docChg chg="modSld">
      <pc:chgData name="Waldemar Mastykarz" userId="S::wmastyka@microsoft.com::8c3ccc08-b2ec-4e63-9b9b-25eb044a606e" providerId="AD" clId="Web-{AF51AE9F-A0C6-0000-D58B-02E66DDB30CF}" dt="2021-02-24T07:31:52.091" v="180" actId="20577"/>
      <pc:docMkLst>
        <pc:docMk/>
      </pc:docMkLst>
      <pc:sldChg chg="delSp modSp">
        <pc:chgData name="Waldemar Mastykarz" userId="S::wmastyka@microsoft.com::8c3ccc08-b2ec-4e63-9b9b-25eb044a606e" providerId="AD" clId="Web-{AF51AE9F-A0C6-0000-D58B-02E66DDB30CF}" dt="2021-02-24T07:31:52.091" v="180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AF51AE9F-A0C6-0000-D58B-02E66DDB30CF}" dt="2021-02-24T07:31:52.091" v="180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AF51AE9F-A0C6-0000-D58B-02E66DDB30CF}" dt="2021-02-24T07:29:23.853" v="0"/>
          <ac:spMkLst>
            <pc:docMk/>
            <pc:sldMk cId="2253365439" sldId="1642"/>
            <ac:spMk id="4" creationId="{9F031D70-C3A7-442C-8819-14BEFCC2040B}"/>
          </ac:spMkLst>
        </pc:spChg>
      </pc:sldChg>
    </pc:docChg>
  </pc:docChgLst>
  <pc:docChgLst>
    <pc:chgData name="Vesa Juvonen" userId="c7243be1-99a3-4752-ab2a-0cf698cf8236" providerId="ADAL" clId="{EC46D90A-AB7D-46B3-8F9E-73C1F9F059F5}"/>
    <pc:docChg chg="undo custSel addSld delSld modSld modSection">
      <pc:chgData name="Vesa Juvonen" userId="c7243be1-99a3-4752-ab2a-0cf698cf8236" providerId="ADAL" clId="{EC46D90A-AB7D-46B3-8F9E-73C1F9F059F5}" dt="2021-12-07T18:32:53.189" v="246" actId="1076"/>
      <pc:docMkLst>
        <pc:docMk/>
      </pc:docMkLst>
      <pc:sldChg chg="modSp mod">
        <pc:chgData name="Vesa Juvonen" userId="c7243be1-99a3-4752-ab2a-0cf698cf8236" providerId="ADAL" clId="{EC46D90A-AB7D-46B3-8F9E-73C1F9F059F5}" dt="2021-12-03T15:26:15.474" v="67" actId="6549"/>
        <pc:sldMkLst>
          <pc:docMk/>
          <pc:sldMk cId="2967945684" sldId="277"/>
        </pc:sldMkLst>
        <pc:spChg chg="mod">
          <ac:chgData name="Vesa Juvonen" userId="c7243be1-99a3-4752-ab2a-0cf698cf8236" providerId="ADAL" clId="{EC46D90A-AB7D-46B3-8F9E-73C1F9F059F5}" dt="2021-12-03T15:26:15.474" v="67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EC46D90A-AB7D-46B3-8F9E-73C1F9F059F5}" dt="2021-12-03T15:31:16.554" v="155" actId="20577"/>
        <pc:sldMkLst>
          <pc:docMk/>
          <pc:sldMk cId="287163252" sldId="1567"/>
        </pc:sldMkLst>
        <pc:spChg chg="mod">
          <ac:chgData name="Vesa Juvonen" userId="c7243be1-99a3-4752-ab2a-0cf698cf8236" providerId="ADAL" clId="{EC46D90A-AB7D-46B3-8F9E-73C1F9F059F5}" dt="2021-12-03T15:31:16.554" v="155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EC46D90A-AB7D-46B3-8F9E-73C1F9F059F5}" dt="2021-12-03T15:22:20.656" v="8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modSp mod">
        <pc:chgData name="Vesa Juvonen" userId="c7243be1-99a3-4752-ab2a-0cf698cf8236" providerId="ADAL" clId="{EC46D90A-AB7D-46B3-8F9E-73C1F9F059F5}" dt="2021-12-03T15:26:32.367" v="101" actId="20577"/>
        <pc:sldMkLst>
          <pc:docMk/>
          <pc:sldMk cId="2773584698" sldId="1621"/>
        </pc:sldMkLst>
        <pc:spChg chg="mod">
          <ac:chgData name="Vesa Juvonen" userId="c7243be1-99a3-4752-ab2a-0cf698cf8236" providerId="ADAL" clId="{EC46D90A-AB7D-46B3-8F9E-73C1F9F059F5}" dt="2021-12-03T15:26:32.367" v="101" actId="20577"/>
          <ac:spMkLst>
            <pc:docMk/>
            <pc:sldMk cId="2773584698" sldId="1621"/>
            <ac:spMk id="7" creationId="{6F939F32-4E37-4CA3-B710-00610E5E59D3}"/>
          </ac:spMkLst>
        </pc:spChg>
      </pc:sldChg>
      <pc:sldChg chg="addSp delSp modSp mod">
        <pc:chgData name="Vesa Juvonen" userId="c7243be1-99a3-4752-ab2a-0cf698cf8236" providerId="ADAL" clId="{EC46D90A-AB7D-46B3-8F9E-73C1F9F059F5}" dt="2021-12-07T18:32:16.369" v="231" actId="1076"/>
        <pc:sldMkLst>
          <pc:docMk/>
          <pc:sldMk cId="10702720" sldId="2079"/>
        </pc:sldMkLst>
        <pc:spChg chg="mod">
          <ac:chgData name="Vesa Juvonen" userId="c7243be1-99a3-4752-ab2a-0cf698cf8236" providerId="ADAL" clId="{EC46D90A-AB7D-46B3-8F9E-73C1F9F059F5}" dt="2021-12-03T15:23:05.188" v="34" actId="1076"/>
          <ac:spMkLst>
            <pc:docMk/>
            <pc:sldMk cId="10702720" sldId="2079"/>
            <ac:spMk id="5" creationId="{00000000-0000-0000-0000-000000000000}"/>
          </ac:spMkLst>
        </pc:spChg>
        <pc:spChg chg="mod">
          <ac:chgData name="Vesa Juvonen" userId="c7243be1-99a3-4752-ab2a-0cf698cf8236" providerId="ADAL" clId="{EC46D90A-AB7D-46B3-8F9E-73C1F9F059F5}" dt="2021-12-07T18:31:37.332" v="223" actId="6549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EC46D90A-AB7D-46B3-8F9E-73C1F9F059F5}" dt="2021-12-03T15:27:56.480" v="118" actId="478"/>
          <ac:picMkLst>
            <pc:docMk/>
            <pc:sldMk cId="10702720" sldId="2079"/>
            <ac:picMk id="4" creationId="{7DB0AB20-393E-43FC-A4C1-47BB79E58899}"/>
          </ac:picMkLst>
        </pc:picChg>
        <pc:picChg chg="add del mod">
          <ac:chgData name="Vesa Juvonen" userId="c7243be1-99a3-4752-ab2a-0cf698cf8236" providerId="ADAL" clId="{EC46D90A-AB7D-46B3-8F9E-73C1F9F059F5}" dt="2021-12-07T18:31:41.395" v="224" actId="478"/>
          <ac:picMkLst>
            <pc:docMk/>
            <pc:sldMk cId="10702720" sldId="2079"/>
            <ac:picMk id="6" creationId="{7EC86178-2EA2-4890-9519-9CF15475DCEE}"/>
          </ac:picMkLst>
        </pc:picChg>
        <pc:picChg chg="add del mod">
          <ac:chgData name="Vesa Juvonen" userId="c7243be1-99a3-4752-ab2a-0cf698cf8236" providerId="ADAL" clId="{EC46D90A-AB7D-46B3-8F9E-73C1F9F059F5}" dt="2021-12-07T18:31:41.395" v="224" actId="478"/>
          <ac:picMkLst>
            <pc:docMk/>
            <pc:sldMk cId="10702720" sldId="2079"/>
            <ac:picMk id="10" creationId="{27558C67-F9C9-4111-AE78-AEF975C45A10}"/>
          </ac:picMkLst>
        </pc:picChg>
        <pc:picChg chg="del">
          <ac:chgData name="Vesa Juvonen" userId="c7243be1-99a3-4752-ab2a-0cf698cf8236" providerId="ADAL" clId="{EC46D90A-AB7D-46B3-8F9E-73C1F9F059F5}" dt="2021-12-03T15:22:43.903" v="23" actId="478"/>
          <ac:picMkLst>
            <pc:docMk/>
            <pc:sldMk cId="10702720" sldId="2079"/>
            <ac:picMk id="12" creationId="{969948FD-D1E4-4840-BA51-8C4606E0679D}"/>
          </ac:picMkLst>
        </pc:picChg>
        <pc:picChg chg="add mod">
          <ac:chgData name="Vesa Juvonen" userId="c7243be1-99a3-4752-ab2a-0cf698cf8236" providerId="ADAL" clId="{EC46D90A-AB7D-46B3-8F9E-73C1F9F059F5}" dt="2021-12-07T18:32:16.369" v="231" actId="1076"/>
          <ac:picMkLst>
            <pc:docMk/>
            <pc:sldMk cId="10702720" sldId="2079"/>
            <ac:picMk id="13" creationId="{D3360760-1B82-4885-95DC-834370A8B988}"/>
          </ac:picMkLst>
        </pc:picChg>
        <pc:picChg chg="add mod">
          <ac:chgData name="Vesa Juvonen" userId="c7243be1-99a3-4752-ab2a-0cf698cf8236" providerId="ADAL" clId="{EC46D90A-AB7D-46B3-8F9E-73C1F9F059F5}" dt="2021-12-07T18:32:16.369" v="231" actId="1076"/>
          <ac:picMkLst>
            <pc:docMk/>
            <pc:sldMk cId="10702720" sldId="2079"/>
            <ac:picMk id="1026" creationId="{3B76FEF5-96C1-4EA5-B5DF-6900C3AA8563}"/>
          </ac:picMkLst>
        </pc:picChg>
        <pc:picChg chg="del">
          <ac:chgData name="Vesa Juvonen" userId="c7243be1-99a3-4752-ab2a-0cf698cf8236" providerId="ADAL" clId="{EC46D90A-AB7D-46B3-8F9E-73C1F9F059F5}" dt="2021-12-03T15:22:43.903" v="23" actId="478"/>
          <ac:picMkLst>
            <pc:docMk/>
            <pc:sldMk cId="10702720" sldId="2079"/>
            <ac:picMk id="1026" creationId="{9B8ACE45-C429-4565-A740-CEF63E9734EE}"/>
          </ac:picMkLst>
        </pc:picChg>
        <pc:picChg chg="del">
          <ac:chgData name="Vesa Juvonen" userId="c7243be1-99a3-4752-ab2a-0cf698cf8236" providerId="ADAL" clId="{EC46D90A-AB7D-46B3-8F9E-73C1F9F059F5}" dt="2021-12-03T15:22:43.903" v="23" actId="478"/>
          <ac:picMkLst>
            <pc:docMk/>
            <pc:sldMk cId="10702720" sldId="2079"/>
            <ac:picMk id="1028" creationId="{D399F0B7-623C-4637-BA59-DEB1F55A6650}"/>
          </ac:picMkLst>
        </pc:picChg>
        <pc:picChg chg="del">
          <ac:chgData name="Vesa Juvonen" userId="c7243be1-99a3-4752-ab2a-0cf698cf8236" providerId="ADAL" clId="{EC46D90A-AB7D-46B3-8F9E-73C1F9F059F5}" dt="2021-12-03T15:22:43.903" v="23" actId="478"/>
          <ac:picMkLst>
            <pc:docMk/>
            <pc:sldMk cId="10702720" sldId="2079"/>
            <ac:picMk id="1030" creationId="{A1DD3521-22D7-49BE-866C-2E34A9AAC665}"/>
          </ac:picMkLst>
        </pc:picChg>
      </pc:sldChg>
      <pc:sldChg chg="addSp delSp modSp mod">
        <pc:chgData name="Vesa Juvonen" userId="c7243be1-99a3-4752-ab2a-0cf698cf8236" providerId="ADAL" clId="{EC46D90A-AB7D-46B3-8F9E-73C1F9F059F5}" dt="2021-12-07T18:32:53.189" v="246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EC46D90A-AB7D-46B3-8F9E-73C1F9F059F5}" dt="2021-12-07T18:32:38.257" v="241" actId="14100"/>
          <ac:spMkLst>
            <pc:docMk/>
            <pc:sldMk cId="778883926" sldId="2076136264"/>
            <ac:spMk id="14" creationId="{953584C8-8734-42EA-AD16-6AA2B405D249}"/>
          </ac:spMkLst>
        </pc:spChg>
        <pc:picChg chg="add del mod">
          <ac:chgData name="Vesa Juvonen" userId="c7243be1-99a3-4752-ab2a-0cf698cf8236" providerId="ADAL" clId="{EC46D90A-AB7D-46B3-8F9E-73C1F9F059F5}" dt="2021-12-07T18:32:35.564" v="240" actId="478"/>
          <ac:picMkLst>
            <pc:docMk/>
            <pc:sldMk cId="778883926" sldId="2076136264"/>
            <ac:picMk id="3" creationId="{A375FB7B-4AF8-4684-982D-251716D43A35}"/>
          </ac:picMkLst>
        </pc:picChg>
        <pc:picChg chg="add del mod">
          <ac:chgData name="Vesa Juvonen" userId="c7243be1-99a3-4752-ab2a-0cf698cf8236" providerId="ADAL" clId="{EC46D90A-AB7D-46B3-8F9E-73C1F9F059F5}" dt="2021-12-07T18:32:35.564" v="240" actId="478"/>
          <ac:picMkLst>
            <pc:docMk/>
            <pc:sldMk cId="778883926" sldId="2076136264"/>
            <ac:picMk id="5" creationId="{A89311C7-CD24-45F9-A995-CD2A6D82BDFB}"/>
          </ac:picMkLst>
        </pc:picChg>
        <pc:picChg chg="add mod">
          <ac:chgData name="Vesa Juvonen" userId="c7243be1-99a3-4752-ab2a-0cf698cf8236" providerId="ADAL" clId="{EC46D90A-AB7D-46B3-8F9E-73C1F9F059F5}" dt="2021-12-07T18:32:40.577" v="242" actId="1076"/>
          <ac:picMkLst>
            <pc:docMk/>
            <pc:sldMk cId="778883926" sldId="2076136264"/>
            <ac:picMk id="6" creationId="{CCDFF7DE-D097-4496-985C-DAC907E6026A}"/>
          </ac:picMkLst>
        </pc:picChg>
        <pc:picChg chg="add mod">
          <ac:chgData name="Vesa Juvonen" userId="c7243be1-99a3-4752-ab2a-0cf698cf8236" providerId="ADAL" clId="{EC46D90A-AB7D-46B3-8F9E-73C1F9F059F5}" dt="2021-12-07T18:32:53.189" v="246" actId="1076"/>
          <ac:picMkLst>
            <pc:docMk/>
            <pc:sldMk cId="778883926" sldId="2076136264"/>
            <ac:picMk id="7" creationId="{97EA162A-40D4-4FC5-A534-5998E851231A}"/>
          </ac:picMkLst>
        </pc:picChg>
        <pc:picChg chg="del">
          <ac:chgData name="Vesa Juvonen" userId="c7243be1-99a3-4752-ab2a-0cf698cf8236" providerId="ADAL" clId="{EC46D90A-AB7D-46B3-8F9E-73C1F9F059F5}" dt="2021-12-03T15:27:08.119" v="110" actId="478"/>
          <ac:picMkLst>
            <pc:docMk/>
            <pc:sldMk cId="778883926" sldId="2076136264"/>
            <ac:picMk id="9" creationId="{AD852385-F6AC-421A-8BBA-C0D735C0948C}"/>
          </ac:picMkLst>
        </pc:picChg>
        <pc:picChg chg="del">
          <ac:chgData name="Vesa Juvonen" userId="c7243be1-99a3-4752-ab2a-0cf698cf8236" providerId="ADAL" clId="{EC46D90A-AB7D-46B3-8F9E-73C1F9F059F5}" dt="2021-12-03T15:27:08.119" v="110" actId="478"/>
          <ac:picMkLst>
            <pc:docMk/>
            <pc:sldMk cId="778883926" sldId="2076136264"/>
            <ac:picMk id="12" creationId="{581A3713-09F9-4973-8D79-3A81326500F3}"/>
          </ac:picMkLst>
        </pc:picChg>
        <pc:picChg chg="del">
          <ac:chgData name="Vesa Juvonen" userId="c7243be1-99a3-4752-ab2a-0cf698cf8236" providerId="ADAL" clId="{EC46D90A-AB7D-46B3-8F9E-73C1F9F059F5}" dt="2021-12-03T15:27:08.119" v="110" actId="478"/>
          <ac:picMkLst>
            <pc:docMk/>
            <pc:sldMk cId="778883926" sldId="2076136264"/>
            <ac:picMk id="16" creationId="{6B96FFEA-7E0C-4DDE-A86F-9EACCBB31266}"/>
          </ac:picMkLst>
        </pc:picChg>
        <pc:picChg chg="del">
          <ac:chgData name="Vesa Juvonen" userId="c7243be1-99a3-4752-ab2a-0cf698cf8236" providerId="ADAL" clId="{EC46D90A-AB7D-46B3-8F9E-73C1F9F059F5}" dt="2021-12-03T15:27:08.119" v="110" actId="478"/>
          <ac:picMkLst>
            <pc:docMk/>
            <pc:sldMk cId="778883926" sldId="2076136264"/>
            <ac:picMk id="18" creationId="{AAD82286-A105-4A65-B082-F27F362B8937}"/>
          </ac:picMkLst>
        </pc:picChg>
        <pc:picChg chg="del">
          <ac:chgData name="Vesa Juvonen" userId="c7243be1-99a3-4752-ab2a-0cf698cf8236" providerId="ADAL" clId="{EC46D90A-AB7D-46B3-8F9E-73C1F9F059F5}" dt="2021-12-03T15:27:08.119" v="110" actId="478"/>
          <ac:picMkLst>
            <pc:docMk/>
            <pc:sldMk cId="778883926" sldId="2076136264"/>
            <ac:picMk id="20" creationId="{A612C071-2962-4F2F-9ECE-7553DB9D912C}"/>
          </ac:picMkLst>
        </pc:picChg>
      </pc:sldChg>
      <pc:sldChg chg="addSp delSp modSp mod addAnim delAnim">
        <pc:chgData name="Vesa Juvonen" userId="c7243be1-99a3-4752-ab2a-0cf698cf8236" providerId="ADAL" clId="{EC46D90A-AB7D-46B3-8F9E-73C1F9F059F5}" dt="2021-12-07T13:30:05.058" v="181" actId="1036"/>
        <pc:sldMkLst>
          <pc:docMk/>
          <pc:sldMk cId="2357998636" sldId="2076137670"/>
        </pc:sldMkLst>
        <pc:spChg chg="add del mod">
          <ac:chgData name="Vesa Juvonen" userId="c7243be1-99a3-4752-ab2a-0cf698cf8236" providerId="ADAL" clId="{EC46D90A-AB7D-46B3-8F9E-73C1F9F059F5}" dt="2021-12-07T13:28:40.730" v="169" actId="478"/>
          <ac:spMkLst>
            <pc:docMk/>
            <pc:sldMk cId="2357998636" sldId="2076137670"/>
            <ac:spMk id="2" creationId="{20D05FC5-1AEB-4D23-91CC-7B675679124F}"/>
          </ac:spMkLst>
        </pc:spChg>
        <pc:spChg chg="mod ord">
          <ac:chgData name="Vesa Juvonen" userId="c7243be1-99a3-4752-ab2a-0cf698cf8236" providerId="ADAL" clId="{EC46D90A-AB7D-46B3-8F9E-73C1F9F059F5}" dt="2021-12-07T13:29:58.440" v="178" actId="167"/>
          <ac:spMkLst>
            <pc:docMk/>
            <pc:sldMk cId="2357998636" sldId="2076137670"/>
            <ac:spMk id="7" creationId="{663155F4-022A-4445-BA2E-D9596A76C96E}"/>
          </ac:spMkLst>
        </pc:spChg>
        <pc:spChg chg="add del">
          <ac:chgData name="Vesa Juvonen" userId="c7243be1-99a3-4752-ab2a-0cf698cf8236" providerId="ADAL" clId="{EC46D90A-AB7D-46B3-8F9E-73C1F9F059F5}" dt="2021-12-07T13:28:42.891" v="170" actId="478"/>
          <ac:spMkLst>
            <pc:docMk/>
            <pc:sldMk cId="2357998636" sldId="2076137670"/>
            <ac:spMk id="13" creationId="{4AA2CB11-13E5-4FA3-89D2-1BAD9F7802C7}"/>
          </ac:spMkLst>
        </pc:spChg>
        <pc:picChg chg="add mod ord">
          <ac:chgData name="Vesa Juvonen" userId="c7243be1-99a3-4752-ab2a-0cf698cf8236" providerId="ADAL" clId="{EC46D90A-AB7D-46B3-8F9E-73C1F9F059F5}" dt="2021-12-07T13:30:05.058" v="181" actId="1036"/>
          <ac:picMkLst>
            <pc:docMk/>
            <pc:sldMk cId="2357998636" sldId="2076137670"/>
            <ac:picMk id="8" creationId="{028ED315-FD04-49DD-8200-3432965EB5F1}"/>
          </ac:picMkLst>
        </pc:picChg>
        <pc:picChg chg="del">
          <ac:chgData name="Vesa Juvonen" userId="c7243be1-99a3-4752-ab2a-0cf698cf8236" providerId="ADAL" clId="{EC46D90A-AB7D-46B3-8F9E-73C1F9F059F5}" dt="2021-12-07T13:29:49.528" v="172" actId="478"/>
          <ac:picMkLst>
            <pc:docMk/>
            <pc:sldMk cId="2357998636" sldId="2076137670"/>
            <ac:picMk id="9" creationId="{2E018907-B7C6-40BE-B283-99B9D2040B1A}"/>
          </ac:picMkLst>
        </pc:picChg>
        <pc:picChg chg="del">
          <ac:chgData name="Vesa Juvonen" userId="c7243be1-99a3-4752-ab2a-0cf698cf8236" providerId="ADAL" clId="{EC46D90A-AB7D-46B3-8F9E-73C1F9F059F5}" dt="2021-12-07T13:29:48.092" v="171" actId="478"/>
          <ac:picMkLst>
            <pc:docMk/>
            <pc:sldMk cId="2357998636" sldId="2076137670"/>
            <ac:picMk id="12" creationId="{7175D513-F02E-457D-81AD-9160577E6407}"/>
          </ac:picMkLst>
        </pc:picChg>
      </pc:sldChg>
      <pc:sldChg chg="del">
        <pc:chgData name="Vesa Juvonen" userId="c7243be1-99a3-4752-ab2a-0cf698cf8236" providerId="ADAL" clId="{EC46D90A-AB7D-46B3-8F9E-73C1F9F059F5}" dt="2021-12-03T15:26:08.306" v="64" actId="47"/>
        <pc:sldMkLst>
          <pc:docMk/>
          <pc:sldMk cId="2054408962" sldId="2076137752"/>
        </pc:sldMkLst>
      </pc:sldChg>
      <pc:sldChg chg="del">
        <pc:chgData name="Vesa Juvonen" userId="c7243be1-99a3-4752-ab2a-0cf698cf8236" providerId="ADAL" clId="{EC46D90A-AB7D-46B3-8F9E-73C1F9F059F5}" dt="2021-12-03T15:25:57.592" v="63" actId="47"/>
        <pc:sldMkLst>
          <pc:docMk/>
          <pc:sldMk cId="3772429531" sldId="2076137762"/>
        </pc:sldMkLst>
      </pc:sldChg>
      <pc:sldChg chg="addSp mod">
        <pc:chgData name="Vesa Juvonen" userId="c7243be1-99a3-4752-ab2a-0cf698cf8236" providerId="ADAL" clId="{EC46D90A-AB7D-46B3-8F9E-73C1F9F059F5}" dt="2021-12-03T15:25:51.398" v="61" actId="22"/>
        <pc:sldMkLst>
          <pc:docMk/>
          <pc:sldMk cId="1812315545" sldId="2134805597"/>
        </pc:sldMkLst>
        <pc:spChg chg="add">
          <ac:chgData name="Vesa Juvonen" userId="c7243be1-99a3-4752-ab2a-0cf698cf8236" providerId="ADAL" clId="{EC46D90A-AB7D-46B3-8F9E-73C1F9F059F5}" dt="2021-12-03T15:25:51.398" v="61" actId="22"/>
          <ac:spMkLst>
            <pc:docMk/>
            <pc:sldMk cId="1812315545" sldId="2134805597"/>
            <ac:spMk id="4" creationId="{FC8CF73D-B61B-455C-B3A1-B781B8FAE22B}"/>
          </ac:spMkLst>
        </pc:spChg>
      </pc:sldChg>
      <pc:sldChg chg="addSp delSp mod">
        <pc:chgData name="Vesa Juvonen" userId="c7243be1-99a3-4752-ab2a-0cf698cf8236" providerId="ADAL" clId="{EC46D90A-AB7D-46B3-8F9E-73C1F9F059F5}" dt="2021-12-07T13:30:11.817" v="182" actId="478"/>
        <pc:sldMkLst>
          <pc:docMk/>
          <pc:sldMk cId="460153747" sldId="2134805598"/>
        </pc:sldMkLst>
        <pc:spChg chg="add del">
          <ac:chgData name="Vesa Juvonen" userId="c7243be1-99a3-4752-ab2a-0cf698cf8236" providerId="ADAL" clId="{EC46D90A-AB7D-46B3-8F9E-73C1F9F059F5}" dt="2021-12-07T13:30:11.817" v="182" actId="478"/>
          <ac:spMkLst>
            <pc:docMk/>
            <pc:sldMk cId="460153747" sldId="2134805598"/>
            <ac:spMk id="5" creationId="{B7D97D1A-52B6-4B52-8C8E-76F8FF19C156}"/>
          </ac:spMkLst>
        </pc:spChg>
      </pc:sldChg>
      <pc:sldChg chg="addSp delSp modSp mod modAnim">
        <pc:chgData name="Vesa Juvonen" userId="c7243be1-99a3-4752-ab2a-0cf698cf8236" providerId="ADAL" clId="{EC46D90A-AB7D-46B3-8F9E-73C1F9F059F5}" dt="2021-12-07T13:35:23.019" v="213"/>
        <pc:sldMkLst>
          <pc:docMk/>
          <pc:sldMk cId="4046856784" sldId="2134805599"/>
        </pc:sldMkLst>
        <pc:spChg chg="add del">
          <ac:chgData name="Vesa Juvonen" userId="c7243be1-99a3-4752-ab2a-0cf698cf8236" providerId="ADAL" clId="{EC46D90A-AB7D-46B3-8F9E-73C1F9F059F5}" dt="2021-12-07T13:32:27.146" v="183" actId="478"/>
          <ac:spMkLst>
            <pc:docMk/>
            <pc:sldMk cId="4046856784" sldId="2134805599"/>
            <ac:spMk id="2" creationId="{9529AA62-BFF9-43EF-AB75-898EE0C49F43}"/>
          </ac:spMkLst>
        </pc:spChg>
        <pc:picChg chg="del">
          <ac:chgData name="Vesa Juvonen" userId="c7243be1-99a3-4752-ab2a-0cf698cf8236" providerId="ADAL" clId="{EC46D90A-AB7D-46B3-8F9E-73C1F9F059F5}" dt="2021-12-07T13:32:27.943" v="184" actId="478"/>
          <ac:picMkLst>
            <pc:docMk/>
            <pc:sldMk cId="4046856784" sldId="2134805599"/>
            <ac:picMk id="4" creationId="{F72FC086-DF7D-4B8E-859D-5186291F4DDB}"/>
          </ac:picMkLst>
        </pc:picChg>
        <pc:picChg chg="add mod">
          <ac:chgData name="Vesa Juvonen" userId="c7243be1-99a3-4752-ab2a-0cf698cf8236" providerId="ADAL" clId="{EC46D90A-AB7D-46B3-8F9E-73C1F9F059F5}" dt="2021-12-07T13:35:08.757" v="201" actId="1076"/>
          <ac:picMkLst>
            <pc:docMk/>
            <pc:sldMk cId="4046856784" sldId="2134805599"/>
            <ac:picMk id="5" creationId="{E470B802-2986-4A11-BF11-A6C26F2D0C0F}"/>
          </ac:picMkLst>
        </pc:picChg>
        <pc:picChg chg="add mod">
          <ac:chgData name="Vesa Juvonen" userId="c7243be1-99a3-4752-ab2a-0cf698cf8236" providerId="ADAL" clId="{EC46D90A-AB7D-46B3-8F9E-73C1F9F059F5}" dt="2021-12-07T13:35:08.757" v="201" actId="1076"/>
          <ac:picMkLst>
            <pc:docMk/>
            <pc:sldMk cId="4046856784" sldId="2134805599"/>
            <ac:picMk id="7" creationId="{38742D17-B565-4360-893F-254ED8DA307F}"/>
          </ac:picMkLst>
        </pc:picChg>
      </pc:sldChg>
      <pc:sldChg chg="addSp delSp modSp new mod modClrScheme chgLayout">
        <pc:chgData name="Vesa Juvonen" userId="c7243be1-99a3-4752-ab2a-0cf698cf8236" providerId="ADAL" clId="{EC46D90A-AB7D-46B3-8F9E-73C1F9F059F5}" dt="2021-12-07T16:33:27.594" v="219" actId="14100"/>
        <pc:sldMkLst>
          <pc:docMk/>
          <pc:sldMk cId="229790173" sldId="2134805600"/>
        </pc:sldMkLst>
        <pc:spChg chg="del mod ord">
          <ac:chgData name="Vesa Juvonen" userId="c7243be1-99a3-4752-ab2a-0cf698cf8236" providerId="ADAL" clId="{EC46D90A-AB7D-46B3-8F9E-73C1F9F059F5}" dt="2021-12-07T16:33:19.905" v="215" actId="700"/>
          <ac:spMkLst>
            <pc:docMk/>
            <pc:sldMk cId="229790173" sldId="2134805600"/>
            <ac:spMk id="2" creationId="{5F797E86-107E-43DF-B59B-592527E6305E}"/>
          </ac:spMkLst>
        </pc:spChg>
        <pc:spChg chg="del">
          <ac:chgData name="Vesa Juvonen" userId="c7243be1-99a3-4752-ab2a-0cf698cf8236" providerId="ADAL" clId="{EC46D90A-AB7D-46B3-8F9E-73C1F9F059F5}" dt="2021-12-07T16:33:19.905" v="215" actId="700"/>
          <ac:spMkLst>
            <pc:docMk/>
            <pc:sldMk cId="229790173" sldId="2134805600"/>
            <ac:spMk id="3" creationId="{3DE2A9A4-9862-491B-8F52-D021276D5BF6}"/>
          </ac:spMkLst>
        </pc:spChg>
        <pc:spChg chg="add mod ord">
          <ac:chgData name="Vesa Juvonen" userId="c7243be1-99a3-4752-ab2a-0cf698cf8236" providerId="ADAL" clId="{EC46D90A-AB7D-46B3-8F9E-73C1F9F059F5}" dt="2021-12-07T16:33:27.594" v="219" actId="14100"/>
          <ac:spMkLst>
            <pc:docMk/>
            <pc:sldMk cId="229790173" sldId="2134805600"/>
            <ac:spMk id="4" creationId="{0D2BC534-3A81-445F-BE0C-FB093D28B2F0}"/>
          </ac:spMkLst>
        </pc:spChg>
      </pc:sldChg>
      <pc:sldChg chg="del">
        <pc:chgData name="Vesa Juvonen" userId="c7243be1-99a3-4752-ab2a-0cf698cf8236" providerId="ADAL" clId="{EC46D90A-AB7D-46B3-8F9E-73C1F9F059F5}" dt="2021-12-03T15:26:08.306" v="64" actId="47"/>
        <pc:sldMkLst>
          <pc:docMk/>
          <pc:sldMk cId="2390492982" sldId="2134805600"/>
        </pc:sldMkLst>
      </pc:sldChg>
      <pc:sldChg chg="del">
        <pc:chgData name="Vesa Juvonen" userId="c7243be1-99a3-4752-ab2a-0cf698cf8236" providerId="ADAL" clId="{EC46D90A-AB7D-46B3-8F9E-73C1F9F059F5}" dt="2021-12-03T15:26:08.306" v="64" actId="47"/>
        <pc:sldMkLst>
          <pc:docMk/>
          <pc:sldMk cId="890620063" sldId="2134805602"/>
        </pc:sldMkLst>
      </pc:sldChg>
      <pc:sldChg chg="del">
        <pc:chgData name="Vesa Juvonen" userId="c7243be1-99a3-4752-ab2a-0cf698cf8236" providerId="ADAL" clId="{EC46D90A-AB7D-46B3-8F9E-73C1F9F059F5}" dt="2021-12-03T15:26:08.306" v="64" actId="47"/>
        <pc:sldMkLst>
          <pc:docMk/>
          <pc:sldMk cId="3643715640" sldId="2134805603"/>
        </pc:sldMkLst>
      </pc:sldChg>
      <pc:sldChg chg="del">
        <pc:chgData name="Vesa Juvonen" userId="c7243be1-99a3-4752-ab2a-0cf698cf8236" providerId="ADAL" clId="{EC46D90A-AB7D-46B3-8F9E-73C1F9F059F5}" dt="2021-12-03T15:26:08.306" v="64" actId="47"/>
        <pc:sldMkLst>
          <pc:docMk/>
          <pc:sldMk cId="2780279671" sldId="2134805604"/>
        </pc:sldMkLst>
      </pc:sldChg>
    </pc:docChg>
  </pc:docChgLst>
  <pc:docChgLst>
    <pc:chgData name="Julie Turner" userId="S::julie.turner_sympraxisconsulting.com#ext#@microsoft.onmicrosoft.com::51f00042-4c48-4111-9ee4-670ef2fc7d0e" providerId="AD" clId="Web-{3EB135C3-F887-466B-99DE-DFD945E448A8}"/>
    <pc:docChg chg="modSld">
      <pc:chgData name="Julie Turner" userId="S::julie.turner_sympraxisconsulting.com#ext#@microsoft.onmicrosoft.com::51f00042-4c48-4111-9ee4-670ef2fc7d0e" providerId="AD" clId="Web-{3EB135C3-F887-466B-99DE-DFD945E448A8}" dt="2021-07-13T21:14:41.775" v="14" actId="20577"/>
      <pc:docMkLst>
        <pc:docMk/>
      </pc:docMkLst>
      <pc:sldChg chg="modSp">
        <pc:chgData name="Julie Turner" userId="S::julie.turner_sympraxisconsulting.com#ext#@microsoft.onmicrosoft.com::51f00042-4c48-4111-9ee4-670ef2fc7d0e" providerId="AD" clId="Web-{3EB135C3-F887-466B-99DE-DFD945E448A8}" dt="2021-07-13T21:14:41.775" v="14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3EB135C3-F887-466B-99DE-DFD945E448A8}" dt="2021-07-13T21:14:41.775" v="14" actId="20577"/>
          <ac:spMkLst>
            <pc:docMk/>
            <pc:sldMk cId="2877399898" sldId="1623"/>
            <ac:spMk id="3" creationId="{CBDC9C38-872E-4048-96FE-C321FEF21EC1}"/>
          </ac:spMkLst>
        </pc:spChg>
      </pc:sldChg>
    </pc:docChg>
  </pc:docChgLst>
  <pc:docChgLst>
    <pc:chgData name="Waldemar Mastykarz" userId="S::wmastyka@microsoft.com::8c3ccc08-b2ec-4e63-9b9b-25eb044a606e" providerId="AD" clId="Web-{68C36FFD-7EEA-7A2E-DB97-602ABF9629BC}"/>
    <pc:docChg chg="modSld">
      <pc:chgData name="Waldemar Mastykarz" userId="S::wmastyka@microsoft.com::8c3ccc08-b2ec-4e63-9b9b-25eb044a606e" providerId="AD" clId="Web-{68C36FFD-7EEA-7A2E-DB97-602ABF9629BC}" dt="2021-05-04T07:48:34.547" v="75" actId="20577"/>
      <pc:docMkLst>
        <pc:docMk/>
      </pc:docMkLst>
      <pc:sldChg chg="delSp modSp">
        <pc:chgData name="Waldemar Mastykarz" userId="S::wmastyka@microsoft.com::8c3ccc08-b2ec-4e63-9b9b-25eb044a606e" providerId="AD" clId="Web-{68C36FFD-7EEA-7A2E-DB97-602ABF9629BC}" dt="2021-05-04T07:48:34.547" v="75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68C36FFD-7EEA-7A2E-DB97-602ABF9629BC}" dt="2021-05-04T07:48:34.547" v="75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68C36FFD-7EEA-7A2E-DB97-602ABF9629BC}" dt="2021-05-04T07:45:20.901" v="0"/>
          <ac:spMkLst>
            <pc:docMk/>
            <pc:sldMk cId="2253365439" sldId="1642"/>
            <ac:spMk id="4" creationId="{B7086944-6FE1-4219-8BE0-088A12AC4C1A}"/>
          </ac:spMkLst>
        </pc:spChg>
      </pc:sldChg>
    </pc:docChg>
  </pc:docChgLst>
  <pc:docChgLst>
    <pc:chgData name="Waldemar Mastykarz" userId="S::wmastyka@microsoft.com::8c3ccc08-b2ec-4e63-9b9b-25eb044a606e" providerId="AD" clId="Web-{FF39B29F-70EE-0000-D567-E519AAC2AE97}"/>
    <pc:docChg chg="modSld">
      <pc:chgData name="Waldemar Mastykarz" userId="S::wmastyka@microsoft.com::8c3ccc08-b2ec-4e63-9b9b-25eb044a606e" providerId="AD" clId="Web-{FF39B29F-70EE-0000-D567-E519AAC2AE97}" dt="2021-03-08T10:52:45.343" v="185" actId="20577"/>
      <pc:docMkLst>
        <pc:docMk/>
      </pc:docMkLst>
      <pc:sldChg chg="delSp modSp">
        <pc:chgData name="Waldemar Mastykarz" userId="S::wmastyka@microsoft.com::8c3ccc08-b2ec-4e63-9b9b-25eb044a606e" providerId="AD" clId="Web-{FF39B29F-70EE-0000-D567-E519AAC2AE97}" dt="2021-03-08T10:52:45.343" v="185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FF39B29F-70EE-0000-D567-E519AAC2AE97}" dt="2021-03-08T10:52:45.343" v="185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FF39B29F-70EE-0000-D567-E519AAC2AE97}" dt="2021-03-08T10:49:11.135" v="0"/>
          <ac:spMkLst>
            <pc:docMk/>
            <pc:sldMk cId="2253365439" sldId="1642"/>
            <ac:spMk id="4" creationId="{74DADBA6-3D24-49F4-B319-62AE9D5C09D9}"/>
          </ac:spMkLst>
        </pc:spChg>
      </pc:sldChg>
    </pc:docChg>
  </pc:docChgLst>
  <pc:docChgLst>
    <pc:chgData name="Vesa Juvonen" userId="c7243be1-99a3-4752-ab2a-0cf698cf8236" providerId="ADAL" clId="{5B55FAD2-1D7C-4EA6-9B32-2D4A2392120B}"/>
    <pc:docChg chg="undo custSel addSld delSld modSld sldOrd modSection">
      <pc:chgData name="Vesa Juvonen" userId="c7243be1-99a3-4752-ab2a-0cf698cf8236" providerId="ADAL" clId="{5B55FAD2-1D7C-4EA6-9B32-2D4A2392120B}" dt="2021-06-22T08:48:00.016" v="1012" actId="21"/>
      <pc:docMkLst>
        <pc:docMk/>
      </pc:docMkLst>
      <pc:sldChg chg="modSp mod">
        <pc:chgData name="Vesa Juvonen" userId="c7243be1-99a3-4752-ab2a-0cf698cf8236" providerId="ADAL" clId="{5B55FAD2-1D7C-4EA6-9B32-2D4A2392120B}" dt="2021-06-14T18:23:42.418" v="149" actId="6549"/>
        <pc:sldMkLst>
          <pc:docMk/>
          <pc:sldMk cId="2967945684" sldId="277"/>
        </pc:sldMkLst>
        <pc:spChg chg="mod">
          <ac:chgData name="Vesa Juvonen" userId="c7243be1-99a3-4752-ab2a-0cf698cf8236" providerId="ADAL" clId="{5B55FAD2-1D7C-4EA6-9B32-2D4A2392120B}" dt="2021-06-14T18:23:42.418" v="149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5B55FAD2-1D7C-4EA6-9B32-2D4A2392120B}" dt="2021-06-17T13:56:10.035" v="1007" actId="20577"/>
        <pc:sldMkLst>
          <pc:docMk/>
          <pc:sldMk cId="287163252" sldId="1567"/>
        </pc:sldMkLst>
        <pc:spChg chg="mod">
          <ac:chgData name="Vesa Juvonen" userId="c7243be1-99a3-4752-ab2a-0cf698cf8236" providerId="ADAL" clId="{5B55FAD2-1D7C-4EA6-9B32-2D4A2392120B}" dt="2021-06-17T13:56:10.035" v="1007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5B55FAD2-1D7C-4EA6-9B32-2D4A2392120B}" dt="2021-06-14T10:16:51.778" v="15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modSp mod">
        <pc:chgData name="Vesa Juvonen" userId="c7243be1-99a3-4752-ab2a-0cf698cf8236" providerId="ADAL" clId="{5B55FAD2-1D7C-4EA6-9B32-2D4A2392120B}" dt="2021-06-17T12:11:45.388" v="712" actId="400"/>
        <pc:sldMkLst>
          <pc:docMk/>
          <pc:sldMk cId="2773584698" sldId="1621"/>
        </pc:sldMkLst>
        <pc:spChg chg="mod">
          <ac:chgData name="Vesa Juvonen" userId="c7243be1-99a3-4752-ab2a-0cf698cf8236" providerId="ADAL" clId="{5B55FAD2-1D7C-4EA6-9B32-2D4A2392120B}" dt="2021-06-17T12:11:45.388" v="712" actId="400"/>
          <ac:spMkLst>
            <pc:docMk/>
            <pc:sldMk cId="2773584698" sldId="1621"/>
            <ac:spMk id="8" creationId="{510152D6-CA11-4727-A0AA-D61C86EEB686}"/>
          </ac:spMkLst>
        </pc:spChg>
      </pc:sldChg>
      <pc:sldChg chg="addSp modSp mod modAnim">
        <pc:chgData name="Vesa Juvonen" userId="c7243be1-99a3-4752-ab2a-0cf698cf8236" providerId="ADAL" clId="{5B55FAD2-1D7C-4EA6-9B32-2D4A2392120B}" dt="2021-06-17T12:06:59.202" v="433" actId="1076"/>
        <pc:sldMkLst>
          <pc:docMk/>
          <pc:sldMk cId="2877399898" sldId="1623"/>
        </pc:sldMkLst>
        <pc:spChg chg="mod">
          <ac:chgData name="Vesa Juvonen" userId="c7243be1-99a3-4752-ab2a-0cf698cf8236" providerId="ADAL" clId="{5B55FAD2-1D7C-4EA6-9B32-2D4A2392120B}" dt="2021-06-17T12:03:35.565" v="417" actId="1076"/>
          <ac:spMkLst>
            <pc:docMk/>
            <pc:sldMk cId="2877399898" sldId="1623"/>
            <ac:spMk id="2" creationId="{4EDF62F3-12E9-44F2-ADF4-F7AEA5750C8C}"/>
          </ac:spMkLst>
        </pc:spChg>
        <pc:spChg chg="add">
          <ac:chgData name="Vesa Juvonen" userId="c7243be1-99a3-4752-ab2a-0cf698cf8236" providerId="ADAL" clId="{5B55FAD2-1D7C-4EA6-9B32-2D4A2392120B}" dt="2021-06-14T18:22:15.924" v="121" actId="22"/>
          <ac:spMkLst>
            <pc:docMk/>
            <pc:sldMk cId="2877399898" sldId="1623"/>
            <ac:spMk id="20" creationId="{32D5CBB7-6C57-4F53-9552-6518CCAF2F31}"/>
          </ac:spMkLst>
        </pc:s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43" creationId="{1F55F655-F69A-40F2-B848-EFF46F540B83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46" creationId="{8E3DCB3F-3804-4A0F-97C3-77AE4171B0EC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49" creationId="{522F1708-6DB5-4D1D-8C51-2F7E4F8E0D51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53" creationId="{76FEB6E5-A6B3-4281-9F96-7FE1EE3123F7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57" creationId="{3E6B6F08-AD50-43AD-98F7-3C43306CBF19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60" creationId="{3F68E89B-534E-48F2-A1DD-1E4206866D92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63" creationId="{1FBB66B1-0BA7-4DE8-9B83-ACC0A80A0714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66" creationId="{AC70A287-17AD-419F-A18C-E3ADFFFE4872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69" creationId="{18B1FC35-EAE4-4218-97CB-D500FDB7BCE8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72" creationId="{7DC438DC-869E-454E-A867-80CA9F507649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75" creationId="{7EF7C332-4727-4469-971E-C21053B73363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78" creationId="{8ECF5CEB-C6EF-49B7-9A24-F1051721116D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81" creationId="{7F77FC83-EFFD-48D2-B133-45F65561ABAE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84" creationId="{8A8400BC-8CBF-4F0A-819D-7B80D333A079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87" creationId="{FBDA6F49-3FC5-4D7C-81B6-E3577B7705FC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90" creationId="{2752F015-6530-4E2A-BF88-14E4D5B3F924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93" creationId="{AC828CD7-2A89-4C73-B370-B44DEA057335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96" creationId="{8FC2A8AA-647C-4D92-9D9A-4B4B0C7BCF26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199" creationId="{EEC011D7-061A-4E6A-8188-977B8AF5B138}"/>
          </ac:grpSpMkLst>
        </pc:grpChg>
        <pc:grpChg chg="add mod">
          <ac:chgData name="Vesa Juvonen" userId="c7243be1-99a3-4752-ab2a-0cf698cf8236" providerId="ADAL" clId="{5B55FAD2-1D7C-4EA6-9B32-2D4A2392120B}" dt="2021-06-17T12:06:16.413" v="432" actId="1076"/>
          <ac:grpSpMkLst>
            <pc:docMk/>
            <pc:sldMk cId="2877399898" sldId="1623"/>
            <ac:grpSpMk id="202" creationId="{C5D96EDF-69C0-42CD-9ECF-603B26C4AD78}"/>
          </ac:grpSpMkLst>
        </pc:grpChg>
        <pc:picChg chg="mod">
          <ac:chgData name="Vesa Juvonen" userId="c7243be1-99a3-4752-ab2a-0cf698cf8236" providerId="ADAL" clId="{5B55FAD2-1D7C-4EA6-9B32-2D4A2392120B}" dt="2021-06-17T12:06:59.202" v="433" actId="1076"/>
          <ac:picMkLst>
            <pc:docMk/>
            <pc:sldMk cId="2877399898" sldId="1623"/>
            <ac:picMk id="140" creationId="{01CB784B-2C69-4C49-B561-3D35E04885A6}"/>
          </ac:picMkLst>
        </pc:picChg>
        <pc:picChg chg="mod">
          <ac:chgData name="Vesa Juvonen" userId="c7243be1-99a3-4752-ab2a-0cf698cf8236" providerId="ADAL" clId="{5B55FAD2-1D7C-4EA6-9B32-2D4A2392120B}" dt="2021-06-17T12:02:07.835" v="388"/>
          <ac:picMkLst>
            <pc:docMk/>
            <pc:sldMk cId="2877399898" sldId="1623"/>
            <ac:picMk id="144" creationId="{2A4E9577-8798-4177-B18A-8C7889126457}"/>
          </ac:picMkLst>
        </pc:picChg>
        <pc:picChg chg="mod">
          <ac:chgData name="Vesa Juvonen" userId="c7243be1-99a3-4752-ab2a-0cf698cf8236" providerId="ADAL" clId="{5B55FAD2-1D7C-4EA6-9B32-2D4A2392120B}" dt="2021-06-17T12:02:07.835" v="388"/>
          <ac:picMkLst>
            <pc:docMk/>
            <pc:sldMk cId="2877399898" sldId="1623"/>
            <ac:picMk id="145" creationId="{E89507BC-AF90-46E1-B726-586F7CA332B2}"/>
          </ac:picMkLst>
        </pc:picChg>
        <pc:picChg chg="mod">
          <ac:chgData name="Vesa Juvonen" userId="c7243be1-99a3-4752-ab2a-0cf698cf8236" providerId="ADAL" clId="{5B55FAD2-1D7C-4EA6-9B32-2D4A2392120B}" dt="2021-06-17T12:02:46.081" v="399" actId="207"/>
          <ac:picMkLst>
            <pc:docMk/>
            <pc:sldMk cId="2877399898" sldId="1623"/>
            <ac:picMk id="147" creationId="{FA01FA1C-BCB9-410C-BF62-5FA0DB054B41}"/>
          </ac:picMkLst>
        </pc:picChg>
        <pc:picChg chg="mod">
          <ac:chgData name="Vesa Juvonen" userId="c7243be1-99a3-4752-ab2a-0cf698cf8236" providerId="ADAL" clId="{5B55FAD2-1D7C-4EA6-9B32-2D4A2392120B}" dt="2021-06-17T12:02:46.081" v="399" actId="207"/>
          <ac:picMkLst>
            <pc:docMk/>
            <pc:sldMk cId="2877399898" sldId="1623"/>
            <ac:picMk id="148" creationId="{92450612-0CDD-4714-971F-9C36E14B4216}"/>
          </ac:picMkLst>
        </pc:picChg>
        <pc:picChg chg="mod">
          <ac:chgData name="Vesa Juvonen" userId="c7243be1-99a3-4752-ab2a-0cf698cf8236" providerId="ADAL" clId="{5B55FAD2-1D7C-4EA6-9B32-2D4A2392120B}" dt="2021-06-17T12:03:03.584" v="403" actId="207"/>
          <ac:picMkLst>
            <pc:docMk/>
            <pc:sldMk cId="2877399898" sldId="1623"/>
            <ac:picMk id="151" creationId="{83AAF8E3-2D0C-4FF8-82BD-58ABCC62F973}"/>
          </ac:picMkLst>
        </pc:picChg>
        <pc:picChg chg="mod">
          <ac:chgData name="Vesa Juvonen" userId="c7243be1-99a3-4752-ab2a-0cf698cf8236" providerId="ADAL" clId="{5B55FAD2-1D7C-4EA6-9B32-2D4A2392120B}" dt="2021-06-17T12:03:03.584" v="403" actId="207"/>
          <ac:picMkLst>
            <pc:docMk/>
            <pc:sldMk cId="2877399898" sldId="1623"/>
            <ac:picMk id="152" creationId="{5725AA66-EA83-4F42-8359-6BD0B0EFC298}"/>
          </ac:picMkLst>
        </pc:picChg>
        <pc:picChg chg="mod">
          <ac:chgData name="Vesa Juvonen" userId="c7243be1-99a3-4752-ab2a-0cf698cf8236" providerId="ADAL" clId="{5B55FAD2-1D7C-4EA6-9B32-2D4A2392120B}" dt="2021-06-17T12:03:11.362" v="406" actId="207"/>
          <ac:picMkLst>
            <pc:docMk/>
            <pc:sldMk cId="2877399898" sldId="1623"/>
            <ac:picMk id="154" creationId="{04CC37DE-1831-46D2-8A94-BA3F7E7EF96C}"/>
          </ac:picMkLst>
        </pc:picChg>
        <pc:picChg chg="mod">
          <ac:chgData name="Vesa Juvonen" userId="c7243be1-99a3-4752-ab2a-0cf698cf8236" providerId="ADAL" clId="{5B55FAD2-1D7C-4EA6-9B32-2D4A2392120B}" dt="2021-06-17T12:03:11.362" v="406" actId="207"/>
          <ac:picMkLst>
            <pc:docMk/>
            <pc:sldMk cId="2877399898" sldId="1623"/>
            <ac:picMk id="156" creationId="{D22D60C7-CD62-4481-8E02-144F997EEA1A}"/>
          </ac:picMkLst>
        </pc:picChg>
        <pc:picChg chg="mod">
          <ac:chgData name="Vesa Juvonen" userId="c7243be1-99a3-4752-ab2a-0cf698cf8236" providerId="ADAL" clId="{5B55FAD2-1D7C-4EA6-9B32-2D4A2392120B}" dt="2021-06-17T12:03:17.147" v="409" actId="207"/>
          <ac:picMkLst>
            <pc:docMk/>
            <pc:sldMk cId="2877399898" sldId="1623"/>
            <ac:picMk id="158" creationId="{49DC40CE-0157-4CD2-86DB-C4780576D513}"/>
          </ac:picMkLst>
        </pc:picChg>
        <pc:picChg chg="mod">
          <ac:chgData name="Vesa Juvonen" userId="c7243be1-99a3-4752-ab2a-0cf698cf8236" providerId="ADAL" clId="{5B55FAD2-1D7C-4EA6-9B32-2D4A2392120B}" dt="2021-06-17T12:03:17.147" v="409" actId="207"/>
          <ac:picMkLst>
            <pc:docMk/>
            <pc:sldMk cId="2877399898" sldId="1623"/>
            <ac:picMk id="159" creationId="{EEF4B19F-44BC-4F3A-962B-9C2163B28FEC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61" creationId="{2382B75F-20BC-415B-A2FD-9D5CC39FE6EE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62" creationId="{55BF171E-B184-4836-9516-3709E87C04B2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64" creationId="{FB88AA57-C75B-4E71-AF46-E2B27EBAE945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65" creationId="{2EC08F94-FF45-46E3-A235-3570D2F1BA44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67" creationId="{E182B61F-CDDD-47A0-8565-059663298611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68" creationId="{2503E3AD-1801-435C-8B2F-D0162DE780D6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70" creationId="{6428A043-7DB1-486A-A095-67A14500758E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71" creationId="{7F9A8BC7-5224-498E-8DBF-D2D96DD91AD7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73" creationId="{D964F3A1-64D1-49EF-826B-D81FDEA5EF7A}"/>
          </ac:picMkLst>
        </pc:picChg>
        <pc:picChg chg="mod">
          <ac:chgData name="Vesa Juvonen" userId="c7243be1-99a3-4752-ab2a-0cf698cf8236" providerId="ADAL" clId="{5B55FAD2-1D7C-4EA6-9B32-2D4A2392120B}" dt="2021-06-17T12:03:19.605" v="410"/>
          <ac:picMkLst>
            <pc:docMk/>
            <pc:sldMk cId="2877399898" sldId="1623"/>
            <ac:picMk id="174" creationId="{BAC1E60E-0202-4285-8A5E-EEDC0CEE06BA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76" creationId="{27BFDC5C-3BC1-48AE-8FFD-F05F834C5405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77" creationId="{8BFFE8BB-A77E-44FF-A929-3B723656159A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79" creationId="{8CD51EEC-08BE-4C76-B16A-D2A56EC95662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80" creationId="{27A6BEF6-6743-4DA2-92C3-908C4D15DC38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82" creationId="{C6D2537B-1296-49D1-9733-39BAAB788500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83" creationId="{B2B601F2-F354-4BF9-98E9-808E0438C80C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85" creationId="{E6B4961D-3A53-4C70-B39B-8956EB62E32A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86" creationId="{7F13765A-F959-4D9F-A708-888134B67CB3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88" creationId="{D301430B-113A-481E-8BC1-9365F833E9B0}"/>
          </ac:picMkLst>
        </pc:picChg>
        <pc:picChg chg="mod">
          <ac:chgData name="Vesa Juvonen" userId="c7243be1-99a3-4752-ab2a-0cf698cf8236" providerId="ADAL" clId="{5B55FAD2-1D7C-4EA6-9B32-2D4A2392120B}" dt="2021-06-17T12:03:25.634" v="412"/>
          <ac:picMkLst>
            <pc:docMk/>
            <pc:sldMk cId="2877399898" sldId="1623"/>
            <ac:picMk id="189" creationId="{2E7E1DE4-1A61-4278-BCC8-6AB1D3F9C1D2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191" creationId="{641F5124-0D6B-4D0E-943F-78ED481659BA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192" creationId="{4E8FC69D-B563-4FC5-8388-1613B91289A8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194" creationId="{3DE0CD26-9402-46E6-91E2-599A0EB346CA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195" creationId="{9284C71A-516A-4260-B65D-6DFFDA21F0B2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197" creationId="{BFCBE475-8301-4B82-8058-A0FC475A3832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198" creationId="{BC777AC9-AC27-40C8-8AC6-05065D779160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200" creationId="{0595BA72-B940-443A-AD93-825BFAA0E8A6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201" creationId="{D8444C49-D73D-4A58-82D0-22403129DAEC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203" creationId="{C38D4B99-8F5B-4EC4-AC16-1E122EAEEE61}"/>
          </ac:picMkLst>
        </pc:picChg>
        <pc:picChg chg="mod">
          <ac:chgData name="Vesa Juvonen" userId="c7243be1-99a3-4752-ab2a-0cf698cf8236" providerId="ADAL" clId="{5B55FAD2-1D7C-4EA6-9B32-2D4A2392120B}" dt="2021-06-17T12:03:29.904" v="414"/>
          <ac:picMkLst>
            <pc:docMk/>
            <pc:sldMk cId="2877399898" sldId="1623"/>
            <ac:picMk id="204" creationId="{7F59032D-D65E-4254-878E-734755C6F7C8}"/>
          </ac:picMkLst>
        </pc:picChg>
      </pc:sldChg>
      <pc:sldChg chg="addSp mod">
        <pc:chgData name="Vesa Juvonen" userId="c7243be1-99a3-4752-ab2a-0cf698cf8236" providerId="ADAL" clId="{5B55FAD2-1D7C-4EA6-9B32-2D4A2392120B}" dt="2021-06-14T18:22:17.409" v="122" actId="22"/>
        <pc:sldMkLst>
          <pc:docMk/>
          <pc:sldMk cId="2253365439" sldId="1642"/>
        </pc:sldMkLst>
        <pc:spChg chg="add">
          <ac:chgData name="Vesa Juvonen" userId="c7243be1-99a3-4752-ab2a-0cf698cf8236" providerId="ADAL" clId="{5B55FAD2-1D7C-4EA6-9B32-2D4A2392120B}" dt="2021-06-14T18:22:17.409" v="122" actId="22"/>
          <ac:spMkLst>
            <pc:docMk/>
            <pc:sldMk cId="2253365439" sldId="1642"/>
            <ac:spMk id="4" creationId="{84C5BA00-1033-44B7-A5F6-ADEEB4D4F8E0}"/>
          </ac:spMkLst>
        </pc:spChg>
      </pc:sldChg>
      <pc:sldChg chg="delSp modSp add del mod">
        <pc:chgData name="Vesa Juvonen" userId="c7243be1-99a3-4752-ab2a-0cf698cf8236" providerId="ADAL" clId="{5B55FAD2-1D7C-4EA6-9B32-2D4A2392120B}" dt="2021-06-14T19:26:22.321" v="223" actId="1076"/>
        <pc:sldMkLst>
          <pc:docMk/>
          <pc:sldMk cId="10702720" sldId="2079"/>
        </pc:sldMkLst>
        <pc:spChg chg="mod">
          <ac:chgData name="Vesa Juvonen" userId="c7243be1-99a3-4752-ab2a-0cf698cf8236" providerId="ADAL" clId="{5B55FAD2-1D7C-4EA6-9B32-2D4A2392120B}" dt="2021-06-14T19:25:16.970" v="209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5B55FAD2-1D7C-4EA6-9B32-2D4A2392120B}" dt="2021-06-14T10:16:46.217" v="10" actId="478"/>
          <ac:picMkLst>
            <pc:docMk/>
            <pc:sldMk cId="10702720" sldId="2079"/>
            <ac:picMk id="9" creationId="{75B5A424-FDD6-4910-97D6-769E51C00161}"/>
          </ac:picMkLst>
        </pc:picChg>
        <pc:picChg chg="del">
          <ac:chgData name="Vesa Juvonen" userId="c7243be1-99a3-4752-ab2a-0cf698cf8236" providerId="ADAL" clId="{5B55FAD2-1D7C-4EA6-9B32-2D4A2392120B}" dt="2021-06-14T10:16:46.217" v="10" actId="478"/>
          <ac:picMkLst>
            <pc:docMk/>
            <pc:sldMk cId="10702720" sldId="2079"/>
            <ac:picMk id="10" creationId="{423EA879-9384-4EAE-8CC3-4E5984C6214D}"/>
          </ac:picMkLst>
        </pc:picChg>
        <pc:picChg chg="mod">
          <ac:chgData name="Vesa Juvonen" userId="c7243be1-99a3-4752-ab2a-0cf698cf8236" providerId="ADAL" clId="{5B55FAD2-1D7C-4EA6-9B32-2D4A2392120B}" dt="2021-06-14T19:26:22.321" v="223" actId="1076"/>
          <ac:picMkLst>
            <pc:docMk/>
            <pc:sldMk cId="10702720" sldId="2079"/>
            <ac:picMk id="1026" creationId="{D9E6BD53-8754-4AE0-961E-6DD9632937E8}"/>
          </ac:picMkLst>
        </pc:picChg>
        <pc:picChg chg="mod">
          <ac:chgData name="Vesa Juvonen" userId="c7243be1-99a3-4752-ab2a-0cf698cf8236" providerId="ADAL" clId="{5B55FAD2-1D7C-4EA6-9B32-2D4A2392120B}" dt="2021-06-14T19:26:22.321" v="223" actId="1076"/>
          <ac:picMkLst>
            <pc:docMk/>
            <pc:sldMk cId="10702720" sldId="2079"/>
            <ac:picMk id="2050" creationId="{28FAE332-F4CA-40A9-B011-7E55D1CEE042}"/>
          </ac:picMkLst>
        </pc:picChg>
        <pc:picChg chg="del">
          <ac:chgData name="Vesa Juvonen" userId="c7243be1-99a3-4752-ab2a-0cf698cf8236" providerId="ADAL" clId="{5B55FAD2-1D7C-4EA6-9B32-2D4A2392120B}" dt="2021-06-14T10:16:46.217" v="10" actId="478"/>
          <ac:picMkLst>
            <pc:docMk/>
            <pc:sldMk cId="10702720" sldId="2079"/>
            <ac:picMk id="2050" creationId="{818DC4F2-DFC4-4F5F-9A66-81A51A77DAB0}"/>
          </ac:picMkLst>
        </pc:picChg>
        <pc:picChg chg="mod">
          <ac:chgData name="Vesa Juvonen" userId="c7243be1-99a3-4752-ab2a-0cf698cf8236" providerId="ADAL" clId="{5B55FAD2-1D7C-4EA6-9B32-2D4A2392120B}" dt="2021-06-14T19:26:22.321" v="223" actId="1076"/>
          <ac:picMkLst>
            <pc:docMk/>
            <pc:sldMk cId="10702720" sldId="2079"/>
            <ac:picMk id="3074" creationId="{65805D64-E4E0-4D7D-BABC-7C0C1CE71904}"/>
          </ac:picMkLst>
        </pc:picChg>
        <pc:picChg chg="mod">
          <ac:chgData name="Vesa Juvonen" userId="c7243be1-99a3-4752-ab2a-0cf698cf8236" providerId="ADAL" clId="{5B55FAD2-1D7C-4EA6-9B32-2D4A2392120B}" dt="2021-06-14T19:26:22.321" v="223" actId="1076"/>
          <ac:picMkLst>
            <pc:docMk/>
            <pc:sldMk cId="10702720" sldId="2079"/>
            <ac:picMk id="4098" creationId="{0E81D3F0-1934-4842-A2BA-FA988D071D94}"/>
          </ac:picMkLst>
        </pc:picChg>
      </pc:sldChg>
      <pc:sldChg chg="addSp">
        <pc:chgData name="Vesa Juvonen" userId="c7243be1-99a3-4752-ab2a-0cf698cf8236" providerId="ADAL" clId="{5B55FAD2-1D7C-4EA6-9B32-2D4A2392120B}" dt="2021-06-14T18:25:16.165" v="162"/>
        <pc:sldMkLst>
          <pc:docMk/>
          <pc:sldMk cId="1195261731" sldId="2079"/>
        </pc:sldMkLst>
        <pc:picChg chg="add">
          <ac:chgData name="Vesa Juvonen" userId="c7243be1-99a3-4752-ab2a-0cf698cf8236" providerId="ADAL" clId="{5B55FAD2-1D7C-4EA6-9B32-2D4A2392120B}" dt="2021-06-14T18:25:16.165" v="162"/>
          <ac:picMkLst>
            <pc:docMk/>
            <pc:sldMk cId="1195261731" sldId="2079"/>
            <ac:picMk id="3074" creationId="{65805D64-E4E0-4D7D-BABC-7C0C1CE71904}"/>
          </ac:picMkLst>
        </pc:picChg>
      </pc:sldChg>
      <pc:sldChg chg="addSp">
        <pc:chgData name="Vesa Juvonen" userId="c7243be1-99a3-4752-ab2a-0cf698cf8236" providerId="ADAL" clId="{5B55FAD2-1D7C-4EA6-9B32-2D4A2392120B}" dt="2021-06-14T18:24:27.679" v="150"/>
        <pc:sldMkLst>
          <pc:docMk/>
          <pc:sldMk cId="2943313199" sldId="2079"/>
        </pc:sldMkLst>
        <pc:picChg chg="add">
          <ac:chgData name="Vesa Juvonen" userId="c7243be1-99a3-4752-ab2a-0cf698cf8236" providerId="ADAL" clId="{5B55FAD2-1D7C-4EA6-9B32-2D4A2392120B}" dt="2021-06-14T18:24:27.679" v="150"/>
          <ac:picMkLst>
            <pc:docMk/>
            <pc:sldMk cId="2943313199" sldId="2079"/>
            <ac:picMk id="1026" creationId="{D9E6BD53-8754-4AE0-961E-6DD9632937E8}"/>
          </ac:picMkLst>
        </pc:picChg>
      </pc:sldChg>
      <pc:sldChg chg="addSp">
        <pc:chgData name="Vesa Juvonen" userId="c7243be1-99a3-4752-ab2a-0cf698cf8236" providerId="ADAL" clId="{5B55FAD2-1D7C-4EA6-9B32-2D4A2392120B}" dt="2021-06-14T19:25:51.508" v="210"/>
        <pc:sldMkLst>
          <pc:docMk/>
          <pc:sldMk cId="3000903540" sldId="2079"/>
        </pc:sldMkLst>
        <pc:picChg chg="add">
          <ac:chgData name="Vesa Juvonen" userId="c7243be1-99a3-4752-ab2a-0cf698cf8236" providerId="ADAL" clId="{5B55FAD2-1D7C-4EA6-9B32-2D4A2392120B}" dt="2021-06-14T19:25:51.508" v="210"/>
          <ac:picMkLst>
            <pc:docMk/>
            <pc:sldMk cId="3000903540" sldId="2079"/>
            <ac:picMk id="4098" creationId="{0E81D3F0-1934-4842-A2BA-FA988D071D94}"/>
          </ac:picMkLst>
        </pc:picChg>
      </pc:sldChg>
      <pc:sldChg chg="addSp">
        <pc:chgData name="Vesa Juvonen" userId="c7243be1-99a3-4752-ab2a-0cf698cf8236" providerId="ADAL" clId="{5B55FAD2-1D7C-4EA6-9B32-2D4A2392120B}" dt="2021-06-14T18:25:02.680" v="157"/>
        <pc:sldMkLst>
          <pc:docMk/>
          <pc:sldMk cId="3469600403" sldId="2079"/>
        </pc:sldMkLst>
        <pc:picChg chg="add">
          <ac:chgData name="Vesa Juvonen" userId="c7243be1-99a3-4752-ab2a-0cf698cf8236" providerId="ADAL" clId="{5B55FAD2-1D7C-4EA6-9B32-2D4A2392120B}" dt="2021-06-14T18:25:02.680" v="157"/>
          <ac:picMkLst>
            <pc:docMk/>
            <pc:sldMk cId="3469600403" sldId="2079"/>
            <ac:picMk id="2050" creationId="{28FAE332-F4CA-40A9-B011-7E55D1CEE042}"/>
          </ac:picMkLst>
        </pc:picChg>
      </pc:sldChg>
      <pc:sldChg chg="addSp mod">
        <pc:chgData name="Vesa Juvonen" userId="c7243be1-99a3-4752-ab2a-0cf698cf8236" providerId="ADAL" clId="{5B55FAD2-1D7C-4EA6-9B32-2D4A2392120B}" dt="2021-06-14T18:22:19.688" v="123" actId="22"/>
        <pc:sldMkLst>
          <pc:docMk/>
          <pc:sldMk cId="4037611923" sldId="3334"/>
        </pc:sldMkLst>
        <pc:spChg chg="add">
          <ac:chgData name="Vesa Juvonen" userId="c7243be1-99a3-4752-ab2a-0cf698cf8236" providerId="ADAL" clId="{5B55FAD2-1D7C-4EA6-9B32-2D4A2392120B}" dt="2021-06-14T18:22:19.688" v="123" actId="22"/>
          <ac:spMkLst>
            <pc:docMk/>
            <pc:sldMk cId="4037611923" sldId="3334"/>
            <ac:spMk id="4" creationId="{80E4FC78-FAAB-484D-B722-C663002E3E66}"/>
          </ac:spMkLst>
        </pc:spChg>
      </pc:sldChg>
      <pc:sldChg chg="addSp delSp modSp mod">
        <pc:chgData name="Vesa Juvonen" userId="c7243be1-99a3-4752-ab2a-0cf698cf8236" providerId="ADAL" clId="{5B55FAD2-1D7C-4EA6-9B32-2D4A2392120B}" dt="2021-06-17T12:13:42.299" v="888" actId="1076"/>
        <pc:sldMkLst>
          <pc:docMk/>
          <pc:sldMk cId="467751124" sldId="6149"/>
        </pc:sldMkLst>
        <pc:spChg chg="mod">
          <ac:chgData name="Vesa Juvonen" userId="c7243be1-99a3-4752-ab2a-0cf698cf8236" providerId="ADAL" clId="{5B55FAD2-1D7C-4EA6-9B32-2D4A2392120B}" dt="2021-06-17T12:01:51.370" v="387" actId="20577"/>
          <ac:spMkLst>
            <pc:docMk/>
            <pc:sldMk cId="467751124" sldId="6149"/>
            <ac:spMk id="3" creationId="{00000000-0000-0000-0000-000000000000}"/>
          </ac:spMkLst>
        </pc:spChg>
        <pc:spChg chg="mod">
          <ac:chgData name="Vesa Juvonen" userId="c7243be1-99a3-4752-ab2a-0cf698cf8236" providerId="ADAL" clId="{5B55FAD2-1D7C-4EA6-9B32-2D4A2392120B}" dt="2021-06-17T12:13:07.425" v="879" actId="20577"/>
          <ac:spMkLst>
            <pc:docMk/>
            <pc:sldMk cId="467751124" sldId="6149"/>
            <ac:spMk id="4" creationId="{824D7351-7575-4C14-8D62-0D4C52EE3E93}"/>
          </ac:spMkLst>
        </pc:spChg>
        <pc:spChg chg="add del mod">
          <ac:chgData name="Vesa Juvonen" userId="c7243be1-99a3-4752-ab2a-0cf698cf8236" providerId="ADAL" clId="{5B55FAD2-1D7C-4EA6-9B32-2D4A2392120B}" dt="2021-06-17T12:01:38.489" v="338" actId="478"/>
          <ac:spMkLst>
            <pc:docMk/>
            <pc:sldMk cId="467751124" sldId="6149"/>
            <ac:spMk id="5" creationId="{68A7648A-13D3-4BF1-BF11-D7B314ABD1A2}"/>
          </ac:spMkLst>
        </pc:spChg>
        <pc:picChg chg="add mod">
          <ac:chgData name="Vesa Juvonen" userId="c7243be1-99a3-4752-ab2a-0cf698cf8236" providerId="ADAL" clId="{5B55FAD2-1D7C-4EA6-9B32-2D4A2392120B}" dt="2021-06-17T12:13:42.299" v="888" actId="1076"/>
          <ac:picMkLst>
            <pc:docMk/>
            <pc:sldMk cId="467751124" sldId="6149"/>
            <ac:picMk id="7" creationId="{06397A4A-A017-473D-AD0A-4EB29F101CF0}"/>
          </ac:picMkLst>
        </pc:picChg>
        <pc:picChg chg="mod">
          <ac:chgData name="Vesa Juvonen" userId="c7243be1-99a3-4752-ab2a-0cf698cf8236" providerId="ADAL" clId="{5B55FAD2-1D7C-4EA6-9B32-2D4A2392120B}" dt="2021-06-17T12:13:42.299" v="888" actId="1076"/>
          <ac:picMkLst>
            <pc:docMk/>
            <pc:sldMk cId="467751124" sldId="6149"/>
            <ac:picMk id="10" creationId="{DEF6BF3F-AB84-4A95-A66C-C9BBB1290523}"/>
          </ac:picMkLst>
        </pc:picChg>
        <pc:picChg chg="mod">
          <ac:chgData name="Vesa Juvonen" userId="c7243be1-99a3-4752-ab2a-0cf698cf8236" providerId="ADAL" clId="{5B55FAD2-1D7C-4EA6-9B32-2D4A2392120B}" dt="2021-06-17T12:13:42.299" v="888" actId="1076"/>
          <ac:picMkLst>
            <pc:docMk/>
            <pc:sldMk cId="467751124" sldId="6149"/>
            <ac:picMk id="14" creationId="{536C6B39-3EE1-4CC2-AC17-16953FBFEB69}"/>
          </ac:picMkLst>
        </pc:picChg>
      </pc:sldChg>
      <pc:sldChg chg="addSp delSp modSp mod">
        <pc:chgData name="Vesa Juvonen" userId="c7243be1-99a3-4752-ab2a-0cf698cf8236" providerId="ADAL" clId="{5B55FAD2-1D7C-4EA6-9B32-2D4A2392120B}" dt="2021-06-14T19:26:47.779" v="234" actId="6549"/>
        <pc:sldMkLst>
          <pc:docMk/>
          <pc:sldMk cId="778883926" sldId="2076136264"/>
        </pc:sldMkLst>
        <pc:spChg chg="mod">
          <ac:chgData name="Vesa Juvonen" userId="c7243be1-99a3-4752-ab2a-0cf698cf8236" providerId="ADAL" clId="{5B55FAD2-1D7C-4EA6-9B32-2D4A2392120B}" dt="2021-06-14T19:26:47.779" v="234" actId="6549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5B55FAD2-1D7C-4EA6-9B32-2D4A2392120B}" dt="2021-06-14T18:22:43.417" v="126" actId="478"/>
          <ac:picMkLst>
            <pc:docMk/>
            <pc:sldMk cId="778883926" sldId="2076136264"/>
            <ac:picMk id="3" creationId="{645C2E12-2C68-4D85-83AD-18A25EE19C61}"/>
          </ac:picMkLst>
        </pc:picChg>
        <pc:picChg chg="add mod">
          <ac:chgData name="Vesa Juvonen" userId="c7243be1-99a3-4752-ab2a-0cf698cf8236" providerId="ADAL" clId="{5B55FAD2-1D7C-4EA6-9B32-2D4A2392120B}" dt="2021-06-14T18:25:52.716" v="182" actId="1076"/>
          <ac:picMkLst>
            <pc:docMk/>
            <pc:sldMk cId="778883926" sldId="2076136264"/>
            <ac:picMk id="5" creationId="{BAA8D8C3-B55F-413D-B74C-E2D4B2E2B436}"/>
          </ac:picMkLst>
        </pc:picChg>
        <pc:picChg chg="del">
          <ac:chgData name="Vesa Juvonen" userId="c7243be1-99a3-4752-ab2a-0cf698cf8236" providerId="ADAL" clId="{5B55FAD2-1D7C-4EA6-9B32-2D4A2392120B}" dt="2021-06-14T18:22:43.417" v="126" actId="478"/>
          <ac:picMkLst>
            <pc:docMk/>
            <pc:sldMk cId="778883926" sldId="2076136264"/>
            <ac:picMk id="6" creationId="{38A7F5AB-40C8-401C-83A4-A7F253EDA325}"/>
          </ac:picMkLst>
        </pc:picChg>
        <pc:picChg chg="add mod">
          <ac:chgData name="Vesa Juvonen" userId="c7243be1-99a3-4752-ab2a-0cf698cf8236" providerId="ADAL" clId="{5B55FAD2-1D7C-4EA6-9B32-2D4A2392120B}" dt="2021-06-14T19:26:35.985" v="226" actId="1076"/>
          <ac:picMkLst>
            <pc:docMk/>
            <pc:sldMk cId="778883926" sldId="2076136264"/>
            <ac:picMk id="7" creationId="{18CB9683-D795-4AE2-BD40-9080A5BFA5D8}"/>
          </ac:picMkLst>
        </pc:picChg>
        <pc:picChg chg="del">
          <ac:chgData name="Vesa Juvonen" userId="c7243be1-99a3-4752-ab2a-0cf698cf8236" providerId="ADAL" clId="{5B55FAD2-1D7C-4EA6-9B32-2D4A2392120B}" dt="2021-06-14T18:22:43.417" v="126" actId="478"/>
          <ac:picMkLst>
            <pc:docMk/>
            <pc:sldMk cId="778883926" sldId="2076136264"/>
            <ac:picMk id="8" creationId="{9496425F-1EA0-45CE-986E-1A2C6A59E7E8}"/>
          </ac:picMkLst>
        </pc:picChg>
        <pc:picChg chg="mod">
          <ac:chgData name="Vesa Juvonen" userId="c7243be1-99a3-4752-ab2a-0cf698cf8236" providerId="ADAL" clId="{5B55FAD2-1D7C-4EA6-9B32-2D4A2392120B}" dt="2021-06-14T19:26:37.077" v="227" actId="1076"/>
          <ac:picMkLst>
            <pc:docMk/>
            <pc:sldMk cId="778883926" sldId="2076136264"/>
            <ac:picMk id="8" creationId="{9A696621-E50D-43E9-9F95-8D14FB2D5191}"/>
          </ac:picMkLst>
        </pc:picChg>
        <pc:picChg chg="add mod">
          <ac:chgData name="Vesa Juvonen" userId="c7243be1-99a3-4752-ab2a-0cf698cf8236" providerId="ADAL" clId="{5B55FAD2-1D7C-4EA6-9B32-2D4A2392120B}" dt="2021-06-14T18:26:16.596" v="189" actId="1076"/>
          <ac:picMkLst>
            <pc:docMk/>
            <pc:sldMk cId="778883926" sldId="2076136264"/>
            <ac:picMk id="11" creationId="{9B43972A-4B55-4BDF-93AC-441162187EBA}"/>
          </ac:picMkLst>
        </pc:picChg>
      </pc:sldChg>
      <pc:sldChg chg="addSp mod">
        <pc:chgData name="Vesa Juvonen" userId="c7243be1-99a3-4752-ab2a-0cf698cf8236" providerId="ADAL" clId="{5B55FAD2-1D7C-4EA6-9B32-2D4A2392120B}" dt="2021-06-14T18:22:23.935" v="124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5B55FAD2-1D7C-4EA6-9B32-2D4A2392120B}" dt="2021-06-14T18:22:23.935" v="124" actId="22"/>
          <ac:spMkLst>
            <pc:docMk/>
            <pc:sldMk cId="2925091645" sldId="2076136308"/>
            <ac:spMk id="5" creationId="{8E7A6E29-8BC3-48AC-8BDB-22B706D1F948}"/>
          </ac:spMkLst>
        </pc:spChg>
      </pc:sldChg>
      <pc:sldChg chg="addSp modSp mod modAnim">
        <pc:chgData name="Vesa Juvonen" userId="c7243be1-99a3-4752-ab2a-0cf698cf8236" providerId="ADAL" clId="{5B55FAD2-1D7C-4EA6-9B32-2D4A2392120B}" dt="2021-06-17T12:22:51.646" v="995"/>
        <pc:sldMkLst>
          <pc:docMk/>
          <pc:sldMk cId="2636939237" sldId="2076137579"/>
        </pc:sldMkLst>
        <pc:spChg chg="mod">
          <ac:chgData name="Vesa Juvonen" userId="c7243be1-99a3-4752-ab2a-0cf698cf8236" providerId="ADAL" clId="{5B55FAD2-1D7C-4EA6-9B32-2D4A2392120B}" dt="2021-06-17T12:17:19.134" v="908" actId="1076"/>
          <ac:spMkLst>
            <pc:docMk/>
            <pc:sldMk cId="2636939237" sldId="2076137579"/>
            <ac:spMk id="2" creationId="{4EDF62F3-12E9-44F2-ADF4-F7AEA5750C8C}"/>
          </ac:spMkLst>
        </pc:spChg>
        <pc:spChg chg="add">
          <ac:chgData name="Vesa Juvonen" userId="c7243be1-99a3-4752-ab2a-0cf698cf8236" providerId="ADAL" clId="{5B55FAD2-1D7C-4EA6-9B32-2D4A2392120B}" dt="2021-06-14T18:22:26.983" v="125" actId="22"/>
          <ac:spMkLst>
            <pc:docMk/>
            <pc:sldMk cId="2636939237" sldId="2076137579"/>
            <ac:spMk id="20" creationId="{1AC14D4D-5289-472E-9824-EBFF4D32AFA5}"/>
          </ac:spMkLst>
        </pc:spChg>
        <pc:spChg chg="add mod">
          <ac:chgData name="Vesa Juvonen" userId="c7243be1-99a3-4752-ab2a-0cf698cf8236" providerId="ADAL" clId="{5B55FAD2-1D7C-4EA6-9B32-2D4A2392120B}" dt="2021-06-17T12:22:37.212" v="982" actId="1076"/>
          <ac:spMkLst>
            <pc:docMk/>
            <pc:sldMk cId="2636939237" sldId="2076137579"/>
            <ac:spMk id="21" creationId="{7728381E-859B-47F9-B6EF-ED3CF3B37565}"/>
          </ac:spMkLst>
        </pc:spChg>
        <pc:picChg chg="add mod">
          <ac:chgData name="Vesa Juvonen" userId="c7243be1-99a3-4752-ab2a-0cf698cf8236" providerId="ADAL" clId="{5B55FAD2-1D7C-4EA6-9B32-2D4A2392120B}" dt="2021-06-17T12:20:37.498" v="950" actId="207"/>
          <ac:picMkLst>
            <pc:docMk/>
            <pc:sldMk cId="2636939237" sldId="2076137579"/>
            <ac:picMk id="19" creationId="{5E00589B-8BC2-42A7-A76E-38289C2F8F25}"/>
          </ac:picMkLst>
        </pc:picChg>
      </pc:sldChg>
      <pc:sldChg chg="modSp add mod ord">
        <pc:chgData name="Vesa Juvonen" userId="c7243be1-99a3-4752-ab2a-0cf698cf8236" providerId="ADAL" clId="{5B55FAD2-1D7C-4EA6-9B32-2D4A2392120B}" dt="2021-06-14T10:16:39.528" v="8"/>
        <pc:sldMkLst>
          <pc:docMk/>
          <pc:sldMk cId="2409991561" sldId="2076137629"/>
        </pc:sldMkLst>
        <pc:spChg chg="mod">
          <ac:chgData name="Vesa Juvonen" userId="c7243be1-99a3-4752-ab2a-0cf698cf8236" providerId="ADAL" clId="{5B55FAD2-1D7C-4EA6-9B32-2D4A2392120B}" dt="2021-06-14T10:16:19.954" v="4" actId="207"/>
          <ac:spMkLst>
            <pc:docMk/>
            <pc:sldMk cId="2409991561" sldId="2076137629"/>
            <ac:spMk id="11" creationId="{463E50D4-3798-4435-9259-B3FD089AF08B}"/>
          </ac:spMkLst>
        </pc:spChg>
        <pc:spChg chg="mod">
          <ac:chgData name="Vesa Juvonen" userId="c7243be1-99a3-4752-ab2a-0cf698cf8236" providerId="ADAL" clId="{5B55FAD2-1D7C-4EA6-9B32-2D4A2392120B}" dt="2021-06-14T10:16:10.649" v="2" actId="207"/>
          <ac:spMkLst>
            <pc:docMk/>
            <pc:sldMk cId="2409991561" sldId="2076137629"/>
            <ac:spMk id="18" creationId="{E5183C7A-C387-45C5-B839-7BB228B4091B}"/>
          </ac:spMkLst>
        </pc:spChg>
        <pc:spChg chg="mod">
          <ac:chgData name="Vesa Juvonen" userId="c7243be1-99a3-4752-ab2a-0cf698cf8236" providerId="ADAL" clId="{5B55FAD2-1D7C-4EA6-9B32-2D4A2392120B}" dt="2021-06-14T10:16:16.011" v="3" actId="207"/>
          <ac:spMkLst>
            <pc:docMk/>
            <pc:sldMk cId="2409991561" sldId="2076137629"/>
            <ac:spMk id="19" creationId="{B96EE522-6672-435D-A47F-0B904BCE8C3A}"/>
          </ac:spMkLst>
        </pc:spChg>
      </pc:sldChg>
      <pc:sldChg chg="delSp modSp add del mod">
        <pc:chgData name="Vesa Juvonen" userId="c7243be1-99a3-4752-ab2a-0cf698cf8236" providerId="ADAL" clId="{5B55FAD2-1D7C-4EA6-9B32-2D4A2392120B}" dt="2021-06-22T08:48:00.016" v="1012" actId="21"/>
        <pc:sldMkLst>
          <pc:docMk/>
          <pc:sldMk cId="1799728944" sldId="2134805594"/>
        </pc:sldMkLst>
        <pc:spChg chg="mod">
          <ac:chgData name="Vesa Juvonen" userId="c7243be1-99a3-4752-ab2a-0cf698cf8236" providerId="ADAL" clId="{5B55FAD2-1D7C-4EA6-9B32-2D4A2392120B}" dt="2021-06-14T10:16:25.046" v="5" actId="207"/>
          <ac:spMkLst>
            <pc:docMk/>
            <pc:sldMk cId="1799728944" sldId="2134805594"/>
            <ac:spMk id="25" creationId="{72A26889-AF54-459E-A3E1-655059E41CB5}"/>
          </ac:spMkLst>
        </pc:spChg>
        <pc:spChg chg="mod">
          <ac:chgData name="Vesa Juvonen" userId="c7243be1-99a3-4752-ab2a-0cf698cf8236" providerId="ADAL" clId="{5B55FAD2-1D7C-4EA6-9B32-2D4A2392120B}" dt="2021-06-14T10:16:27.910" v="6" actId="207"/>
          <ac:spMkLst>
            <pc:docMk/>
            <pc:sldMk cId="1799728944" sldId="2134805594"/>
            <ac:spMk id="37" creationId="{59B5643C-E715-4E5F-A95C-F114285152E6}"/>
          </ac:spMkLst>
        </pc:spChg>
        <pc:spChg chg="mod">
          <ac:chgData name="Vesa Juvonen" userId="c7243be1-99a3-4752-ab2a-0cf698cf8236" providerId="ADAL" clId="{5B55FAD2-1D7C-4EA6-9B32-2D4A2392120B}" dt="2021-06-17T12:12:39.926" v="862" actId="20577"/>
          <ac:spMkLst>
            <pc:docMk/>
            <pc:sldMk cId="1799728944" sldId="2134805594"/>
            <ac:spMk id="40" creationId="{59D1E30D-61AF-477E-ABEF-12501AA06CBE}"/>
          </ac:spMkLst>
        </pc:spChg>
        <pc:picChg chg="del mod">
          <ac:chgData name="Vesa Juvonen" userId="c7243be1-99a3-4752-ab2a-0cf698cf8236" providerId="ADAL" clId="{5B55FAD2-1D7C-4EA6-9B32-2D4A2392120B}" dt="2021-06-22T08:48:00.016" v="1012" actId="21"/>
          <ac:picMkLst>
            <pc:docMk/>
            <pc:sldMk cId="1799728944" sldId="2134805594"/>
            <ac:picMk id="1026" creationId="{815F5DB4-35A5-43F3-816F-56A81001CE13}"/>
          </ac:picMkLst>
        </pc:picChg>
      </pc:sldChg>
      <pc:sldChg chg="addSp">
        <pc:chgData name="Vesa Juvonen" userId="c7243be1-99a3-4752-ab2a-0cf698cf8236" providerId="ADAL" clId="{5B55FAD2-1D7C-4EA6-9B32-2D4A2392120B}" dt="2021-06-22T08:47:59.077" v="1008"/>
        <pc:sldMkLst>
          <pc:docMk/>
          <pc:sldMk cId="3688224813" sldId="2134805594"/>
        </pc:sldMkLst>
        <pc:picChg chg="add">
          <ac:chgData name="Vesa Juvonen" userId="c7243be1-99a3-4752-ab2a-0cf698cf8236" providerId="ADAL" clId="{5B55FAD2-1D7C-4EA6-9B32-2D4A2392120B}" dt="2021-06-22T08:47:59.077" v="1008"/>
          <ac:picMkLst>
            <pc:docMk/>
            <pc:sldMk cId="3688224813" sldId="2134805594"/>
            <ac:picMk id="1026" creationId="{815F5DB4-35A5-43F3-816F-56A81001CE13}"/>
          </ac:picMkLst>
        </pc:picChg>
      </pc:sldChg>
      <pc:sldChg chg="del">
        <pc:chgData name="Vesa Juvonen" userId="c7243be1-99a3-4752-ab2a-0cf698cf8236" providerId="ADAL" clId="{5B55FAD2-1D7C-4EA6-9B32-2D4A2392120B}" dt="2021-06-14T10:16:41.333" v="9" actId="47"/>
        <pc:sldMkLst>
          <pc:docMk/>
          <pc:sldMk cId="2038023905" sldId="2134805595"/>
        </pc:sldMkLst>
      </pc:sldChg>
      <pc:sldChg chg="del">
        <pc:chgData name="Vesa Juvonen" userId="c7243be1-99a3-4752-ab2a-0cf698cf8236" providerId="ADAL" clId="{5B55FAD2-1D7C-4EA6-9B32-2D4A2392120B}" dt="2021-06-14T18:23:25.510" v="136" actId="47"/>
        <pc:sldMkLst>
          <pc:docMk/>
          <pc:sldMk cId="1161693577" sldId="2134805596"/>
        </pc:sldMkLst>
      </pc:sldChg>
      <pc:sldChg chg="addSp modSp add mod">
        <pc:chgData name="Vesa Juvonen" userId="c7243be1-99a3-4752-ab2a-0cf698cf8236" providerId="ADAL" clId="{5B55FAD2-1D7C-4EA6-9B32-2D4A2392120B}" dt="2021-06-17T12:11:20.530" v="709" actId="20577"/>
        <pc:sldMkLst>
          <pc:docMk/>
          <pc:sldMk cId="1424821227" sldId="2134805601"/>
        </pc:sldMkLst>
        <pc:spChg chg="add mod">
          <ac:chgData name="Vesa Juvonen" userId="c7243be1-99a3-4752-ab2a-0cf698cf8236" providerId="ADAL" clId="{5B55FAD2-1D7C-4EA6-9B32-2D4A2392120B}" dt="2021-06-17T12:10:03.418" v="499"/>
          <ac:spMkLst>
            <pc:docMk/>
            <pc:sldMk cId="1424821227" sldId="2134805601"/>
            <ac:spMk id="5" creationId="{1A54CE77-08EA-40C2-82A1-59022B82CB45}"/>
          </ac:spMkLst>
        </pc:spChg>
        <pc:spChg chg="add mod">
          <ac:chgData name="Vesa Juvonen" userId="c7243be1-99a3-4752-ab2a-0cf698cf8236" providerId="ADAL" clId="{5B55FAD2-1D7C-4EA6-9B32-2D4A2392120B}" dt="2021-06-17T12:11:20.530" v="709" actId="20577"/>
          <ac:spMkLst>
            <pc:docMk/>
            <pc:sldMk cId="1424821227" sldId="2134805601"/>
            <ac:spMk id="8" creationId="{FB346A8B-C9BF-4ED6-B66B-8618224343E8}"/>
          </ac:spMkLst>
        </pc:spChg>
        <pc:spChg chg="add mod">
          <ac:chgData name="Vesa Juvonen" userId="c7243be1-99a3-4752-ab2a-0cf698cf8236" providerId="ADAL" clId="{5B55FAD2-1D7C-4EA6-9B32-2D4A2392120B}" dt="2021-06-17T12:09:11.017" v="477" actId="404"/>
          <ac:spMkLst>
            <pc:docMk/>
            <pc:sldMk cId="1424821227" sldId="2134805601"/>
            <ac:spMk id="9" creationId="{DACBDC74-F209-4FB7-B88E-6D17A9EEC935}"/>
          </ac:spMkLst>
        </pc:spChg>
        <pc:picChg chg="mod">
          <ac:chgData name="Vesa Juvonen" userId="c7243be1-99a3-4752-ab2a-0cf698cf8236" providerId="ADAL" clId="{5B55FAD2-1D7C-4EA6-9B32-2D4A2392120B}" dt="2021-06-17T12:07:53.891" v="437" actId="1076"/>
          <ac:picMkLst>
            <pc:docMk/>
            <pc:sldMk cId="1424821227" sldId="2134805601"/>
            <ac:picMk id="1026" creationId="{74EF058E-6E85-44C4-A6FA-AF353071637F}"/>
          </ac:picMkLst>
        </pc:picChg>
      </pc:sldChg>
      <pc:sldMasterChg chg="delSldLayout">
        <pc:chgData name="Vesa Juvonen" userId="c7243be1-99a3-4752-ab2a-0cf698cf8236" providerId="ADAL" clId="{5B55FAD2-1D7C-4EA6-9B32-2D4A2392120B}" dt="2021-06-14T18:23:25.510" v="136" actId="47"/>
        <pc:sldMasterMkLst>
          <pc:docMk/>
          <pc:sldMasterMk cId="3588427678" sldId="2147484229"/>
        </pc:sldMasterMkLst>
        <pc:sldLayoutChg chg="del">
          <pc:chgData name="Vesa Juvonen" userId="c7243be1-99a3-4752-ab2a-0cf698cf8236" providerId="ADAL" clId="{5B55FAD2-1D7C-4EA6-9B32-2D4A2392120B}" dt="2021-06-14T18:23:25.510" v="136" actId="47"/>
          <pc:sldLayoutMkLst>
            <pc:docMk/>
            <pc:sldMasterMk cId="3588427678" sldId="2147484229"/>
            <pc:sldLayoutMk cId="737207854" sldId="2147484635"/>
          </pc:sldLayoutMkLst>
        </pc:sldLayoutChg>
      </pc:sldMasterChg>
    </pc:docChg>
  </pc:docChgLst>
  <pc:docChgLst>
    <pc:chgData name="David Warner" userId="S::david_dwarnerii.com#ext#@microsoft.onmicrosoft.com::acafcf14-4098-4a83-9425-e73571277a06" providerId="AD" clId="Web-{7282189B-9AEF-4743-BA99-864CEB95ED1F}"/>
    <pc:docChg chg="modSld">
      <pc:chgData name="David Warner" userId="S::david_dwarnerii.com#ext#@microsoft.onmicrosoft.com::acafcf14-4098-4a83-9425-e73571277a06" providerId="AD" clId="Web-{7282189B-9AEF-4743-BA99-864CEB95ED1F}" dt="2021-03-23T14:44:58.213" v="2" actId="20577"/>
      <pc:docMkLst>
        <pc:docMk/>
      </pc:docMkLst>
      <pc:sldChg chg="modSp">
        <pc:chgData name="David Warner" userId="S::david_dwarnerii.com#ext#@microsoft.onmicrosoft.com::acafcf14-4098-4a83-9425-e73571277a06" providerId="AD" clId="Web-{7282189B-9AEF-4743-BA99-864CEB95ED1F}" dt="2021-03-23T14:44:58.213" v="2" actId="20577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7282189B-9AEF-4743-BA99-864CEB95ED1F}" dt="2021-03-23T14:44:58.213" v="2" actId="20577"/>
          <ac:spMkLst>
            <pc:docMk/>
            <pc:sldMk cId="357588276" sldId="2076136388"/>
            <ac:spMk id="3" creationId="{629C4B94-71DA-40BB-8689-BC11D2F3DE1F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8FF179FA-3D59-4242-9F7D-0CE1B65F0F0B}"/>
    <pc:docChg chg="modSld">
      <pc:chgData name="David Warner" userId="S::david_dwarnerii.com#ext#@microsoft.onmicrosoft.com::acafcf14-4098-4a83-9425-e73571277a06" providerId="AD" clId="Web-{8FF179FA-3D59-4242-9F7D-0CE1B65F0F0B}" dt="2021-04-05T22:40:05.648" v="30"/>
      <pc:docMkLst>
        <pc:docMk/>
      </pc:docMkLst>
      <pc:sldChg chg="addSp delSp modSp">
        <pc:chgData name="David Warner" userId="S::david_dwarnerii.com#ext#@microsoft.onmicrosoft.com::acafcf14-4098-4a83-9425-e73571277a06" providerId="AD" clId="Web-{8FF179FA-3D59-4242-9F7D-0CE1B65F0F0B}" dt="2021-04-05T22:40:05.648" v="30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8FF179FA-3D59-4242-9F7D-0CE1B65F0F0B}" dt="2021-04-05T22:32:33.202" v="22" actId="20577"/>
          <ac:spMkLst>
            <pc:docMk/>
            <pc:sldMk cId="357588276" sldId="2076136388"/>
            <ac:spMk id="9" creationId="{E00A4A7B-76F5-4DD2-BDB4-53AB1B34275B}"/>
          </ac:spMkLst>
        </pc:spChg>
        <pc:picChg chg="add mod modCrop">
          <ac:chgData name="David Warner" userId="S::david_dwarnerii.com#ext#@microsoft.onmicrosoft.com::acafcf14-4098-4a83-9425-e73571277a06" providerId="AD" clId="Web-{8FF179FA-3D59-4242-9F7D-0CE1B65F0F0B}" dt="2021-04-05T22:40:05.648" v="30"/>
          <ac:picMkLst>
            <pc:docMk/>
            <pc:sldMk cId="357588276" sldId="2076136388"/>
            <ac:picMk id="2" creationId="{30FD2BFF-8242-40D0-BBF7-7A3147D88328}"/>
          </ac:picMkLst>
        </pc:picChg>
        <pc:picChg chg="del">
          <ac:chgData name="David Warner" userId="S::david_dwarnerii.com#ext#@microsoft.onmicrosoft.com::acafcf14-4098-4a83-9425-e73571277a06" providerId="AD" clId="Web-{8FF179FA-3D59-4242-9F7D-0CE1B65F0F0B}" dt="2021-04-05T22:39:39.959" v="24"/>
          <ac:picMkLst>
            <pc:docMk/>
            <pc:sldMk cId="357588276" sldId="2076136388"/>
            <ac:picMk id="5" creationId="{D85B9EC6-EA01-4CE7-9AC2-E350CC8B5AD2}"/>
          </ac:picMkLst>
        </pc:picChg>
      </pc:sldChg>
      <pc:sldChg chg="addSp">
        <pc:chgData name="David Warner" userId="S::david_dwarnerii.com#ext#@microsoft.onmicrosoft.com::acafcf14-4098-4a83-9425-e73571277a06" providerId="AD" clId="Web-{8FF179FA-3D59-4242-9F7D-0CE1B65F0F0B}" dt="2021-04-05T22:37:33.234" v="23"/>
        <pc:sldMkLst>
          <pc:docMk/>
          <pc:sldMk cId="465202636" sldId="2076137578"/>
        </pc:sldMkLst>
        <pc:spChg chg="add">
          <ac:chgData name="David Warner" userId="S::david_dwarnerii.com#ext#@microsoft.onmicrosoft.com::acafcf14-4098-4a83-9425-e73571277a06" providerId="AD" clId="Web-{8FF179FA-3D59-4242-9F7D-0CE1B65F0F0B}" dt="2021-04-05T22:37:33.234" v="23"/>
          <ac:spMkLst>
            <pc:docMk/>
            <pc:sldMk cId="465202636" sldId="2076137578"/>
            <ac:spMk id="3" creationId="{792E4808-8BD9-48B1-B4C7-3450F5D27124}"/>
          </ac:spMkLst>
        </pc:spChg>
      </pc:sldChg>
    </pc:docChg>
  </pc:docChgLst>
  <pc:docChgLst>
    <pc:chgData name="Wajeed Shaikh" userId="943a82b8-fdb9-4dbf-aa6c-31e37bb9aed6" providerId="ADAL" clId="{545E5673-897C-4C15-BBD0-F32E5AB990D4}"/>
    <pc:docChg chg="custSel modSld sldOrd">
      <pc:chgData name="Wajeed Shaikh" userId="943a82b8-fdb9-4dbf-aa6c-31e37bb9aed6" providerId="ADAL" clId="{545E5673-897C-4C15-BBD0-F32E5AB990D4}" dt="2022-05-10T12:02:10.040" v="408" actId="478"/>
      <pc:docMkLst>
        <pc:docMk/>
      </pc:docMkLst>
      <pc:sldChg chg="ord">
        <pc:chgData name="Wajeed Shaikh" userId="943a82b8-fdb9-4dbf-aa6c-31e37bb9aed6" providerId="ADAL" clId="{545E5673-897C-4C15-BBD0-F32E5AB990D4}" dt="2022-05-10T10:02:28.090" v="0" actId="20578"/>
        <pc:sldMkLst>
          <pc:docMk/>
          <pc:sldMk cId="2775546260" sldId="2134805600"/>
        </pc:sldMkLst>
      </pc:sldChg>
      <pc:sldChg chg="addSp delSp modSp mod addCm modNotesTx">
        <pc:chgData name="Wajeed Shaikh" userId="943a82b8-fdb9-4dbf-aa6c-31e37bb9aed6" providerId="ADAL" clId="{545E5673-897C-4C15-BBD0-F32E5AB990D4}" dt="2022-05-10T12:02:10.040" v="408" actId="478"/>
        <pc:sldMkLst>
          <pc:docMk/>
          <pc:sldMk cId="1247101359" sldId="2145707276"/>
        </pc:sldMkLst>
        <pc:spChg chg="del">
          <ac:chgData name="Wajeed Shaikh" userId="943a82b8-fdb9-4dbf-aa6c-31e37bb9aed6" providerId="ADAL" clId="{545E5673-897C-4C15-BBD0-F32E5AB990D4}" dt="2022-05-10T12:02:10.040" v="408" actId="478"/>
          <ac:spMkLst>
            <pc:docMk/>
            <pc:sldMk cId="1247101359" sldId="2145707276"/>
            <ac:spMk id="4" creationId="{E37A97C5-9583-F28E-6BE8-530F067E3923}"/>
          </ac:spMkLst>
        </pc:spChg>
        <pc:spChg chg="add mod">
          <ac:chgData name="Wajeed Shaikh" userId="943a82b8-fdb9-4dbf-aa6c-31e37bb9aed6" providerId="ADAL" clId="{545E5673-897C-4C15-BBD0-F32E5AB990D4}" dt="2022-05-10T11:56:55.203" v="117" actId="14100"/>
          <ac:spMkLst>
            <pc:docMk/>
            <pc:sldMk cId="1247101359" sldId="2145707276"/>
            <ac:spMk id="5" creationId="{4BEE597E-27B7-B8B8-5BE5-06D59B4D2FCE}"/>
          </ac:spMkLst>
        </pc:spChg>
        <pc:spChg chg="mod">
          <ac:chgData name="Wajeed Shaikh" userId="943a82b8-fdb9-4dbf-aa6c-31e37bb9aed6" providerId="ADAL" clId="{545E5673-897C-4C15-BBD0-F32E5AB990D4}" dt="2022-05-10T11:50:30.221" v="11" actId="20577"/>
          <ac:spMkLst>
            <pc:docMk/>
            <pc:sldMk cId="1247101359" sldId="2145707276"/>
            <ac:spMk id="65" creationId="{20B00786-2330-4F60-AEFD-545A4DAE0F4D}"/>
          </ac:spMkLst>
        </pc:spChg>
        <pc:spChg chg="mod">
          <ac:chgData name="Wajeed Shaikh" userId="943a82b8-fdb9-4dbf-aa6c-31e37bb9aed6" providerId="ADAL" clId="{545E5673-897C-4C15-BBD0-F32E5AB990D4}" dt="2022-05-10T11:57:24.418" v="118" actId="255"/>
          <ac:spMkLst>
            <pc:docMk/>
            <pc:sldMk cId="1247101359" sldId="2145707276"/>
            <ac:spMk id="73" creationId="{1F207C2B-FC32-45FD-8665-FEC0532C2A3E}"/>
          </ac:spMkLst>
        </pc:spChg>
        <pc:picChg chg="add mod">
          <ac:chgData name="Wajeed Shaikh" userId="943a82b8-fdb9-4dbf-aa6c-31e37bb9aed6" providerId="ADAL" clId="{545E5673-897C-4C15-BBD0-F32E5AB990D4}" dt="2022-05-10T11:56:43.883" v="115" actId="1037"/>
          <ac:picMkLst>
            <pc:docMk/>
            <pc:sldMk cId="1247101359" sldId="2145707276"/>
            <ac:picMk id="11" creationId="{1E25EC3D-52D4-DBE7-CBA7-E9902055A63A}"/>
          </ac:picMkLst>
        </pc:picChg>
        <pc:picChg chg="del">
          <ac:chgData name="Wajeed Shaikh" userId="943a82b8-fdb9-4dbf-aa6c-31e37bb9aed6" providerId="ADAL" clId="{545E5673-897C-4C15-BBD0-F32E5AB990D4}" dt="2022-05-10T11:50:34" v="12" actId="478"/>
          <ac:picMkLst>
            <pc:docMk/>
            <pc:sldMk cId="1247101359" sldId="2145707276"/>
            <ac:picMk id="14" creationId="{63896CEB-8A4D-872F-8096-E524B8A20D14}"/>
          </ac:picMkLst>
        </pc:picChg>
        <pc:picChg chg="add mod">
          <ac:chgData name="Wajeed Shaikh" userId="943a82b8-fdb9-4dbf-aa6c-31e37bb9aed6" providerId="ADAL" clId="{545E5673-897C-4C15-BBD0-F32E5AB990D4}" dt="2022-05-10T11:56:37.265" v="108" actId="208"/>
          <ac:picMkLst>
            <pc:docMk/>
            <pc:sldMk cId="1247101359" sldId="2145707276"/>
            <ac:picMk id="21" creationId="{D35D7C84-E606-9C7C-5044-35FBAADF987A}"/>
          </ac:picMkLst>
        </pc:picChg>
      </pc:sldChg>
    </pc:docChg>
  </pc:docChgLst>
  <pc:docChgLst>
    <pc:chgData name="Mikael Svenson" userId="965d4e6a-fd22-4d0b-8bb9-2315d7bb356c" providerId="ADAL" clId="{9D8779CD-D794-2141-AEE6-D94A2899B961}"/>
    <pc:docChg chg="undo custSel modSld">
      <pc:chgData name="Mikael Svenson" userId="965d4e6a-fd22-4d0b-8bb9-2315d7bb356c" providerId="ADAL" clId="{9D8779CD-D794-2141-AEE6-D94A2899B961}" dt="2021-03-24T20:17:28.063" v="198" actId="20577"/>
      <pc:docMkLst>
        <pc:docMk/>
      </pc:docMkLst>
      <pc:sldChg chg="delSp modSp">
        <pc:chgData name="Mikael Svenson" userId="965d4e6a-fd22-4d0b-8bb9-2315d7bb356c" providerId="ADAL" clId="{9D8779CD-D794-2141-AEE6-D94A2899B961}" dt="2021-03-24T20:17:28.063" v="198" actId="20577"/>
        <pc:sldMkLst>
          <pc:docMk/>
          <pc:sldMk cId="2925091645" sldId="2076136308"/>
        </pc:sldMkLst>
        <pc:spChg chg="mod">
          <ac:chgData name="Mikael Svenson" userId="965d4e6a-fd22-4d0b-8bb9-2315d7bb356c" providerId="ADAL" clId="{9D8779CD-D794-2141-AEE6-D94A2899B961}" dt="2021-03-24T20:17:28.063" v="198" actId="20577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965d4e6a-fd22-4d0b-8bb9-2315d7bb356c" providerId="ADAL" clId="{9D8779CD-D794-2141-AEE6-D94A2899B961}" dt="2021-03-24T20:11:47.626" v="0" actId="21"/>
          <ac:spMkLst>
            <pc:docMk/>
            <pc:sldMk cId="2925091645" sldId="2076136308"/>
            <ac:spMk id="5" creationId="{337C22CD-037D-42EB-8FE2-1B63F56083DC}"/>
          </ac:spMkLst>
        </pc:spChg>
      </pc:sldChg>
    </pc:docChg>
  </pc:docChgLst>
  <pc:docChgLst>
    <pc:chgData name="Wajeed Shaikh" userId="943a82b8-fdb9-4dbf-aa6c-31e37bb9aed6" providerId="ADAL" clId="{E02DB2DE-B0E5-4743-81B2-BE599A41AE1D}"/>
    <pc:docChg chg="undo custSel modSld">
      <pc:chgData name="Wajeed Shaikh" userId="943a82b8-fdb9-4dbf-aa6c-31e37bb9aed6" providerId="ADAL" clId="{E02DB2DE-B0E5-4743-81B2-BE599A41AE1D}" dt="2022-04-05T11:25:22.973" v="219" actId="20577"/>
      <pc:docMkLst>
        <pc:docMk/>
      </pc:docMkLst>
      <pc:sldChg chg="addSp delSp modSp mod modNotesTx">
        <pc:chgData name="Wajeed Shaikh" userId="943a82b8-fdb9-4dbf-aa6c-31e37bb9aed6" providerId="ADAL" clId="{E02DB2DE-B0E5-4743-81B2-BE599A41AE1D}" dt="2022-04-05T11:25:22.973" v="219" actId="20577"/>
        <pc:sldMkLst>
          <pc:docMk/>
          <pc:sldMk cId="1247101359" sldId="2145707276"/>
        </pc:sldMkLst>
        <pc:spChg chg="add del mod">
          <ac:chgData name="Wajeed Shaikh" userId="943a82b8-fdb9-4dbf-aa6c-31e37bb9aed6" providerId="ADAL" clId="{E02DB2DE-B0E5-4743-81B2-BE599A41AE1D}" dt="2022-04-05T11:17:29.311" v="106" actId="478"/>
          <ac:spMkLst>
            <pc:docMk/>
            <pc:sldMk cId="1247101359" sldId="2145707276"/>
            <ac:spMk id="14" creationId="{CF31DEA8-ECD9-8206-ED91-AF62871C79CA}"/>
          </ac:spMkLst>
        </pc:spChg>
        <pc:spChg chg="mod ord">
          <ac:chgData name="Wajeed Shaikh" userId="943a82b8-fdb9-4dbf-aa6c-31e37bb9aed6" providerId="ADAL" clId="{E02DB2DE-B0E5-4743-81B2-BE599A41AE1D}" dt="2022-04-05T11:17:57.452" v="111" actId="1076"/>
          <ac:spMkLst>
            <pc:docMk/>
            <pc:sldMk cId="1247101359" sldId="2145707276"/>
            <ac:spMk id="23" creationId="{A2450CC2-0D85-43EC-8DA3-595A6ED0E98F}"/>
          </ac:spMkLst>
        </pc:spChg>
        <pc:spChg chg="add mod">
          <ac:chgData name="Wajeed Shaikh" userId="943a82b8-fdb9-4dbf-aa6c-31e37bb9aed6" providerId="ADAL" clId="{E02DB2DE-B0E5-4743-81B2-BE599A41AE1D}" dt="2022-04-05T11:25:06.970" v="200" actId="20577"/>
          <ac:spMkLst>
            <pc:docMk/>
            <pc:sldMk cId="1247101359" sldId="2145707276"/>
            <ac:spMk id="34" creationId="{806D5C58-48E5-45BA-A045-EC429FE28F72}"/>
          </ac:spMkLst>
        </pc:spChg>
        <pc:spChg chg="add mod">
          <ac:chgData name="Wajeed Shaikh" userId="943a82b8-fdb9-4dbf-aa6c-31e37bb9aed6" providerId="ADAL" clId="{E02DB2DE-B0E5-4743-81B2-BE599A41AE1D}" dt="2022-04-05T11:21:50.144" v="121" actId="113"/>
          <ac:spMkLst>
            <pc:docMk/>
            <pc:sldMk cId="1247101359" sldId="2145707276"/>
            <ac:spMk id="36" creationId="{CC349540-EF20-DA46-EFFE-CE3FBB8EC5AF}"/>
          </ac:spMkLst>
        </pc:spChg>
        <pc:spChg chg="add mod">
          <ac:chgData name="Wajeed Shaikh" userId="943a82b8-fdb9-4dbf-aa6c-31e37bb9aed6" providerId="ADAL" clId="{E02DB2DE-B0E5-4743-81B2-BE599A41AE1D}" dt="2022-04-05T11:21:52.080" v="122" actId="113"/>
          <ac:spMkLst>
            <pc:docMk/>
            <pc:sldMk cId="1247101359" sldId="2145707276"/>
            <ac:spMk id="39" creationId="{B245FC4C-0E04-B11A-D05E-36A21827F5DE}"/>
          </ac:spMkLst>
        </pc:spChg>
        <pc:spChg chg="del">
          <ac:chgData name="Wajeed Shaikh" userId="943a82b8-fdb9-4dbf-aa6c-31e37bb9aed6" providerId="ADAL" clId="{E02DB2DE-B0E5-4743-81B2-BE599A41AE1D}" dt="2022-04-05T11:08:08.627" v="59" actId="478"/>
          <ac:spMkLst>
            <pc:docMk/>
            <pc:sldMk cId="1247101359" sldId="2145707276"/>
            <ac:spMk id="44" creationId="{9E473C1C-4D75-442E-AB1B-6D52056EEBFF}"/>
          </ac:spMkLst>
        </pc:spChg>
        <pc:spChg chg="mod">
          <ac:chgData name="Wajeed Shaikh" userId="943a82b8-fdb9-4dbf-aa6c-31e37bb9aed6" providerId="ADAL" clId="{E02DB2DE-B0E5-4743-81B2-BE599A41AE1D}" dt="2022-04-05T11:25:22.973" v="219" actId="20577"/>
          <ac:spMkLst>
            <pc:docMk/>
            <pc:sldMk cId="1247101359" sldId="2145707276"/>
            <ac:spMk id="48" creationId="{D8D11F0F-488F-4FA5-9758-85820910E7BA}"/>
          </ac:spMkLst>
        </pc:spChg>
        <pc:spChg chg="del">
          <ac:chgData name="Wajeed Shaikh" userId="943a82b8-fdb9-4dbf-aa6c-31e37bb9aed6" providerId="ADAL" clId="{E02DB2DE-B0E5-4743-81B2-BE599A41AE1D}" dt="2022-04-05T11:15:25.718" v="66" actId="478"/>
          <ac:spMkLst>
            <pc:docMk/>
            <pc:sldMk cId="1247101359" sldId="2145707276"/>
            <ac:spMk id="49" creationId="{B4EE4635-772B-4BD9-80CE-7BABEA8E2509}"/>
          </ac:spMkLst>
        </pc:spChg>
        <pc:spChg chg="mod">
          <ac:chgData name="Wajeed Shaikh" userId="943a82b8-fdb9-4dbf-aa6c-31e37bb9aed6" providerId="ADAL" clId="{E02DB2DE-B0E5-4743-81B2-BE599A41AE1D}" dt="2022-04-05T11:04:45.064" v="42" actId="6549"/>
          <ac:spMkLst>
            <pc:docMk/>
            <pc:sldMk cId="1247101359" sldId="2145707276"/>
            <ac:spMk id="65" creationId="{20B00786-2330-4F60-AEFD-545A4DAE0F4D}"/>
          </ac:spMkLst>
        </pc:spChg>
        <pc:picChg chg="del">
          <ac:chgData name="Wajeed Shaikh" userId="943a82b8-fdb9-4dbf-aa6c-31e37bb9aed6" providerId="ADAL" clId="{E02DB2DE-B0E5-4743-81B2-BE599A41AE1D}" dt="2022-04-05T11:08:02.400" v="58" actId="478"/>
          <ac:picMkLst>
            <pc:docMk/>
            <pc:sldMk cId="1247101359" sldId="2145707276"/>
            <ac:picMk id="5" creationId="{F5C3FD1A-6E39-479B-A8E8-C5712E35E0EA}"/>
          </ac:picMkLst>
        </pc:picChg>
        <pc:picChg chg="add mod">
          <ac:chgData name="Wajeed Shaikh" userId="943a82b8-fdb9-4dbf-aa6c-31e37bb9aed6" providerId="ADAL" clId="{E02DB2DE-B0E5-4743-81B2-BE599A41AE1D}" dt="2022-04-05T11:16:46.709" v="96" actId="1076"/>
          <ac:picMkLst>
            <pc:docMk/>
            <pc:sldMk cId="1247101359" sldId="2145707276"/>
            <ac:picMk id="1026" creationId="{92D0A6CB-3AED-9463-F6A1-FDF670DD49C1}"/>
          </ac:picMkLst>
        </pc:picChg>
        <pc:picChg chg="add mod">
          <ac:chgData name="Wajeed Shaikh" userId="943a82b8-fdb9-4dbf-aa6c-31e37bb9aed6" providerId="ADAL" clId="{E02DB2DE-B0E5-4743-81B2-BE599A41AE1D}" dt="2022-04-05T11:17:46.267" v="109" actId="1076"/>
          <ac:picMkLst>
            <pc:docMk/>
            <pc:sldMk cId="1247101359" sldId="2145707276"/>
            <ac:picMk id="1028" creationId="{93A45B48-309F-9ECF-187F-995D3AEAC85C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12B3C121-3390-4EC5-B4F6-5D297FD0248F}"/>
    <pc:docChg chg="modSld">
      <pc:chgData name="David Warner" userId="S::david_dwarnerii.com#ext#@microsoft.onmicrosoft.com::acafcf14-4098-4a83-9425-e73571277a06" providerId="AD" clId="Web-{12B3C121-3390-4EC5-B4F6-5D297FD0248F}" dt="2021-02-08T17:33:54.208" v="39" actId="1076"/>
      <pc:docMkLst>
        <pc:docMk/>
      </pc:docMkLst>
      <pc:sldChg chg="addSp delSp modSp">
        <pc:chgData name="David Warner" userId="S::david_dwarnerii.com#ext#@microsoft.onmicrosoft.com::acafcf14-4098-4a83-9425-e73571277a06" providerId="AD" clId="Web-{12B3C121-3390-4EC5-B4F6-5D297FD0248F}" dt="2021-02-08T17:33:54.208" v="39" actId="1076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12B3C121-3390-4EC5-B4F6-5D297FD0248F}" dt="2021-02-08T17:32:26.984" v="0"/>
          <ac:spMkLst>
            <pc:docMk/>
            <pc:sldMk cId="357588276" sldId="2076136388"/>
            <ac:spMk id="2" creationId="{04D08504-DE8C-4214-9185-9E6FBEC30343}"/>
          </ac:spMkLst>
        </pc:spChg>
        <pc:spChg chg="mod">
          <ac:chgData name="David Warner" userId="S::david_dwarnerii.com#ext#@microsoft.onmicrosoft.com::acafcf14-4098-4a83-9425-e73571277a06" providerId="AD" clId="Web-{12B3C121-3390-4EC5-B4F6-5D297FD0248F}" dt="2021-02-08T17:33:54.208" v="39" actId="1076"/>
          <ac:spMkLst>
            <pc:docMk/>
            <pc:sldMk cId="357588276" sldId="2076136388"/>
            <ac:spMk id="4" creationId="{2D335D26-370D-4789-877A-3BC2EBF899C8}"/>
          </ac:spMkLst>
        </pc:spChg>
        <pc:picChg chg="del">
          <ac:chgData name="David Warner" userId="S::david_dwarnerii.com#ext#@microsoft.onmicrosoft.com::acafcf14-4098-4a83-9425-e73571277a06" providerId="AD" clId="Web-{12B3C121-3390-4EC5-B4F6-5D297FD0248F}" dt="2021-02-08T17:32:38.579" v="2"/>
          <ac:picMkLst>
            <pc:docMk/>
            <pc:sldMk cId="357588276" sldId="2076136388"/>
            <ac:picMk id="3" creationId="{EA5383D9-C1BC-43DC-88F6-C22F1127070C}"/>
          </ac:picMkLst>
        </pc:picChg>
        <pc:picChg chg="add mod modCrop">
          <ac:chgData name="David Warner" userId="S::david_dwarnerii.com#ext#@microsoft.onmicrosoft.com::acafcf14-4098-4a83-9425-e73571277a06" providerId="AD" clId="Web-{12B3C121-3390-4EC5-B4F6-5D297FD0248F}" dt="2021-02-08T17:32:50.829" v="6"/>
          <ac:picMkLst>
            <pc:docMk/>
            <pc:sldMk cId="357588276" sldId="2076136388"/>
            <ac:picMk id="5" creationId="{189CD802-828B-495A-A7D1-27A777AB8BA1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5002DC76-37A3-43CF-AE34-FB35D488294D}"/>
    <pc:docChg chg="modSld">
      <pc:chgData name="David Warner" userId="S::david_dwarnerii.com#ext#@microsoft.onmicrosoft.com::acafcf14-4098-4a83-9425-e73571277a06" providerId="AD" clId="Web-{5002DC76-37A3-43CF-AE34-FB35D488294D}" dt="2021-04-19T18:15:33.102" v="113" actId="1076"/>
      <pc:docMkLst>
        <pc:docMk/>
      </pc:docMkLst>
      <pc:sldChg chg="addSp delSp modSp">
        <pc:chgData name="David Warner" userId="S::david_dwarnerii.com#ext#@microsoft.onmicrosoft.com::acafcf14-4098-4a83-9425-e73571277a06" providerId="AD" clId="Web-{5002DC76-37A3-43CF-AE34-FB35D488294D}" dt="2021-04-19T18:15:33.102" v="113" actId="1076"/>
        <pc:sldMkLst>
          <pc:docMk/>
          <pc:sldMk cId="357588276" sldId="2076136388"/>
        </pc:sldMkLst>
        <pc:spChg chg="del mod">
          <ac:chgData name="David Warner" userId="S::david_dwarnerii.com#ext#@microsoft.onmicrosoft.com::acafcf14-4098-4a83-9425-e73571277a06" providerId="AD" clId="Web-{5002DC76-37A3-43CF-AE34-FB35D488294D}" dt="2021-04-19T18:11:52.012" v="20"/>
          <ac:spMkLst>
            <pc:docMk/>
            <pc:sldMk cId="357588276" sldId="2076136388"/>
            <ac:spMk id="3" creationId="{F10552F5-16CF-42B8-8BEE-CF2D32D2F91F}"/>
          </ac:spMkLst>
        </pc:spChg>
        <pc:spChg chg="mod">
          <ac:chgData name="David Warner" userId="S::david_dwarnerii.com#ext#@microsoft.onmicrosoft.com::acafcf14-4098-4a83-9425-e73571277a06" providerId="AD" clId="Web-{5002DC76-37A3-43CF-AE34-FB35D488294D}" dt="2021-04-19T18:15:33.102" v="113" actId="1076"/>
          <ac:spMkLst>
            <pc:docMk/>
            <pc:sldMk cId="357588276" sldId="2076136388"/>
            <ac:spMk id="9" creationId="{E00A4A7B-76F5-4DD2-BDB4-53AB1B34275B}"/>
          </ac:spMkLst>
        </pc:spChg>
        <pc:spChg chg="add mod">
          <ac:chgData name="David Warner" userId="S::david_dwarnerii.com#ext#@microsoft.onmicrosoft.com::acafcf14-4098-4a83-9425-e73571277a06" providerId="AD" clId="Web-{5002DC76-37A3-43CF-AE34-FB35D488294D}" dt="2021-04-19T18:15:28.962" v="112" actId="1076"/>
          <ac:spMkLst>
            <pc:docMk/>
            <pc:sldMk cId="357588276" sldId="2076136388"/>
            <ac:spMk id="10" creationId="{428522A5-E75F-40EA-865C-45BA98C91F76}"/>
          </ac:spMkLst>
        </pc:spChg>
        <pc:spChg chg="mod">
          <ac:chgData name="David Warner" userId="S::david_dwarnerii.com#ext#@microsoft.onmicrosoft.com::acafcf14-4098-4a83-9425-e73571277a06" providerId="AD" clId="Web-{5002DC76-37A3-43CF-AE34-FB35D488294D}" dt="2021-04-19T18:13:41.878" v="93" actId="1076"/>
          <ac:spMkLst>
            <pc:docMk/>
            <pc:sldMk cId="357588276" sldId="2076136388"/>
            <ac:spMk id="14" creationId="{3C6B92CA-CCA8-43EB-90C0-7DA5C4715870}"/>
          </ac:spMkLst>
        </pc:spChg>
        <pc:spChg chg="mod">
          <ac:chgData name="David Warner" userId="S::david_dwarnerii.com#ext#@microsoft.onmicrosoft.com::acafcf14-4098-4a83-9425-e73571277a06" providerId="AD" clId="Web-{5002DC76-37A3-43CF-AE34-FB35D488294D}" dt="2021-04-19T18:13:41.893" v="94" actId="1076"/>
          <ac:spMkLst>
            <pc:docMk/>
            <pc:sldMk cId="357588276" sldId="2076136388"/>
            <ac:spMk id="15" creationId="{C745FBD3-89F8-4AAA-B1B3-15710FCBC31B}"/>
          </ac:spMkLst>
        </pc:spChg>
        <pc:picChg chg="del">
          <ac:chgData name="David Warner" userId="S::david_dwarnerii.com#ext#@microsoft.onmicrosoft.com::acafcf14-4098-4a83-9425-e73571277a06" providerId="AD" clId="Web-{5002DC76-37A3-43CF-AE34-FB35D488294D}" dt="2021-04-19T18:11:05.823" v="13"/>
          <ac:picMkLst>
            <pc:docMk/>
            <pc:sldMk cId="357588276" sldId="2076136388"/>
            <ac:picMk id="2" creationId="{30FD2BFF-8242-40D0-BBF7-7A3147D88328}"/>
          </ac:picMkLst>
        </pc:picChg>
        <pc:picChg chg="add mod modCrop">
          <ac:chgData name="David Warner" userId="S::david_dwarnerii.com#ext#@microsoft.onmicrosoft.com::acafcf14-4098-4a83-9425-e73571277a06" providerId="AD" clId="Web-{5002DC76-37A3-43CF-AE34-FB35D488294D}" dt="2021-04-19T18:11:37.590" v="19"/>
          <ac:picMkLst>
            <pc:docMk/>
            <pc:sldMk cId="357588276" sldId="2076136388"/>
            <ac:picMk id="4" creationId="{5098438B-6D9D-41D8-8F2D-A60C72C07A52}"/>
          </ac:picMkLst>
        </pc:picChg>
      </pc:sldChg>
    </pc:docChg>
  </pc:docChgLst>
  <pc:docChgLst>
    <pc:chgData name="Vesa Juvonen" userId="c7243be1-99a3-4752-ab2a-0cf698cf8236" providerId="ADAL" clId="{74AFD325-FB7E-4C4D-9083-9D4A633D9C99}"/>
    <pc:docChg chg="undo custSel addSld delSld modSld modSection">
      <pc:chgData name="Vesa Juvonen" userId="c7243be1-99a3-4752-ab2a-0cf698cf8236" providerId="ADAL" clId="{74AFD325-FB7E-4C4D-9083-9D4A633D9C99}" dt="2021-06-03T13:51:12.037" v="401" actId="2696"/>
      <pc:docMkLst>
        <pc:docMk/>
      </pc:docMkLst>
      <pc:sldChg chg="modSp mod">
        <pc:chgData name="Vesa Juvonen" userId="c7243be1-99a3-4752-ab2a-0cf698cf8236" providerId="ADAL" clId="{74AFD325-FB7E-4C4D-9083-9D4A633D9C99}" dt="2021-06-03T13:49:40.665" v="397" actId="20577"/>
        <pc:sldMkLst>
          <pc:docMk/>
          <pc:sldMk cId="2967945684" sldId="277"/>
        </pc:sldMkLst>
        <pc:spChg chg="mod">
          <ac:chgData name="Vesa Juvonen" userId="c7243be1-99a3-4752-ab2a-0cf698cf8236" providerId="ADAL" clId="{74AFD325-FB7E-4C4D-9083-9D4A633D9C99}" dt="2021-06-03T13:49:40.665" v="397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74AFD325-FB7E-4C4D-9083-9D4A633D9C99}" dt="2021-05-31T13:29:39.546" v="12" actId="20577"/>
        <pc:sldMkLst>
          <pc:docMk/>
          <pc:sldMk cId="287163252" sldId="1567"/>
        </pc:sldMkLst>
        <pc:spChg chg="mod">
          <ac:chgData name="Vesa Juvonen" userId="c7243be1-99a3-4752-ab2a-0cf698cf8236" providerId="ADAL" clId="{74AFD325-FB7E-4C4D-9083-9D4A633D9C99}" dt="2021-05-31T13:29:39.546" v="12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modSp mod">
        <pc:chgData name="Vesa Juvonen" userId="c7243be1-99a3-4752-ab2a-0cf698cf8236" providerId="ADAL" clId="{74AFD325-FB7E-4C4D-9083-9D4A633D9C99}" dt="2021-06-03T13:50:23.723" v="398" actId="20577"/>
        <pc:sldMkLst>
          <pc:docMk/>
          <pc:sldMk cId="2773584698" sldId="1621"/>
        </pc:sldMkLst>
        <pc:spChg chg="mod">
          <ac:chgData name="Vesa Juvonen" userId="c7243be1-99a3-4752-ab2a-0cf698cf8236" providerId="ADAL" clId="{74AFD325-FB7E-4C4D-9083-9D4A633D9C99}" dt="2021-06-03T13:50:23.723" v="398" actId="20577"/>
          <ac:spMkLst>
            <pc:docMk/>
            <pc:sldMk cId="2773584698" sldId="1621"/>
            <ac:spMk id="3" creationId="{4B5CB530-8335-436D-9D7A-3CAFA1E1DD82}"/>
          </ac:spMkLst>
        </pc:spChg>
      </pc:sldChg>
      <pc:sldChg chg="addSp mod">
        <pc:chgData name="Vesa Juvonen" userId="c7243be1-99a3-4752-ab2a-0cf698cf8236" providerId="ADAL" clId="{74AFD325-FB7E-4C4D-9083-9D4A633D9C99}" dt="2021-05-31T13:33:58.552" v="290" actId="22"/>
        <pc:sldMkLst>
          <pc:docMk/>
          <pc:sldMk cId="2877399898" sldId="1623"/>
        </pc:sldMkLst>
        <pc:spChg chg="add">
          <ac:chgData name="Vesa Juvonen" userId="c7243be1-99a3-4752-ab2a-0cf698cf8236" providerId="ADAL" clId="{74AFD325-FB7E-4C4D-9083-9D4A633D9C99}" dt="2021-05-31T13:33:58.552" v="290" actId="22"/>
          <ac:spMkLst>
            <pc:docMk/>
            <pc:sldMk cId="2877399898" sldId="1623"/>
            <ac:spMk id="20" creationId="{3D869402-A607-4795-98AB-05E4CACE4A81}"/>
          </ac:spMkLst>
        </pc:spChg>
      </pc:sldChg>
      <pc:sldChg chg="addSp mod">
        <pc:chgData name="Vesa Juvonen" userId="c7243be1-99a3-4752-ab2a-0cf698cf8236" providerId="ADAL" clId="{74AFD325-FB7E-4C4D-9083-9D4A633D9C99}" dt="2021-05-31T13:33:57.090" v="289" actId="22"/>
        <pc:sldMkLst>
          <pc:docMk/>
          <pc:sldMk cId="2253365439" sldId="1642"/>
        </pc:sldMkLst>
        <pc:spChg chg="add">
          <ac:chgData name="Vesa Juvonen" userId="c7243be1-99a3-4752-ab2a-0cf698cf8236" providerId="ADAL" clId="{74AFD325-FB7E-4C4D-9083-9D4A633D9C99}" dt="2021-05-31T13:33:57.090" v="289" actId="22"/>
          <ac:spMkLst>
            <pc:docMk/>
            <pc:sldMk cId="2253365439" sldId="1642"/>
            <ac:spMk id="4" creationId="{0B1EB1AA-1549-4366-897C-EACD54DD0220}"/>
          </ac:spMkLst>
        </pc:spChg>
      </pc:sldChg>
      <pc:sldChg chg="addSp delSp modSp add del mod">
        <pc:chgData name="Vesa Juvonen" userId="c7243be1-99a3-4752-ab2a-0cf698cf8236" providerId="ADAL" clId="{74AFD325-FB7E-4C4D-9083-9D4A633D9C99}" dt="2021-06-03T13:48:40.448" v="349" actId="1076"/>
        <pc:sldMkLst>
          <pc:docMk/>
          <pc:sldMk cId="10702720" sldId="2079"/>
        </pc:sldMkLst>
        <pc:spChg chg="mod">
          <ac:chgData name="Vesa Juvonen" userId="c7243be1-99a3-4752-ab2a-0cf698cf8236" providerId="ADAL" clId="{74AFD325-FB7E-4C4D-9083-9D4A633D9C99}" dt="2021-05-31T13:31:29.035" v="249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74AFD325-FB7E-4C4D-9083-9D4A633D9C99}" dt="2021-05-31T13:29:52.817" v="43" actId="478"/>
          <ac:picMkLst>
            <pc:docMk/>
            <pc:sldMk cId="10702720" sldId="2079"/>
            <ac:picMk id="2" creationId="{F35F406C-F26C-4949-8559-7356FE77A64A}"/>
          </ac:picMkLst>
        </pc:picChg>
        <pc:picChg chg="mod">
          <ac:chgData name="Vesa Juvonen" userId="c7243be1-99a3-4752-ab2a-0cf698cf8236" providerId="ADAL" clId="{74AFD325-FB7E-4C4D-9083-9D4A633D9C99}" dt="2021-06-03T13:47:55.832" v="330" actId="108"/>
          <ac:picMkLst>
            <pc:docMk/>
            <pc:sldMk cId="10702720" sldId="2079"/>
            <ac:picMk id="3" creationId="{86AFF2E8-FF46-46FB-92DD-3A4157CE1974}"/>
          </ac:picMkLst>
        </pc:picChg>
        <pc:picChg chg="add del mod">
          <ac:chgData name="Vesa Juvonen" userId="c7243be1-99a3-4752-ab2a-0cf698cf8236" providerId="ADAL" clId="{74AFD325-FB7E-4C4D-9083-9D4A633D9C99}" dt="2021-06-03T13:48:07.610" v="338" actId="478"/>
          <ac:picMkLst>
            <pc:docMk/>
            <pc:sldMk cId="10702720" sldId="2079"/>
            <ac:picMk id="4" creationId="{33F732C9-EA52-4EBC-A8CE-158D538F3DF1}"/>
          </ac:picMkLst>
        </pc:picChg>
        <pc:picChg chg="add mod">
          <ac:chgData name="Vesa Juvonen" userId="c7243be1-99a3-4752-ab2a-0cf698cf8236" providerId="ADAL" clId="{74AFD325-FB7E-4C4D-9083-9D4A633D9C99}" dt="2021-06-03T13:48:25.136" v="345" actId="1076"/>
          <ac:picMkLst>
            <pc:docMk/>
            <pc:sldMk cId="10702720" sldId="2079"/>
            <ac:picMk id="9" creationId="{75B5A424-FDD6-4910-97D6-769E51C00161}"/>
          </ac:picMkLst>
        </pc:picChg>
        <pc:picChg chg="add mod">
          <ac:chgData name="Vesa Juvonen" userId="c7243be1-99a3-4752-ab2a-0cf698cf8236" providerId="ADAL" clId="{74AFD325-FB7E-4C4D-9083-9D4A633D9C99}" dt="2021-06-03T13:48:40.448" v="349" actId="1076"/>
          <ac:picMkLst>
            <pc:docMk/>
            <pc:sldMk cId="10702720" sldId="2079"/>
            <ac:picMk id="10" creationId="{423EA879-9384-4EAE-8CC3-4E5984C6214D}"/>
          </ac:picMkLst>
        </pc:picChg>
        <pc:picChg chg="del mod">
          <ac:chgData name="Vesa Juvonen" userId="c7243be1-99a3-4752-ab2a-0cf698cf8236" providerId="ADAL" clId="{74AFD325-FB7E-4C4D-9083-9D4A633D9C99}" dt="2021-06-03T13:48:07.610" v="338" actId="478"/>
          <ac:picMkLst>
            <pc:docMk/>
            <pc:sldMk cId="10702720" sldId="2079"/>
            <ac:picMk id="1026" creationId="{63A35401-1686-4226-A52F-6A61BF73C370}"/>
          </ac:picMkLst>
        </pc:picChg>
        <pc:picChg chg="mod">
          <ac:chgData name="Vesa Juvonen" userId="c7243be1-99a3-4752-ab2a-0cf698cf8236" providerId="ADAL" clId="{74AFD325-FB7E-4C4D-9083-9D4A633D9C99}" dt="2021-06-03T13:48:37.744" v="348" actId="1076"/>
          <ac:picMkLst>
            <pc:docMk/>
            <pc:sldMk cId="10702720" sldId="2079"/>
            <ac:picMk id="2050" creationId="{818DC4F2-DFC4-4F5F-9A66-81A51A77DAB0}"/>
          </ac:picMkLst>
        </pc:picChg>
        <pc:picChg chg="del">
          <ac:chgData name="Vesa Juvonen" userId="c7243be1-99a3-4752-ab2a-0cf698cf8236" providerId="ADAL" clId="{74AFD325-FB7E-4C4D-9083-9D4A633D9C99}" dt="2021-05-31T13:29:52.817" v="43" actId="478"/>
          <ac:picMkLst>
            <pc:docMk/>
            <pc:sldMk cId="10702720" sldId="2079"/>
            <ac:picMk id="2050" creationId="{FC7E399C-FFD9-41E8-8831-E6CFD184BB4F}"/>
          </ac:picMkLst>
        </pc:picChg>
        <pc:picChg chg="del">
          <ac:chgData name="Vesa Juvonen" userId="c7243be1-99a3-4752-ab2a-0cf698cf8236" providerId="ADAL" clId="{74AFD325-FB7E-4C4D-9083-9D4A633D9C99}" dt="2021-05-31T13:29:52.817" v="43" actId="478"/>
          <ac:picMkLst>
            <pc:docMk/>
            <pc:sldMk cId="10702720" sldId="2079"/>
            <ac:picMk id="3074" creationId="{67DB783C-7652-47FD-A417-9BF0F1070AE1}"/>
          </ac:picMkLst>
        </pc:picChg>
      </pc:sldChg>
      <pc:sldChg chg="addSp">
        <pc:chgData name="Vesa Juvonen" userId="c7243be1-99a3-4752-ab2a-0cf698cf8236" providerId="ADAL" clId="{74AFD325-FB7E-4C4D-9083-9D4A633D9C99}" dt="2021-06-03T13:47:12.120" v="305"/>
        <pc:sldMkLst>
          <pc:docMk/>
          <pc:sldMk cId="1537511729" sldId="2079"/>
        </pc:sldMkLst>
        <pc:picChg chg="add">
          <ac:chgData name="Vesa Juvonen" userId="c7243be1-99a3-4752-ab2a-0cf698cf8236" providerId="ADAL" clId="{74AFD325-FB7E-4C4D-9083-9D4A633D9C99}" dt="2021-06-03T13:47:12.120" v="305"/>
          <ac:picMkLst>
            <pc:docMk/>
            <pc:sldMk cId="1537511729" sldId="2079"/>
            <ac:picMk id="2050" creationId="{818DC4F2-DFC4-4F5F-9A66-81A51A77DAB0}"/>
          </ac:picMkLst>
        </pc:picChg>
      </pc:sldChg>
      <pc:sldChg chg="addSp">
        <pc:chgData name="Vesa Juvonen" userId="c7243be1-99a3-4752-ab2a-0cf698cf8236" providerId="ADAL" clId="{74AFD325-FB7E-4C4D-9083-9D4A633D9C99}" dt="2021-06-03T13:46:48.679" v="299"/>
        <pc:sldMkLst>
          <pc:docMk/>
          <pc:sldMk cId="3480364140" sldId="2079"/>
        </pc:sldMkLst>
        <pc:picChg chg="add">
          <ac:chgData name="Vesa Juvonen" userId="c7243be1-99a3-4752-ab2a-0cf698cf8236" providerId="ADAL" clId="{74AFD325-FB7E-4C4D-9083-9D4A633D9C99}" dt="2021-06-03T13:46:48.679" v="299"/>
          <ac:picMkLst>
            <pc:docMk/>
            <pc:sldMk cId="3480364140" sldId="2079"/>
            <ac:picMk id="1026" creationId="{63A35401-1686-4226-A52F-6A61BF73C370}"/>
          </ac:picMkLst>
        </pc:picChg>
      </pc:sldChg>
      <pc:sldChg chg="addSp delSp modSp mod">
        <pc:chgData name="Vesa Juvonen" userId="c7243be1-99a3-4752-ab2a-0cf698cf8236" providerId="ADAL" clId="{74AFD325-FB7E-4C4D-9083-9D4A633D9C99}" dt="2021-05-31T13:33:44.189" v="284" actId="20577"/>
        <pc:sldMkLst>
          <pc:docMk/>
          <pc:sldMk cId="4037611923" sldId="3334"/>
        </pc:sldMkLst>
        <pc:spChg chg="add del">
          <ac:chgData name="Vesa Juvonen" userId="c7243be1-99a3-4752-ab2a-0cf698cf8236" providerId="ADAL" clId="{74AFD325-FB7E-4C4D-9083-9D4A633D9C99}" dt="2021-05-31T13:33:40.058" v="281" actId="478"/>
          <ac:spMkLst>
            <pc:docMk/>
            <pc:sldMk cId="4037611923" sldId="3334"/>
            <ac:spMk id="4" creationId="{554DCD77-6653-401D-A970-B77F2302CBAB}"/>
          </ac:spMkLst>
        </pc:spChg>
        <pc:spChg chg="add mod">
          <ac:chgData name="Vesa Juvonen" userId="c7243be1-99a3-4752-ab2a-0cf698cf8236" providerId="ADAL" clId="{74AFD325-FB7E-4C4D-9083-9D4A633D9C99}" dt="2021-05-31T13:33:44.189" v="284" actId="20577"/>
          <ac:spMkLst>
            <pc:docMk/>
            <pc:sldMk cId="4037611923" sldId="3334"/>
            <ac:spMk id="23" creationId="{54E75590-A647-42C2-98D6-C348B5E81313}"/>
          </ac:spMkLst>
        </pc:spChg>
      </pc:sldChg>
      <pc:sldChg chg="addSp delSp mod">
        <pc:chgData name="Vesa Juvonen" userId="c7243be1-99a3-4752-ab2a-0cf698cf8236" providerId="ADAL" clId="{74AFD325-FB7E-4C4D-9083-9D4A633D9C99}" dt="2021-06-03T13:39:23.174" v="296" actId="478"/>
        <pc:sldMkLst>
          <pc:docMk/>
          <pc:sldMk cId="467751124" sldId="6149"/>
        </pc:sldMkLst>
        <pc:spChg chg="add del">
          <ac:chgData name="Vesa Juvonen" userId="c7243be1-99a3-4752-ab2a-0cf698cf8236" providerId="ADAL" clId="{74AFD325-FB7E-4C4D-9083-9D4A633D9C99}" dt="2021-06-03T13:39:23.174" v="296" actId="478"/>
          <ac:spMkLst>
            <pc:docMk/>
            <pc:sldMk cId="467751124" sldId="6149"/>
            <ac:spMk id="5" creationId="{B8C91807-BBDD-4609-99EA-21F93F436DC6}"/>
          </ac:spMkLst>
        </pc:spChg>
      </pc:sldChg>
      <pc:sldChg chg="addSp delSp modSp mod">
        <pc:chgData name="Vesa Juvonen" userId="c7243be1-99a3-4752-ab2a-0cf698cf8236" providerId="ADAL" clId="{74AFD325-FB7E-4C4D-9083-9D4A633D9C99}" dt="2021-06-03T13:49:07.912" v="360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74AFD325-FB7E-4C4D-9083-9D4A633D9C99}" dt="2021-05-31T13:32:55.753" v="258" actId="14100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74AFD325-FB7E-4C4D-9083-9D4A633D9C99}" dt="2021-06-03T13:49:02.600" v="358" actId="14100"/>
          <ac:picMkLst>
            <pc:docMk/>
            <pc:sldMk cId="778883926" sldId="2076136264"/>
            <ac:picMk id="3" creationId="{645C2E12-2C68-4D85-83AD-18A25EE19C61}"/>
          </ac:picMkLst>
        </pc:picChg>
        <pc:picChg chg="add mod">
          <ac:chgData name="Vesa Juvonen" userId="c7243be1-99a3-4752-ab2a-0cf698cf8236" providerId="ADAL" clId="{74AFD325-FB7E-4C4D-9083-9D4A633D9C99}" dt="2021-06-03T13:49:07.912" v="360" actId="1076"/>
          <ac:picMkLst>
            <pc:docMk/>
            <pc:sldMk cId="778883926" sldId="2076136264"/>
            <ac:picMk id="6" creationId="{38A7F5AB-40C8-401C-83A4-A7F253EDA325}"/>
          </ac:picMkLst>
        </pc:picChg>
        <pc:picChg chg="del">
          <ac:chgData name="Vesa Juvonen" userId="c7243be1-99a3-4752-ab2a-0cf698cf8236" providerId="ADAL" clId="{74AFD325-FB7E-4C4D-9083-9D4A633D9C99}" dt="2021-05-31T13:32:43.994" v="253" actId="478"/>
          <ac:picMkLst>
            <pc:docMk/>
            <pc:sldMk cId="778883926" sldId="2076136264"/>
            <ac:picMk id="6" creationId="{64ED56FB-5163-4161-9535-06C3C47F1BC0}"/>
          </ac:picMkLst>
        </pc:picChg>
        <pc:picChg chg="del">
          <ac:chgData name="Vesa Juvonen" userId="c7243be1-99a3-4752-ab2a-0cf698cf8236" providerId="ADAL" clId="{74AFD325-FB7E-4C4D-9083-9D4A633D9C99}" dt="2021-05-31T13:32:43.994" v="253" actId="478"/>
          <ac:picMkLst>
            <pc:docMk/>
            <pc:sldMk cId="778883926" sldId="2076136264"/>
            <ac:picMk id="8" creationId="{597F0600-A041-4399-A693-C73082C69185}"/>
          </ac:picMkLst>
        </pc:picChg>
        <pc:picChg chg="add mod">
          <ac:chgData name="Vesa Juvonen" userId="c7243be1-99a3-4752-ab2a-0cf698cf8236" providerId="ADAL" clId="{74AFD325-FB7E-4C4D-9083-9D4A633D9C99}" dt="2021-06-03T13:49:04.552" v="359" actId="1076"/>
          <ac:picMkLst>
            <pc:docMk/>
            <pc:sldMk cId="778883926" sldId="2076136264"/>
            <ac:picMk id="8" creationId="{9496425F-1EA0-45CE-986E-1A2C6A59E7E8}"/>
          </ac:picMkLst>
        </pc:picChg>
        <pc:picChg chg="del">
          <ac:chgData name="Vesa Juvonen" userId="c7243be1-99a3-4752-ab2a-0cf698cf8236" providerId="ADAL" clId="{74AFD325-FB7E-4C4D-9083-9D4A633D9C99}" dt="2021-05-31T13:32:43.994" v="253" actId="478"/>
          <ac:picMkLst>
            <pc:docMk/>
            <pc:sldMk cId="778883926" sldId="2076136264"/>
            <ac:picMk id="13" creationId="{95FC28E8-BD46-4B1D-9D22-3F723E7A578F}"/>
          </ac:picMkLst>
        </pc:picChg>
      </pc:sldChg>
      <pc:sldChg chg="addSp delSp mod">
        <pc:chgData name="Vesa Juvonen" userId="c7243be1-99a3-4752-ab2a-0cf698cf8236" providerId="ADAL" clId="{74AFD325-FB7E-4C4D-9083-9D4A633D9C99}" dt="2021-05-31T13:33:49.364" v="286" actId="22"/>
        <pc:sldMkLst>
          <pc:docMk/>
          <pc:sldMk cId="2925091645" sldId="2076136308"/>
        </pc:sldMkLst>
        <pc:spChg chg="add del">
          <ac:chgData name="Vesa Juvonen" userId="c7243be1-99a3-4752-ab2a-0cf698cf8236" providerId="ADAL" clId="{74AFD325-FB7E-4C4D-9083-9D4A633D9C99}" dt="2021-05-31T13:33:49.041" v="285" actId="478"/>
          <ac:spMkLst>
            <pc:docMk/>
            <pc:sldMk cId="2925091645" sldId="2076136308"/>
            <ac:spMk id="5" creationId="{439AAE07-183D-4C5E-A5BB-76B9AB033897}"/>
          </ac:spMkLst>
        </pc:spChg>
        <pc:spChg chg="add">
          <ac:chgData name="Vesa Juvonen" userId="c7243be1-99a3-4752-ab2a-0cf698cf8236" providerId="ADAL" clId="{74AFD325-FB7E-4C4D-9083-9D4A633D9C99}" dt="2021-05-31T13:33:49.364" v="286" actId="22"/>
          <ac:spMkLst>
            <pc:docMk/>
            <pc:sldMk cId="2925091645" sldId="2076136308"/>
            <ac:spMk id="20" creationId="{CA4615CD-0CA9-4FAE-8B9A-2C5BFD84FBBD}"/>
          </ac:spMkLst>
        </pc:spChg>
      </pc:sldChg>
      <pc:sldChg chg="addSp mod">
        <pc:chgData name="Vesa Juvonen" userId="c7243be1-99a3-4752-ab2a-0cf698cf8236" providerId="ADAL" clId="{74AFD325-FB7E-4C4D-9083-9D4A633D9C99}" dt="2021-05-31T13:34:15.254" v="295" actId="22"/>
        <pc:sldMkLst>
          <pc:docMk/>
          <pc:sldMk cId="357588276" sldId="2076136388"/>
        </pc:sldMkLst>
        <pc:spChg chg="add">
          <ac:chgData name="Vesa Juvonen" userId="c7243be1-99a3-4752-ab2a-0cf698cf8236" providerId="ADAL" clId="{74AFD325-FB7E-4C4D-9083-9D4A633D9C99}" dt="2021-05-31T13:34:15.254" v="295" actId="22"/>
          <ac:spMkLst>
            <pc:docMk/>
            <pc:sldMk cId="357588276" sldId="2076136388"/>
            <ac:spMk id="2" creationId="{B8E0D615-D1ED-4BBA-A63E-D64E8823F0FB}"/>
          </ac:spMkLst>
        </pc:spChg>
      </pc:sldChg>
      <pc:sldChg chg="del">
        <pc:chgData name="Vesa Juvonen" userId="c7243be1-99a3-4752-ab2a-0cf698cf8236" providerId="ADAL" clId="{74AFD325-FB7E-4C4D-9083-9D4A633D9C99}" dt="2021-06-03T13:50:53.637" v="399" actId="47"/>
        <pc:sldMkLst>
          <pc:docMk/>
          <pc:sldMk cId="832077017" sldId="2076137576"/>
        </pc:sldMkLst>
      </pc:sldChg>
      <pc:sldChg chg="addSp delSp modSp mod">
        <pc:chgData name="Vesa Juvonen" userId="c7243be1-99a3-4752-ab2a-0cf698cf8236" providerId="ADAL" clId="{74AFD325-FB7E-4C4D-9083-9D4A633D9C99}" dt="2021-05-31T13:33:53.519" v="288" actId="22"/>
        <pc:sldMkLst>
          <pc:docMk/>
          <pc:sldMk cId="2636939237" sldId="2076137579"/>
        </pc:sldMkLst>
        <pc:spChg chg="add del">
          <ac:chgData name="Vesa Juvonen" userId="c7243be1-99a3-4752-ab2a-0cf698cf8236" providerId="ADAL" clId="{74AFD325-FB7E-4C4D-9083-9D4A633D9C99}" dt="2021-05-31T13:33:09.114" v="260" actId="11529"/>
          <ac:spMkLst>
            <pc:docMk/>
            <pc:sldMk cId="2636939237" sldId="2076137579"/>
            <ac:spMk id="4" creationId="{803BC307-F534-4636-A331-8BD1041BCB8E}"/>
          </ac:spMkLst>
        </pc:spChg>
        <pc:spChg chg="add del mod">
          <ac:chgData name="Vesa Juvonen" userId="c7243be1-99a3-4752-ab2a-0cf698cf8236" providerId="ADAL" clId="{74AFD325-FB7E-4C4D-9083-9D4A633D9C99}" dt="2021-05-31T13:33:53.251" v="287" actId="478"/>
          <ac:spMkLst>
            <pc:docMk/>
            <pc:sldMk cId="2636939237" sldId="2076137579"/>
            <ac:spMk id="21" creationId="{ACADFDDF-12B9-4FB2-9F15-C105A9DD2706}"/>
          </ac:spMkLst>
        </pc:spChg>
        <pc:spChg chg="add">
          <ac:chgData name="Vesa Juvonen" userId="c7243be1-99a3-4752-ab2a-0cf698cf8236" providerId="ADAL" clId="{74AFD325-FB7E-4C4D-9083-9D4A633D9C99}" dt="2021-05-31T13:33:53.519" v="288" actId="22"/>
          <ac:spMkLst>
            <pc:docMk/>
            <pc:sldMk cId="2636939237" sldId="2076137579"/>
            <ac:spMk id="25" creationId="{9FC5989A-3F41-422D-9C05-483AEF257C89}"/>
          </ac:spMkLst>
        </pc:spChg>
      </pc:sldChg>
      <pc:sldChg chg="del">
        <pc:chgData name="Vesa Juvonen" userId="c7243be1-99a3-4752-ab2a-0cf698cf8236" providerId="ADAL" clId="{74AFD325-FB7E-4C4D-9083-9D4A633D9C99}" dt="2021-05-31T13:34:06.660" v="291" actId="47"/>
        <pc:sldMkLst>
          <pc:docMk/>
          <pc:sldMk cId="4043136712" sldId="2076138724"/>
        </pc:sldMkLst>
      </pc:sldChg>
      <pc:sldChg chg="del">
        <pc:chgData name="Vesa Juvonen" userId="c7243be1-99a3-4752-ab2a-0cf698cf8236" providerId="ADAL" clId="{74AFD325-FB7E-4C4D-9083-9D4A633D9C99}" dt="2021-05-31T13:34:08.996" v="292" actId="47"/>
        <pc:sldMkLst>
          <pc:docMk/>
          <pc:sldMk cId="1352279957" sldId="2134805593"/>
        </pc:sldMkLst>
      </pc:sldChg>
      <pc:sldChg chg="add del">
        <pc:chgData name="Vesa Juvonen" userId="c7243be1-99a3-4752-ab2a-0cf698cf8236" providerId="ADAL" clId="{74AFD325-FB7E-4C4D-9083-9D4A633D9C99}" dt="2021-06-03T13:51:12.037" v="401" actId="2696"/>
        <pc:sldMkLst>
          <pc:docMk/>
          <pc:sldMk cId="2038023905" sldId="2134805595"/>
        </pc:sldMkLst>
      </pc:sldChg>
      <pc:sldChg chg="add">
        <pc:chgData name="Vesa Juvonen" userId="c7243be1-99a3-4752-ab2a-0cf698cf8236" providerId="ADAL" clId="{74AFD325-FB7E-4C4D-9083-9D4A633D9C99}" dt="2021-06-03T13:41:17.453" v="298"/>
        <pc:sldMkLst>
          <pc:docMk/>
          <pc:sldMk cId="1161693577" sldId="2134805596"/>
        </pc:sldMkLst>
      </pc:sldChg>
      <pc:sldChg chg="del">
        <pc:chgData name="Vesa Juvonen" userId="c7243be1-99a3-4752-ab2a-0cf698cf8236" providerId="ADAL" clId="{74AFD325-FB7E-4C4D-9083-9D4A633D9C99}" dt="2021-05-31T13:34:12.756" v="294" actId="47"/>
        <pc:sldMkLst>
          <pc:docMk/>
          <pc:sldMk cId="1731976489" sldId="2134805608"/>
        </pc:sldMkLst>
      </pc:sldChg>
    </pc:docChg>
  </pc:docChgLst>
  <pc:docChgLst>
    <pc:chgData name="Julie Turner" userId="S::julie.turner_sympraxisconsulting.com#ext#@microsoft.onmicrosoft.com::51f00042-4c48-4111-9ee4-670ef2fc7d0e" providerId="AD" clId="Web-{91E293D8-1FC2-5816-E7AA-CDAD406DDB42}"/>
    <pc:docChg chg="modSld">
      <pc:chgData name="Julie Turner" userId="S::julie.turner_sympraxisconsulting.com#ext#@microsoft.onmicrosoft.com::51f00042-4c48-4111-9ee4-670ef2fc7d0e" providerId="AD" clId="Web-{91E293D8-1FC2-5816-E7AA-CDAD406DDB42}" dt="2021-02-08T22:54:13.762" v="108" actId="20577"/>
      <pc:docMkLst>
        <pc:docMk/>
      </pc:docMkLst>
      <pc:sldChg chg="modSp">
        <pc:chgData name="Julie Turner" userId="S::julie.turner_sympraxisconsulting.com#ext#@microsoft.onmicrosoft.com::51f00042-4c48-4111-9ee4-670ef2fc7d0e" providerId="AD" clId="Web-{91E293D8-1FC2-5816-E7AA-CDAD406DDB42}" dt="2021-02-08T22:54:13.762" v="108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91E293D8-1FC2-5816-E7AA-CDAD406DDB42}" dt="2021-02-08T22:54:13.762" v="108" actId="20577"/>
          <ac:spMkLst>
            <pc:docMk/>
            <pc:sldMk cId="2877399898" sldId="1623"/>
            <ac:spMk id="3" creationId="{CBDC9C38-872E-4048-96FE-C321FEF21EC1}"/>
          </ac:spMkLst>
        </pc:spChg>
      </pc:sldChg>
    </pc:docChg>
  </pc:docChgLst>
  <pc:docChgLst>
    <pc:chgData name="Waldemar Mastykarz" userId="S::wmastyka@microsoft.com::8c3ccc08-b2ec-4e63-9b9b-25eb044a606e" providerId="AD" clId="Web-{7D2D1559-F69B-CAF6-0398-DB95E703D56C}"/>
    <pc:docChg chg="modSld">
      <pc:chgData name="Waldemar Mastykarz" userId="S::wmastyka@microsoft.com::8c3ccc08-b2ec-4e63-9b9b-25eb044a606e" providerId="AD" clId="Web-{7D2D1559-F69B-CAF6-0398-DB95E703D56C}" dt="2021-01-25T14:00:19.920" v="41" actId="20577"/>
      <pc:docMkLst>
        <pc:docMk/>
      </pc:docMkLst>
      <pc:sldChg chg="delSp modSp">
        <pc:chgData name="Waldemar Mastykarz" userId="S::wmastyka@microsoft.com::8c3ccc08-b2ec-4e63-9b9b-25eb044a606e" providerId="AD" clId="Web-{7D2D1559-F69B-CAF6-0398-DB95E703D56C}" dt="2021-01-25T14:00:19.920" v="41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7D2D1559-F69B-CAF6-0398-DB95E703D56C}" dt="2021-01-25T14:00:19.920" v="41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7D2D1559-F69B-CAF6-0398-DB95E703D56C}" dt="2021-01-25T13:58:09.526" v="0"/>
          <ac:spMkLst>
            <pc:docMk/>
            <pc:sldMk cId="2253365439" sldId="1642"/>
            <ac:spMk id="4" creationId="{122A7C4C-2DC6-4B4C-AE92-0610E0DB0CB4}"/>
          </ac:spMkLst>
        </pc:spChg>
      </pc:sldChg>
    </pc:docChg>
  </pc:docChgLst>
  <pc:docChgLst>
    <pc:chgData name="Vesa Juvonen" userId="c7243be1-99a3-4752-ab2a-0cf698cf8236" providerId="ADAL" clId="{1D00BC5A-3C8D-4BBB-8CC5-E88181A52DD6}"/>
    <pc:docChg chg="undo custSel addSld delSld modSld modSection">
      <pc:chgData name="Vesa Juvonen" userId="c7243be1-99a3-4752-ab2a-0cf698cf8236" providerId="ADAL" clId="{1D00BC5A-3C8D-4BBB-8CC5-E88181A52DD6}" dt="2021-10-01T11:38:04.068" v="85" actId="1076"/>
      <pc:docMkLst>
        <pc:docMk/>
      </pc:docMkLst>
      <pc:sldChg chg="modSp mod">
        <pc:chgData name="Vesa Juvonen" userId="c7243be1-99a3-4752-ab2a-0cf698cf8236" providerId="ADAL" clId="{1D00BC5A-3C8D-4BBB-8CC5-E88181A52DD6}" dt="2021-10-01T11:28:15.779" v="35" actId="6549"/>
        <pc:sldMkLst>
          <pc:docMk/>
          <pc:sldMk cId="2967945684" sldId="277"/>
        </pc:sldMkLst>
        <pc:spChg chg="mod">
          <ac:chgData name="Vesa Juvonen" userId="c7243be1-99a3-4752-ab2a-0cf698cf8236" providerId="ADAL" clId="{1D00BC5A-3C8D-4BBB-8CC5-E88181A52DD6}" dt="2021-10-01T11:28:15.779" v="35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1D00BC5A-3C8D-4BBB-8CC5-E88181A52DD6}" dt="2021-10-01T11:27:32.957" v="12"/>
        <pc:sldMkLst>
          <pc:docMk/>
          <pc:sldMk cId="287163252" sldId="1567"/>
        </pc:sldMkLst>
        <pc:spChg chg="mod">
          <ac:chgData name="Vesa Juvonen" userId="c7243be1-99a3-4752-ab2a-0cf698cf8236" providerId="ADAL" clId="{1D00BC5A-3C8D-4BBB-8CC5-E88181A52DD6}" dt="2021-10-01T11:27:32.957" v="12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1D00BC5A-3C8D-4BBB-8CC5-E88181A52DD6}" dt="2021-10-01T11:27:23.313" v="1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add del mod">
        <pc:chgData name="Vesa Juvonen" userId="c7243be1-99a3-4752-ab2a-0cf698cf8236" providerId="ADAL" clId="{1D00BC5A-3C8D-4BBB-8CC5-E88181A52DD6}" dt="2021-10-01T11:36:53.436" v="67" actId="1076"/>
        <pc:sldMkLst>
          <pc:docMk/>
          <pc:sldMk cId="10702720" sldId="2079"/>
        </pc:sldMkLst>
        <pc:spChg chg="add del mod">
          <ac:chgData name="Vesa Juvonen" userId="c7243be1-99a3-4752-ab2a-0cf698cf8236" providerId="ADAL" clId="{1D00BC5A-3C8D-4BBB-8CC5-E88181A52DD6}" dt="2021-10-01T11:31:25.641" v="40" actId="478"/>
          <ac:spMkLst>
            <pc:docMk/>
            <pc:sldMk cId="10702720" sldId="2079"/>
            <ac:spMk id="2" creationId="{42304B47-CD9F-475D-88C9-8E395F4D829D}"/>
          </ac:spMkLst>
        </pc:spChg>
        <pc:spChg chg="mod">
          <ac:chgData name="Vesa Juvonen" userId="c7243be1-99a3-4752-ab2a-0cf698cf8236" providerId="ADAL" clId="{1D00BC5A-3C8D-4BBB-8CC5-E88181A52DD6}" dt="2021-10-01T11:31:09.696" v="39" actId="113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1D00BC5A-3C8D-4BBB-8CC5-E88181A52DD6}" dt="2021-10-01T11:33:17.359" v="58" actId="1076"/>
          <ac:picMkLst>
            <pc:docMk/>
            <pc:sldMk cId="10702720" sldId="2079"/>
            <ac:picMk id="6" creationId="{8DDB534F-B8F6-48D3-B591-CD66B1C9E5F2}"/>
          </ac:picMkLst>
        </pc:picChg>
        <pc:picChg chg="add mod">
          <ac:chgData name="Vesa Juvonen" userId="c7243be1-99a3-4752-ab2a-0cf698cf8236" providerId="ADAL" clId="{1D00BC5A-3C8D-4BBB-8CC5-E88181A52DD6}" dt="2021-10-01T11:36:53.436" v="67" actId="1076"/>
          <ac:picMkLst>
            <pc:docMk/>
            <pc:sldMk cId="10702720" sldId="2079"/>
            <ac:picMk id="10" creationId="{CE337A8C-60D7-4164-887F-391689FCD793}"/>
          </ac:picMkLst>
        </pc:picChg>
        <pc:picChg chg="del">
          <ac:chgData name="Vesa Juvonen" userId="c7243be1-99a3-4752-ab2a-0cf698cf8236" providerId="ADAL" clId="{1D00BC5A-3C8D-4BBB-8CC5-E88181A52DD6}" dt="2021-10-01T11:32:25.648" v="46" actId="478"/>
          <ac:picMkLst>
            <pc:docMk/>
            <pc:sldMk cId="10702720" sldId="2079"/>
            <ac:picMk id="11" creationId="{DB94776E-C969-49AA-B30B-7F9167807E6B}"/>
          </ac:picMkLst>
        </pc:picChg>
        <pc:picChg chg="del">
          <ac:chgData name="Vesa Juvonen" userId="c7243be1-99a3-4752-ab2a-0cf698cf8236" providerId="ADAL" clId="{1D00BC5A-3C8D-4BBB-8CC5-E88181A52DD6}" dt="2021-10-01T11:32:25.648" v="46" actId="478"/>
          <ac:picMkLst>
            <pc:docMk/>
            <pc:sldMk cId="10702720" sldId="2079"/>
            <ac:picMk id="13" creationId="{05539298-63AA-4CBC-98D1-AFF8A07159C8}"/>
          </ac:picMkLst>
        </pc:picChg>
        <pc:picChg chg="add mod">
          <ac:chgData name="Vesa Juvonen" userId="c7243be1-99a3-4752-ab2a-0cf698cf8236" providerId="ADAL" clId="{1D00BC5A-3C8D-4BBB-8CC5-E88181A52DD6}" dt="2021-10-01T11:36:51.716" v="66" actId="1076"/>
          <ac:picMkLst>
            <pc:docMk/>
            <pc:sldMk cId="10702720" sldId="2079"/>
            <ac:picMk id="14" creationId="{A4F7D2BF-FF9D-4191-8F2F-32BCB4791DED}"/>
          </ac:picMkLst>
        </pc:picChg>
      </pc:sldChg>
      <pc:sldChg chg="addSp">
        <pc:chgData name="Vesa Juvonen" userId="c7243be1-99a3-4752-ab2a-0cf698cf8236" providerId="ADAL" clId="{1D00BC5A-3C8D-4BBB-8CC5-E88181A52DD6}" dt="2021-10-01T11:32:45.711" v="48"/>
        <pc:sldMkLst>
          <pc:docMk/>
          <pc:sldMk cId="2336949318" sldId="2079"/>
        </pc:sldMkLst>
        <pc:spChg chg="add">
          <ac:chgData name="Vesa Juvonen" userId="c7243be1-99a3-4752-ab2a-0cf698cf8236" providerId="ADAL" clId="{1D00BC5A-3C8D-4BBB-8CC5-E88181A52DD6}" dt="2021-10-01T11:32:45.711" v="48"/>
          <ac:spMkLst>
            <pc:docMk/>
            <pc:sldMk cId="2336949318" sldId="2079"/>
            <ac:spMk id="2" creationId="{E1E4EBBC-DB12-45F0-B73D-062A19026DC5}"/>
          </ac:spMkLst>
        </pc:spChg>
      </pc:sldChg>
      <pc:sldChg chg="addSp delSp modSp mod">
        <pc:chgData name="Vesa Juvonen" userId="c7243be1-99a3-4752-ab2a-0cf698cf8236" providerId="ADAL" clId="{1D00BC5A-3C8D-4BBB-8CC5-E88181A52DD6}" dt="2021-10-01T11:38:04.068" v="85" actId="1076"/>
        <pc:sldMkLst>
          <pc:docMk/>
          <pc:sldMk cId="778883926" sldId="2076136264"/>
        </pc:sldMkLst>
        <pc:spChg chg="add del">
          <ac:chgData name="Vesa Juvonen" userId="c7243be1-99a3-4752-ab2a-0cf698cf8236" providerId="ADAL" clId="{1D00BC5A-3C8D-4BBB-8CC5-E88181A52DD6}" dt="2021-10-01T11:37:04.401" v="68" actId="478"/>
          <ac:spMkLst>
            <pc:docMk/>
            <pc:sldMk cId="778883926" sldId="2076136264"/>
            <ac:spMk id="3" creationId="{D254BB92-43E6-4FCB-910F-7652C5F9D51B}"/>
          </ac:spMkLst>
        </pc:spChg>
        <pc:spChg chg="mod">
          <ac:chgData name="Vesa Juvonen" userId="c7243be1-99a3-4752-ab2a-0cf698cf8236" providerId="ADAL" clId="{1D00BC5A-3C8D-4BBB-8CC5-E88181A52DD6}" dt="2021-10-01T11:37:56.880" v="83" actId="5793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1D00BC5A-3C8D-4BBB-8CC5-E88181A52DD6}" dt="2021-10-01T11:38:04.068" v="85" actId="1076"/>
          <ac:picMkLst>
            <pc:docMk/>
            <pc:sldMk cId="778883926" sldId="2076136264"/>
            <ac:picMk id="5" creationId="{8BB0B874-2C69-4D31-BBAA-452DAC3C9DEF}"/>
          </ac:picMkLst>
        </pc:picChg>
        <pc:picChg chg="add mod">
          <ac:chgData name="Vesa Juvonen" userId="c7243be1-99a3-4752-ab2a-0cf698cf8236" providerId="ADAL" clId="{1D00BC5A-3C8D-4BBB-8CC5-E88181A52DD6}" dt="2021-10-01T11:38:04.068" v="85" actId="1076"/>
          <ac:picMkLst>
            <pc:docMk/>
            <pc:sldMk cId="778883926" sldId="2076136264"/>
            <ac:picMk id="6" creationId="{97AF0D03-2579-448A-975D-462EE3A63D16}"/>
          </ac:picMkLst>
        </pc:picChg>
        <pc:picChg chg="del">
          <ac:chgData name="Vesa Juvonen" userId="c7243be1-99a3-4752-ab2a-0cf698cf8236" providerId="ADAL" clId="{1D00BC5A-3C8D-4BBB-8CC5-E88181A52DD6}" dt="2021-10-01T11:37:27.120" v="74" actId="478"/>
          <ac:picMkLst>
            <pc:docMk/>
            <pc:sldMk cId="778883926" sldId="2076136264"/>
            <ac:picMk id="8" creationId="{2BD699B7-2189-47AA-BAC5-89BC54524251}"/>
          </ac:picMkLst>
        </pc:picChg>
        <pc:picChg chg="del">
          <ac:chgData name="Vesa Juvonen" userId="c7243be1-99a3-4752-ab2a-0cf698cf8236" providerId="ADAL" clId="{1D00BC5A-3C8D-4BBB-8CC5-E88181A52DD6}" dt="2021-10-01T11:37:27.120" v="74" actId="478"/>
          <ac:picMkLst>
            <pc:docMk/>
            <pc:sldMk cId="778883926" sldId="2076136264"/>
            <ac:picMk id="10" creationId="{0CA5CE38-435B-4285-B3A7-ED1677DE6011}"/>
          </ac:picMkLst>
        </pc:picChg>
        <pc:picChg chg="add mod">
          <ac:chgData name="Vesa Juvonen" userId="c7243be1-99a3-4752-ab2a-0cf698cf8236" providerId="ADAL" clId="{1D00BC5A-3C8D-4BBB-8CC5-E88181A52DD6}" dt="2021-10-01T11:38:00.825" v="84" actId="1076"/>
          <ac:picMkLst>
            <pc:docMk/>
            <pc:sldMk cId="778883926" sldId="2076136264"/>
            <ac:picMk id="12" creationId="{9290D1EE-1613-4F3E-BBFF-5F549A11F658}"/>
          </ac:picMkLst>
        </pc:picChg>
      </pc:sldChg>
      <pc:sldChg chg="addSp mod">
        <pc:chgData name="Vesa Juvonen" userId="c7243be1-99a3-4752-ab2a-0cf698cf8236" providerId="ADAL" clId="{1D00BC5A-3C8D-4BBB-8CC5-E88181A52DD6}" dt="2021-10-01T11:27:56.897" v="30" actId="22"/>
        <pc:sldMkLst>
          <pc:docMk/>
          <pc:sldMk cId="357588276" sldId="2076136388"/>
        </pc:sldMkLst>
        <pc:spChg chg="add">
          <ac:chgData name="Vesa Juvonen" userId="c7243be1-99a3-4752-ab2a-0cf698cf8236" providerId="ADAL" clId="{1D00BC5A-3C8D-4BBB-8CC5-E88181A52DD6}" dt="2021-10-01T11:27:56.897" v="30" actId="22"/>
          <ac:spMkLst>
            <pc:docMk/>
            <pc:sldMk cId="357588276" sldId="2076136388"/>
            <ac:spMk id="2" creationId="{A2696E22-0EE3-43B9-8A72-B2E3BA657622}"/>
          </ac:spMkLst>
        </pc:spChg>
      </pc:sldChg>
      <pc:sldChg chg="addSp mod">
        <pc:chgData name="Vesa Juvonen" userId="c7243be1-99a3-4752-ab2a-0cf698cf8236" providerId="ADAL" clId="{1D00BC5A-3C8D-4BBB-8CC5-E88181A52DD6}" dt="2021-10-01T11:27:58.941" v="31" actId="22"/>
        <pc:sldMkLst>
          <pc:docMk/>
          <pc:sldMk cId="3652143241" sldId="2076137669"/>
        </pc:sldMkLst>
        <pc:spChg chg="add">
          <ac:chgData name="Vesa Juvonen" userId="c7243be1-99a3-4752-ab2a-0cf698cf8236" providerId="ADAL" clId="{1D00BC5A-3C8D-4BBB-8CC5-E88181A52DD6}" dt="2021-10-01T11:27:58.941" v="31" actId="22"/>
          <ac:spMkLst>
            <pc:docMk/>
            <pc:sldMk cId="3652143241" sldId="2076137669"/>
            <ac:spMk id="3" creationId="{FB78F7D0-F8A1-46FD-AAE7-EB23E6732D47}"/>
          </ac:spMkLst>
        </pc:spChg>
      </pc:sldChg>
    </pc:docChg>
  </pc:docChgLst>
  <pc:docChgLst>
    <pc:chgData name="Patrick Rodgers" userId="d219dede-d6b3-4097-a769-454d84f039e8" providerId="ADAL" clId="{9975973B-0B71-4D6C-9899-845EB1ABD071}"/>
    <pc:docChg chg="modSld">
      <pc:chgData name="Patrick Rodgers" userId="d219dede-d6b3-4097-a769-454d84f039e8" providerId="ADAL" clId="{9975973B-0B71-4D6C-9899-845EB1ABD071}" dt="2021-05-19T15:36:39.054" v="16" actId="20577"/>
      <pc:docMkLst>
        <pc:docMk/>
      </pc:docMkLst>
      <pc:sldChg chg="modSp mod">
        <pc:chgData name="Patrick Rodgers" userId="d219dede-d6b3-4097-a769-454d84f039e8" providerId="ADAL" clId="{9975973B-0B71-4D6C-9899-845EB1ABD071}" dt="2021-05-19T15:36:39.054" v="16" actId="20577"/>
        <pc:sldMkLst>
          <pc:docMk/>
          <pc:sldMk cId="2877399898" sldId="1623"/>
        </pc:sldMkLst>
        <pc:spChg chg="mod">
          <ac:chgData name="Patrick Rodgers" userId="d219dede-d6b3-4097-a769-454d84f039e8" providerId="ADAL" clId="{9975973B-0B71-4D6C-9899-845EB1ABD071}" dt="2021-05-19T15:36:39.054" v="16" actId="20577"/>
          <ac:spMkLst>
            <pc:docMk/>
            <pc:sldMk cId="2877399898" sldId="1623"/>
            <ac:spMk id="3" creationId="{CBDC9C38-872E-4048-96FE-C321FEF21EC1}"/>
          </ac:spMkLst>
        </pc:spChg>
      </pc:sldChg>
    </pc:docChg>
  </pc:docChgLst>
  <pc:docChgLst>
    <pc:chgData name="Waldemar Mastykarz" userId="S::wmastyka@microsoft.com::8c3ccc08-b2ec-4e63-9b9b-25eb044a606e" providerId="AD" clId="Web-{3E95BB9F-709C-0000-D567-EE56C71036C8}"/>
    <pc:docChg chg="modSld">
      <pc:chgData name="Waldemar Mastykarz" userId="S::wmastyka@microsoft.com::8c3ccc08-b2ec-4e63-9b9b-25eb044a606e" providerId="AD" clId="Web-{3E95BB9F-709C-0000-D567-EE56C71036C8}" dt="2021-04-06T12:54:23.230" v="224" actId="20577"/>
      <pc:docMkLst>
        <pc:docMk/>
      </pc:docMkLst>
      <pc:sldChg chg="delSp modSp">
        <pc:chgData name="Waldemar Mastykarz" userId="S::wmastyka@microsoft.com::8c3ccc08-b2ec-4e63-9b9b-25eb044a606e" providerId="AD" clId="Web-{3E95BB9F-709C-0000-D567-EE56C71036C8}" dt="2021-04-06T12:54:23.230" v="224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3E95BB9F-709C-0000-D567-EE56C71036C8}" dt="2021-04-06T12:54:23.230" v="224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3E95BB9F-709C-0000-D567-EE56C71036C8}" dt="2021-04-06T12:28:06.157" v="0"/>
          <ac:spMkLst>
            <pc:docMk/>
            <pc:sldMk cId="2253365439" sldId="1642"/>
            <ac:spMk id="4" creationId="{513AFCD8-6893-4A61-A315-B5CE7C8C61BE}"/>
          </ac:spMkLst>
        </pc:spChg>
      </pc:sldChg>
    </pc:docChg>
  </pc:docChgLst>
  <pc:docChgLst>
    <pc:chgData name="stefan.bauer" userId="S::stefan.bauer_n8d.at#ext#@microsoft.onmicrosoft.com::a46172d5-c7db-453d-b615-95acf0f73072" providerId="AD" clId="Web-{BEB97A6B-DE5D-4D06-955D-7C00B7B3B1B5}"/>
    <pc:docChg chg="modSld">
      <pc:chgData name="stefan.bauer" userId="S::stefan.bauer_n8d.at#ext#@microsoft.onmicrosoft.com::a46172d5-c7db-453d-b615-95acf0f73072" providerId="AD" clId="Web-{BEB97A6B-DE5D-4D06-955D-7C00B7B3B1B5}" dt="2021-05-05T06:17:29.391" v="2" actId="20577"/>
      <pc:docMkLst>
        <pc:docMk/>
      </pc:docMkLst>
      <pc:sldChg chg="delSp modSp">
        <pc:chgData name="stefan.bauer" userId="S::stefan.bauer_n8d.at#ext#@microsoft.onmicrosoft.com::a46172d5-c7db-453d-b615-95acf0f73072" providerId="AD" clId="Web-{BEB97A6B-DE5D-4D06-955D-7C00B7B3B1B5}" dt="2021-05-05T06:17:29.391" v="2" actId="20577"/>
        <pc:sldMkLst>
          <pc:docMk/>
          <pc:sldMk cId="1805818155" sldId="3338"/>
        </pc:sldMkLst>
        <pc:spChg chg="mod">
          <ac:chgData name="stefan.bauer" userId="S::stefan.bauer_n8d.at#ext#@microsoft.onmicrosoft.com::a46172d5-c7db-453d-b615-95acf0f73072" providerId="AD" clId="Web-{BEB97A6B-DE5D-4D06-955D-7C00B7B3B1B5}" dt="2021-05-05T06:17:29.391" v="2" actId="20577"/>
          <ac:spMkLst>
            <pc:docMk/>
            <pc:sldMk cId="1805818155" sldId="3338"/>
            <ac:spMk id="3" creationId="{CBDC9C38-872E-4048-96FE-C321FEF21EC1}"/>
          </ac:spMkLst>
        </pc:spChg>
        <pc:spChg chg="del">
          <ac:chgData name="stefan.bauer" userId="S::stefan.bauer_n8d.at#ext#@microsoft.onmicrosoft.com::a46172d5-c7db-453d-b615-95acf0f73072" providerId="AD" clId="Web-{BEB97A6B-DE5D-4D06-955D-7C00B7B3B1B5}" dt="2021-05-05T06:17:08.922" v="0"/>
          <ac:spMkLst>
            <pc:docMk/>
            <pc:sldMk cId="1805818155" sldId="3338"/>
            <ac:spMk id="19" creationId="{F347A809-266F-491C-85F3-675D803AA54D}"/>
          </ac:spMkLst>
        </pc:spChg>
      </pc:sldChg>
    </pc:docChg>
  </pc:docChgLst>
  <pc:docChgLst>
    <pc:chgData name="Surbhi Gupta" userId="4cd92b39-496c-4ea1-b8de-864f8b027b89" providerId="ADAL" clId="{4E4FC09D-1C5B-4ABE-878D-16A1FECE6986}"/>
    <pc:docChg chg="undo custSel addSld delSld modSld modSection">
      <pc:chgData name="Surbhi Gupta" userId="4cd92b39-496c-4ea1-b8de-864f8b027b89" providerId="ADAL" clId="{4E4FC09D-1C5B-4ABE-878D-16A1FECE6986}" dt="2022-04-05T14:47:14.411" v="331" actId="14100"/>
      <pc:docMkLst>
        <pc:docMk/>
      </pc:docMkLst>
      <pc:sldChg chg="del">
        <pc:chgData name="Surbhi Gupta" userId="4cd92b39-496c-4ea1-b8de-864f8b027b89" providerId="ADAL" clId="{4E4FC09D-1C5B-4ABE-878D-16A1FECE6986}" dt="2022-04-05T05:25:55.260" v="2" actId="47"/>
        <pc:sldMkLst>
          <pc:docMk/>
          <pc:sldMk cId="2705926738" sldId="2145707274"/>
        </pc:sldMkLst>
      </pc:sldChg>
      <pc:sldChg chg="modSp add mod modNotesTx">
        <pc:chgData name="Surbhi Gupta" userId="4cd92b39-496c-4ea1-b8de-864f8b027b89" providerId="ADAL" clId="{4E4FC09D-1C5B-4ABE-878D-16A1FECE6986}" dt="2022-04-05T14:47:14.411" v="331" actId="14100"/>
        <pc:sldMkLst>
          <pc:docMk/>
          <pc:sldMk cId="1247101359" sldId="2145707276"/>
        </pc:sldMkLst>
        <pc:spChg chg="mod">
          <ac:chgData name="Surbhi Gupta" userId="4cd92b39-496c-4ea1-b8de-864f8b027b89" providerId="ADAL" clId="{4E4FC09D-1C5B-4ABE-878D-16A1FECE6986}" dt="2022-04-05T14:44:16.078" v="168" actId="1076"/>
          <ac:spMkLst>
            <pc:docMk/>
            <pc:sldMk cId="1247101359" sldId="2145707276"/>
            <ac:spMk id="23" creationId="{A2450CC2-0D85-43EC-8DA3-595A6ED0E98F}"/>
          </ac:spMkLst>
        </pc:spChg>
        <pc:spChg chg="mod">
          <ac:chgData name="Surbhi Gupta" userId="4cd92b39-496c-4ea1-b8de-864f8b027b89" providerId="ADAL" clId="{4E4FC09D-1C5B-4ABE-878D-16A1FECE6986}" dt="2022-04-05T14:45:39.717" v="327" actId="1076"/>
          <ac:spMkLst>
            <pc:docMk/>
            <pc:sldMk cId="1247101359" sldId="2145707276"/>
            <ac:spMk id="34" creationId="{806D5C58-48E5-45BA-A045-EC429FE28F72}"/>
          </ac:spMkLst>
        </pc:spChg>
        <pc:spChg chg="mod">
          <ac:chgData name="Surbhi Gupta" userId="4cd92b39-496c-4ea1-b8de-864f8b027b89" providerId="ADAL" clId="{4E4FC09D-1C5B-4ABE-878D-16A1FECE6986}" dt="2022-04-05T14:47:10.475" v="330" actId="1076"/>
          <ac:spMkLst>
            <pc:docMk/>
            <pc:sldMk cId="1247101359" sldId="2145707276"/>
            <ac:spMk id="39" creationId="{B245FC4C-0E04-B11A-D05E-36A21827F5DE}"/>
          </ac:spMkLst>
        </pc:spChg>
        <pc:spChg chg="mod">
          <ac:chgData name="Surbhi Gupta" userId="4cd92b39-496c-4ea1-b8de-864f8b027b89" providerId="ADAL" clId="{4E4FC09D-1C5B-4ABE-878D-16A1FECE6986}" dt="2022-04-05T14:46:53.490" v="329" actId="1076"/>
          <ac:spMkLst>
            <pc:docMk/>
            <pc:sldMk cId="1247101359" sldId="2145707276"/>
            <ac:spMk id="73" creationId="{1F207C2B-FC32-45FD-8665-FEC0532C2A3E}"/>
          </ac:spMkLst>
        </pc:spChg>
        <pc:picChg chg="mod">
          <ac:chgData name="Surbhi Gupta" userId="4cd92b39-496c-4ea1-b8de-864f8b027b89" providerId="ADAL" clId="{4E4FC09D-1C5B-4ABE-878D-16A1FECE6986}" dt="2022-04-05T14:46:46.342" v="328" actId="14100"/>
          <ac:picMkLst>
            <pc:docMk/>
            <pc:sldMk cId="1247101359" sldId="2145707276"/>
            <ac:picMk id="4" creationId="{8F20F7D5-77CD-4B83-7EEB-1DDA5DEF789F}"/>
          </ac:picMkLst>
        </pc:picChg>
        <pc:picChg chg="mod">
          <ac:chgData name="Surbhi Gupta" userId="4cd92b39-496c-4ea1-b8de-864f8b027b89" providerId="ADAL" clId="{4E4FC09D-1C5B-4ABE-878D-16A1FECE6986}" dt="2022-04-05T14:47:14.411" v="331" actId="14100"/>
          <ac:picMkLst>
            <pc:docMk/>
            <pc:sldMk cId="1247101359" sldId="2145707276"/>
            <ac:picMk id="1028" creationId="{93A45B48-309F-9ECF-187F-995D3AEAC85C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FAE22F64-F1E0-4271-A99E-B931AB2C4760}"/>
    <pc:docChg chg="modSld">
      <pc:chgData name="David Warner" userId="S::david_dwarnerii.com#ext#@microsoft.onmicrosoft.com::acafcf14-4098-4a83-9425-e73571277a06" providerId="AD" clId="Web-{FAE22F64-F1E0-4271-A99E-B931AB2C4760}" dt="2021-06-14T13:25:25.597" v="32" actId="20577"/>
      <pc:docMkLst>
        <pc:docMk/>
      </pc:docMkLst>
      <pc:sldChg chg="addSp delSp modSp">
        <pc:chgData name="David Warner" userId="S::david_dwarnerii.com#ext#@microsoft.onmicrosoft.com::acafcf14-4098-4a83-9425-e73571277a06" providerId="AD" clId="Web-{FAE22F64-F1E0-4271-A99E-B931AB2C4760}" dt="2021-06-14T13:25:25.597" v="32" actId="20577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FAE22F64-F1E0-4271-A99E-B931AB2C4760}" dt="2021-06-14T13:25:08.534" v="5"/>
          <ac:spMkLst>
            <pc:docMk/>
            <pc:sldMk cId="357588276" sldId="2076136388"/>
            <ac:spMk id="9" creationId="{E00A4A7B-76F5-4DD2-BDB4-53AB1B34275B}"/>
          </ac:spMkLst>
        </pc:spChg>
        <pc:spChg chg="del">
          <ac:chgData name="David Warner" userId="S::david_dwarnerii.com#ext#@microsoft.onmicrosoft.com::acafcf14-4098-4a83-9425-e73571277a06" providerId="AD" clId="Web-{FAE22F64-F1E0-4271-A99E-B931AB2C4760}" dt="2021-06-14T13:25:10.175" v="6"/>
          <ac:spMkLst>
            <pc:docMk/>
            <pc:sldMk cId="357588276" sldId="2076136388"/>
            <ac:spMk id="10" creationId="{428522A5-E75F-40EA-865C-45BA98C91F76}"/>
          </ac:spMkLst>
        </pc:spChg>
        <pc:spChg chg="add">
          <ac:chgData name="David Warner" userId="S::david_dwarnerii.com#ext#@microsoft.onmicrosoft.com::acafcf14-4098-4a83-9425-e73571277a06" providerId="AD" clId="Web-{FAE22F64-F1E0-4271-A99E-B931AB2C4760}" dt="2021-06-14T13:25:11.238" v="7"/>
          <ac:spMkLst>
            <pc:docMk/>
            <pc:sldMk cId="357588276" sldId="2076136388"/>
            <ac:spMk id="11" creationId="{03477876-6F7B-42BA-8034-F00C6D4D0825}"/>
          </ac:spMkLst>
        </pc:spChg>
        <pc:spChg chg="add mod">
          <ac:chgData name="David Warner" userId="S::david_dwarnerii.com#ext#@microsoft.onmicrosoft.com::acafcf14-4098-4a83-9425-e73571277a06" providerId="AD" clId="Web-{FAE22F64-F1E0-4271-A99E-B931AB2C4760}" dt="2021-06-14T13:25:25.597" v="32" actId="20577"/>
          <ac:spMkLst>
            <pc:docMk/>
            <pc:sldMk cId="357588276" sldId="2076136388"/>
            <ac:spMk id="12" creationId="{58BAD4F2-FCCB-46F6-A78E-93E8E8A16346}"/>
          </ac:spMkLst>
        </pc:spChg>
        <pc:picChg chg="add mod">
          <ac:chgData name="David Warner" userId="S::david_dwarnerii.com#ext#@microsoft.onmicrosoft.com::acafcf14-4098-4a83-9425-e73571277a06" providerId="AD" clId="Web-{FAE22F64-F1E0-4271-A99E-B931AB2C4760}" dt="2021-06-14T13:24:59.644" v="4" actId="14100"/>
          <ac:picMkLst>
            <pc:docMk/>
            <pc:sldMk cId="357588276" sldId="2076136388"/>
            <ac:picMk id="2" creationId="{5A1D3A02-0FF8-4E92-AB22-46521D6AA127}"/>
          </ac:picMkLst>
        </pc:picChg>
        <pc:picChg chg="del">
          <ac:chgData name="David Warner" userId="S::david_dwarnerii.com#ext#@microsoft.onmicrosoft.com::acafcf14-4098-4a83-9425-e73571277a06" providerId="AD" clId="Web-{FAE22F64-F1E0-4271-A99E-B931AB2C4760}" dt="2021-06-14T13:24:47.518" v="0"/>
          <ac:picMkLst>
            <pc:docMk/>
            <pc:sldMk cId="357588276" sldId="2076136388"/>
            <ac:picMk id="4" creationId="{97D3DC80-93E1-4624-8BA8-D134CAD6BE66}"/>
          </ac:picMkLst>
        </pc:picChg>
      </pc:sldChg>
    </pc:docChg>
  </pc:docChgLst>
  <pc:docChgLst>
    <pc:chgData name="Vesa Juvonen" userId="c7243be1-99a3-4752-ab2a-0cf698cf8236" providerId="ADAL" clId="{1414B2B8-90A9-4620-839B-9E1F30AA1C38}"/>
    <pc:docChg chg="undo custSel addSld delSld modSld modSection">
      <pc:chgData name="Vesa Juvonen" userId="c7243be1-99a3-4752-ab2a-0cf698cf8236" providerId="ADAL" clId="{1414B2B8-90A9-4620-839B-9E1F30AA1C38}" dt="2022-01-18T12:06:36.521" v="227" actId="1037"/>
      <pc:docMkLst>
        <pc:docMk/>
      </pc:docMkLst>
      <pc:sldChg chg="modSp mod">
        <pc:chgData name="Vesa Juvonen" userId="c7243be1-99a3-4752-ab2a-0cf698cf8236" providerId="ADAL" clId="{1414B2B8-90A9-4620-839B-9E1F30AA1C38}" dt="2022-01-14T12:59:12.617" v="26" actId="6549"/>
        <pc:sldMkLst>
          <pc:docMk/>
          <pc:sldMk cId="2967945684" sldId="277"/>
        </pc:sldMkLst>
        <pc:spChg chg="mod">
          <ac:chgData name="Vesa Juvonen" userId="c7243be1-99a3-4752-ab2a-0cf698cf8236" providerId="ADAL" clId="{1414B2B8-90A9-4620-839B-9E1F30AA1C38}" dt="2022-01-14T12:59:12.617" v="26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delSp modSp mod delAnim">
        <pc:chgData name="Vesa Juvonen" userId="c7243be1-99a3-4752-ab2a-0cf698cf8236" providerId="ADAL" clId="{1414B2B8-90A9-4620-839B-9E1F30AA1C38}" dt="2022-01-18T12:02:35.832" v="163" actId="20577"/>
        <pc:sldMkLst>
          <pc:docMk/>
          <pc:sldMk cId="287163252" sldId="1567"/>
        </pc:sldMkLst>
        <pc:spChg chg="del">
          <ac:chgData name="Vesa Juvonen" userId="c7243be1-99a3-4752-ab2a-0cf698cf8236" providerId="ADAL" clId="{1414B2B8-90A9-4620-839B-9E1F30AA1C38}" dt="2022-01-18T12:02:30.432" v="159" actId="478"/>
          <ac:spMkLst>
            <pc:docMk/>
            <pc:sldMk cId="287163252" sldId="1567"/>
            <ac:spMk id="4" creationId="{46F1A189-6F5A-4CB9-A8F3-F84ED534EF03}"/>
          </ac:spMkLst>
        </pc:spChg>
        <pc:spChg chg="mod">
          <ac:chgData name="Vesa Juvonen" userId="c7243be1-99a3-4752-ab2a-0cf698cf8236" providerId="ADAL" clId="{1414B2B8-90A9-4620-839B-9E1F30AA1C38}" dt="2022-01-14T12:58:54.293" v="20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1414B2B8-90A9-4620-839B-9E1F30AA1C38}" dt="2022-01-18T12:02:35.832" v="163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 del">
        <pc:chgData name="Vesa Juvonen" userId="c7243be1-99a3-4752-ab2a-0cf698cf8236" providerId="ADAL" clId="{1414B2B8-90A9-4620-839B-9E1F30AA1C38}" dt="2022-01-18T11:55:58.936" v="66" actId="47"/>
        <pc:sldMkLst>
          <pc:docMk/>
          <pc:sldMk cId="380670563" sldId="1632"/>
        </pc:sldMkLst>
      </pc:sldChg>
      <pc:sldChg chg="modSp add mod">
        <pc:chgData name="Vesa Juvonen" userId="c7243be1-99a3-4752-ab2a-0cf698cf8236" providerId="ADAL" clId="{1414B2B8-90A9-4620-839B-9E1F30AA1C38}" dt="2022-01-18T11:59:33.871" v="123" actId="1076"/>
        <pc:sldMkLst>
          <pc:docMk/>
          <pc:sldMk cId="720313206" sldId="1640"/>
        </pc:sldMkLst>
        <pc:spChg chg="mod">
          <ac:chgData name="Vesa Juvonen" userId="c7243be1-99a3-4752-ab2a-0cf698cf8236" providerId="ADAL" clId="{1414B2B8-90A9-4620-839B-9E1F30AA1C38}" dt="2022-01-18T11:56:38.732" v="72" actId="20577"/>
          <ac:spMkLst>
            <pc:docMk/>
            <pc:sldMk cId="720313206" sldId="1640"/>
            <ac:spMk id="2" creationId="{00000000-0000-0000-0000-000000000000}"/>
          </ac:spMkLst>
        </pc:spChg>
        <pc:spChg chg="mod">
          <ac:chgData name="Vesa Juvonen" userId="c7243be1-99a3-4752-ab2a-0cf698cf8236" providerId="ADAL" clId="{1414B2B8-90A9-4620-839B-9E1F30AA1C38}" dt="2022-01-18T11:58:23.134" v="103" actId="21"/>
          <ac:spMkLst>
            <pc:docMk/>
            <pc:sldMk cId="720313206" sldId="1640"/>
            <ac:spMk id="5" creationId="{00000000-0000-0000-0000-000000000000}"/>
          </ac:spMkLst>
        </pc:spChg>
        <pc:spChg chg="mod">
          <ac:chgData name="Vesa Juvonen" userId="c7243be1-99a3-4752-ab2a-0cf698cf8236" providerId="ADAL" clId="{1414B2B8-90A9-4620-839B-9E1F30AA1C38}" dt="2022-01-18T11:58:35.627" v="111" actId="6549"/>
          <ac:spMkLst>
            <pc:docMk/>
            <pc:sldMk cId="720313206" sldId="1640"/>
            <ac:spMk id="6" creationId="{B6BFF95C-9CC5-41D8-B97F-890353EE3235}"/>
          </ac:spMkLst>
        </pc:spChg>
        <pc:spChg chg="mod">
          <ac:chgData name="Vesa Juvonen" userId="c7243be1-99a3-4752-ab2a-0cf698cf8236" providerId="ADAL" clId="{1414B2B8-90A9-4620-839B-9E1F30AA1C38}" dt="2022-01-18T11:58:30.285" v="108" actId="403"/>
          <ac:spMkLst>
            <pc:docMk/>
            <pc:sldMk cId="720313206" sldId="1640"/>
            <ac:spMk id="7" creationId="{00000000-0000-0000-0000-000000000000}"/>
          </ac:spMkLst>
        </pc:spChg>
        <pc:picChg chg="mod">
          <ac:chgData name="Vesa Juvonen" userId="c7243be1-99a3-4752-ab2a-0cf698cf8236" providerId="ADAL" clId="{1414B2B8-90A9-4620-839B-9E1F30AA1C38}" dt="2022-01-18T11:59:33.871" v="123" actId="1076"/>
          <ac:picMkLst>
            <pc:docMk/>
            <pc:sldMk cId="720313206" sldId="1640"/>
            <ac:picMk id="9" creationId="{A5D866F4-AB14-4D79-9071-3001E96ABC22}"/>
          </ac:picMkLst>
        </pc:picChg>
      </pc:sldChg>
      <pc:sldChg chg="modSp add mod">
        <pc:chgData name="Vesa Juvonen" userId="c7243be1-99a3-4752-ab2a-0cf698cf8236" providerId="ADAL" clId="{1414B2B8-90A9-4620-839B-9E1F30AA1C38}" dt="2022-01-18T11:58:07.921" v="100"/>
        <pc:sldMkLst>
          <pc:docMk/>
          <pc:sldMk cId="3043375476" sldId="1641"/>
        </pc:sldMkLst>
        <pc:spChg chg="mod">
          <ac:chgData name="Vesa Juvonen" userId="c7243be1-99a3-4752-ab2a-0cf698cf8236" providerId="ADAL" clId="{1414B2B8-90A9-4620-839B-9E1F30AA1C38}" dt="2022-01-18T11:57:53.524" v="96" actId="20577"/>
          <ac:spMkLst>
            <pc:docMk/>
            <pc:sldMk cId="3043375476" sldId="1641"/>
            <ac:spMk id="5" creationId="{00000000-0000-0000-0000-000000000000}"/>
          </ac:spMkLst>
        </pc:spChg>
        <pc:spChg chg="mod">
          <ac:chgData name="Vesa Juvonen" userId="c7243be1-99a3-4752-ab2a-0cf698cf8236" providerId="ADAL" clId="{1414B2B8-90A9-4620-839B-9E1F30AA1C38}" dt="2022-01-18T11:58:07.921" v="100"/>
          <ac:spMkLst>
            <pc:docMk/>
            <pc:sldMk cId="3043375476" sldId="1641"/>
            <ac:spMk id="6" creationId="{399FC354-4754-4AF7-B37B-013145D750F3}"/>
          </ac:spMkLst>
        </pc:spChg>
        <pc:spChg chg="mod">
          <ac:chgData name="Vesa Juvonen" userId="c7243be1-99a3-4752-ab2a-0cf698cf8236" providerId="ADAL" clId="{1414B2B8-90A9-4620-839B-9E1F30AA1C38}" dt="2022-01-18T11:58:04.602" v="98" actId="21"/>
          <ac:spMkLst>
            <pc:docMk/>
            <pc:sldMk cId="3043375476" sldId="1641"/>
            <ac:spMk id="7" creationId="{FF7DB6F2-A230-434B-BA45-3215EE59DFB5}"/>
          </ac:spMkLst>
        </pc:spChg>
      </pc:sldChg>
      <pc:sldChg chg="addSp delSp modSp mod">
        <pc:chgData name="Vesa Juvonen" userId="c7243be1-99a3-4752-ab2a-0cf698cf8236" providerId="ADAL" clId="{1414B2B8-90A9-4620-839B-9E1F30AA1C38}" dt="2022-01-14T13:13:15.622" v="44" actId="1076"/>
        <pc:sldMkLst>
          <pc:docMk/>
          <pc:sldMk cId="10702720" sldId="2079"/>
        </pc:sldMkLst>
        <pc:spChg chg="mod">
          <ac:chgData name="Vesa Juvonen" userId="c7243be1-99a3-4752-ab2a-0cf698cf8236" providerId="ADAL" clId="{1414B2B8-90A9-4620-839B-9E1F30AA1C38}" dt="2022-01-14T13:01:11.970" v="30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1414B2B8-90A9-4620-839B-9E1F30AA1C38}" dt="2022-01-14T12:58:47.395" v="0" actId="478"/>
          <ac:picMkLst>
            <pc:docMk/>
            <pc:sldMk cId="10702720" sldId="2079"/>
            <ac:picMk id="9" creationId="{B92C7E36-F493-48EE-90ED-A662685C584B}"/>
          </ac:picMkLst>
        </pc:picChg>
        <pc:picChg chg="del">
          <ac:chgData name="Vesa Juvonen" userId="c7243be1-99a3-4752-ab2a-0cf698cf8236" providerId="ADAL" clId="{1414B2B8-90A9-4620-839B-9E1F30AA1C38}" dt="2022-01-14T12:58:47.395" v="0" actId="478"/>
          <ac:picMkLst>
            <pc:docMk/>
            <pc:sldMk cId="10702720" sldId="2079"/>
            <ac:picMk id="10" creationId="{046AA657-598A-4284-A8CA-59AB78CF18AD}"/>
          </ac:picMkLst>
        </pc:picChg>
        <pc:picChg chg="add mod">
          <ac:chgData name="Vesa Juvonen" userId="c7243be1-99a3-4752-ab2a-0cf698cf8236" providerId="ADAL" clId="{1414B2B8-90A9-4620-839B-9E1F30AA1C38}" dt="2022-01-14T13:13:15.622" v="44" actId="1076"/>
          <ac:picMkLst>
            <pc:docMk/>
            <pc:sldMk cId="10702720" sldId="2079"/>
            <ac:picMk id="1026" creationId="{1B33239D-6CF2-4FEC-9740-12BCFDDD5CE1}"/>
          </ac:picMkLst>
        </pc:picChg>
        <pc:picChg chg="add mod">
          <ac:chgData name="Vesa Juvonen" userId="c7243be1-99a3-4752-ab2a-0cf698cf8236" providerId="ADAL" clId="{1414B2B8-90A9-4620-839B-9E1F30AA1C38}" dt="2022-01-14T13:13:15.622" v="44" actId="1076"/>
          <ac:picMkLst>
            <pc:docMk/>
            <pc:sldMk cId="10702720" sldId="2079"/>
            <ac:picMk id="1028" creationId="{0F02F27C-272D-43A3-BB16-1C292B55E1E7}"/>
          </ac:picMkLst>
        </pc:picChg>
        <pc:picChg chg="mod">
          <ac:chgData name="Vesa Juvonen" userId="c7243be1-99a3-4752-ab2a-0cf698cf8236" providerId="ADAL" clId="{1414B2B8-90A9-4620-839B-9E1F30AA1C38}" dt="2022-01-14T13:13:15.622" v="44" actId="1076"/>
          <ac:picMkLst>
            <pc:docMk/>
            <pc:sldMk cId="10702720" sldId="2079"/>
            <ac:picMk id="2052" creationId="{11CF9187-81B4-4186-B976-5D6E9E571406}"/>
          </ac:picMkLst>
        </pc:picChg>
      </pc:sldChg>
      <pc:sldChg chg="addSp delSp modSp mod">
        <pc:chgData name="Vesa Juvonen" userId="c7243be1-99a3-4752-ab2a-0cf698cf8236" providerId="ADAL" clId="{1414B2B8-90A9-4620-839B-9E1F30AA1C38}" dt="2022-01-14T13:14:33.056" v="55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1414B2B8-90A9-4620-839B-9E1F30AA1C38}" dt="2022-01-14T13:13:44.260" v="50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Vesa Juvonen" userId="c7243be1-99a3-4752-ab2a-0cf698cf8236" providerId="ADAL" clId="{1414B2B8-90A9-4620-839B-9E1F30AA1C38}" dt="2022-01-14T13:14:33.056" v="55" actId="1076"/>
          <ac:picMkLst>
            <pc:docMk/>
            <pc:sldMk cId="778883926" sldId="2076136264"/>
            <ac:picMk id="3" creationId="{B3DC50CD-B2E9-48EF-BED3-5D67888FDEC8}"/>
          </ac:picMkLst>
        </pc:picChg>
        <pc:picChg chg="add del mod">
          <ac:chgData name="Vesa Juvonen" userId="c7243be1-99a3-4752-ab2a-0cf698cf8236" providerId="ADAL" clId="{1414B2B8-90A9-4620-839B-9E1F30AA1C38}" dt="2022-01-14T13:13:31.514" v="49" actId="478"/>
          <ac:picMkLst>
            <pc:docMk/>
            <pc:sldMk cId="778883926" sldId="2076136264"/>
            <ac:picMk id="5" creationId="{DC86236C-29EB-4A3A-B2B8-B8DB5CCB20D8}"/>
          </ac:picMkLst>
        </pc:picChg>
        <pc:picChg chg="del">
          <ac:chgData name="Vesa Juvonen" userId="c7243be1-99a3-4752-ab2a-0cf698cf8236" providerId="ADAL" clId="{1414B2B8-90A9-4620-839B-9E1F30AA1C38}" dt="2022-01-14T12:59:18.207" v="27" actId="478"/>
          <ac:picMkLst>
            <pc:docMk/>
            <pc:sldMk cId="778883926" sldId="2076136264"/>
            <ac:picMk id="6" creationId="{4397257B-E6C6-40C3-8A01-788541009186}"/>
          </ac:picMkLst>
        </pc:picChg>
        <pc:picChg chg="add mod">
          <ac:chgData name="Vesa Juvonen" userId="c7243be1-99a3-4752-ab2a-0cf698cf8236" providerId="ADAL" clId="{1414B2B8-90A9-4620-839B-9E1F30AA1C38}" dt="2022-01-14T13:13:54.424" v="54" actId="1076"/>
          <ac:picMkLst>
            <pc:docMk/>
            <pc:sldMk cId="778883926" sldId="2076136264"/>
            <ac:picMk id="7" creationId="{E9B06A97-160E-4E58-9167-E42814641C44}"/>
          </ac:picMkLst>
        </pc:picChg>
        <pc:picChg chg="del">
          <ac:chgData name="Vesa Juvonen" userId="c7243be1-99a3-4752-ab2a-0cf698cf8236" providerId="ADAL" clId="{1414B2B8-90A9-4620-839B-9E1F30AA1C38}" dt="2022-01-14T12:59:18.207" v="27" actId="478"/>
          <ac:picMkLst>
            <pc:docMk/>
            <pc:sldMk cId="778883926" sldId="2076136264"/>
            <ac:picMk id="9" creationId="{D16F5087-B31E-4D56-B131-D199CFAAF5F9}"/>
          </ac:picMkLst>
        </pc:picChg>
        <pc:picChg chg="add mod">
          <ac:chgData name="Vesa Juvonen" userId="c7243be1-99a3-4752-ab2a-0cf698cf8236" providerId="ADAL" clId="{1414B2B8-90A9-4620-839B-9E1F30AA1C38}" dt="2022-01-14T13:13:50.702" v="53" actId="1076"/>
          <ac:picMkLst>
            <pc:docMk/>
            <pc:sldMk cId="778883926" sldId="2076136264"/>
            <ac:picMk id="11" creationId="{42A52295-CA0C-4C09-A9FF-3B54A888C278}"/>
          </ac:picMkLst>
        </pc:picChg>
      </pc:sldChg>
      <pc:sldChg chg="add del">
        <pc:chgData name="Vesa Juvonen" userId="c7243be1-99a3-4752-ab2a-0cf698cf8236" providerId="ADAL" clId="{1414B2B8-90A9-4620-839B-9E1F30AA1C38}" dt="2022-01-18T11:57:05.825" v="81" actId="47"/>
        <pc:sldMkLst>
          <pc:docMk/>
          <pc:sldMk cId="2199141448" sldId="2076137480"/>
        </pc:sldMkLst>
      </pc:sldChg>
      <pc:sldChg chg="add del">
        <pc:chgData name="Vesa Juvonen" userId="c7243be1-99a3-4752-ab2a-0cf698cf8236" providerId="ADAL" clId="{1414B2B8-90A9-4620-839B-9E1F30AA1C38}" dt="2022-01-18T11:55:37.898" v="63" actId="47"/>
        <pc:sldMkLst>
          <pc:docMk/>
          <pc:sldMk cId="2069557480" sldId="2076137613"/>
        </pc:sldMkLst>
      </pc:sldChg>
      <pc:sldChg chg="addSp delSp modSp add mod">
        <pc:chgData name="Vesa Juvonen" userId="c7243be1-99a3-4752-ab2a-0cf698cf8236" providerId="ADAL" clId="{1414B2B8-90A9-4620-839B-9E1F30AA1C38}" dt="2022-01-18T11:59:23.815" v="121" actId="22"/>
        <pc:sldMkLst>
          <pc:docMk/>
          <pc:sldMk cId="1882481969" sldId="2076137668"/>
        </pc:sldMkLst>
        <pc:spChg chg="mod">
          <ac:chgData name="Vesa Juvonen" userId="c7243be1-99a3-4752-ab2a-0cf698cf8236" providerId="ADAL" clId="{1414B2B8-90A9-4620-839B-9E1F30AA1C38}" dt="2022-01-18T11:56:52.133" v="76" actId="20577"/>
          <ac:spMkLst>
            <pc:docMk/>
            <pc:sldMk cId="1882481969" sldId="2076137668"/>
            <ac:spMk id="2" creationId="{00000000-0000-0000-0000-000000000000}"/>
          </ac:spMkLst>
        </pc:spChg>
        <pc:spChg chg="mod">
          <ac:chgData name="Vesa Juvonen" userId="c7243be1-99a3-4752-ab2a-0cf698cf8236" providerId="ADAL" clId="{1414B2B8-90A9-4620-839B-9E1F30AA1C38}" dt="2022-01-18T11:58:41.212" v="113" actId="403"/>
          <ac:spMkLst>
            <pc:docMk/>
            <pc:sldMk cId="1882481969" sldId="2076137668"/>
            <ac:spMk id="5" creationId="{00000000-0000-0000-0000-000000000000}"/>
          </ac:spMkLst>
        </pc:spChg>
        <pc:spChg chg="del">
          <ac:chgData name="Vesa Juvonen" userId="c7243be1-99a3-4752-ab2a-0cf698cf8236" providerId="ADAL" clId="{1414B2B8-90A9-4620-839B-9E1F30AA1C38}" dt="2022-01-18T11:57:03.836" v="80" actId="478"/>
          <ac:spMkLst>
            <pc:docMk/>
            <pc:sldMk cId="1882481969" sldId="2076137668"/>
            <ac:spMk id="6" creationId="{B6BFF95C-9CC5-41D8-B97F-890353EE3235}"/>
          </ac:spMkLst>
        </pc:spChg>
        <pc:spChg chg="mod">
          <ac:chgData name="Vesa Juvonen" userId="c7243be1-99a3-4752-ab2a-0cf698cf8236" providerId="ADAL" clId="{1414B2B8-90A9-4620-839B-9E1F30AA1C38}" dt="2022-01-18T11:58:43.998" v="115" actId="403"/>
          <ac:spMkLst>
            <pc:docMk/>
            <pc:sldMk cId="1882481969" sldId="2076137668"/>
            <ac:spMk id="7" creationId="{00000000-0000-0000-0000-000000000000}"/>
          </ac:spMkLst>
        </pc:spChg>
        <pc:picChg chg="add">
          <ac:chgData name="Vesa Juvonen" userId="c7243be1-99a3-4752-ab2a-0cf698cf8236" providerId="ADAL" clId="{1414B2B8-90A9-4620-839B-9E1F30AA1C38}" dt="2022-01-18T11:59:23.815" v="121" actId="22"/>
          <ac:picMkLst>
            <pc:docMk/>
            <pc:sldMk cId="1882481969" sldId="2076137668"/>
            <ac:picMk id="3" creationId="{FFDF6E0C-BAB0-4EA0-99B3-DED805EDDB1B}"/>
          </ac:picMkLst>
        </pc:picChg>
        <pc:picChg chg="del mod">
          <ac:chgData name="Vesa Juvonen" userId="c7243be1-99a3-4752-ab2a-0cf698cf8236" providerId="ADAL" clId="{1414B2B8-90A9-4620-839B-9E1F30AA1C38}" dt="2022-01-18T11:59:23.556" v="120" actId="478"/>
          <ac:picMkLst>
            <pc:docMk/>
            <pc:sldMk cId="1882481969" sldId="2076137668"/>
            <ac:picMk id="9" creationId="{A5D866F4-AB14-4D79-9071-3001E96ABC22}"/>
          </ac:picMkLst>
        </pc:picChg>
      </pc:sldChg>
      <pc:sldChg chg="addSp modSp mod">
        <pc:chgData name="Vesa Juvonen" userId="c7243be1-99a3-4752-ab2a-0cf698cf8236" providerId="ADAL" clId="{1414B2B8-90A9-4620-839B-9E1F30AA1C38}" dt="2022-01-18T12:02:24.329" v="158" actId="1076"/>
        <pc:sldMkLst>
          <pc:docMk/>
          <pc:sldMk cId="2357998636" sldId="2076137670"/>
        </pc:sldMkLst>
        <pc:spChg chg="add mod">
          <ac:chgData name="Vesa Juvonen" userId="c7243be1-99a3-4752-ab2a-0cf698cf8236" providerId="ADAL" clId="{1414B2B8-90A9-4620-839B-9E1F30AA1C38}" dt="2022-01-18T12:02:24.329" v="158" actId="1076"/>
          <ac:spMkLst>
            <pc:docMk/>
            <pc:sldMk cId="2357998636" sldId="2076137670"/>
            <ac:spMk id="2" creationId="{F7B142C1-80A6-4A20-A967-C9FDAA36343B}"/>
          </ac:spMkLst>
        </pc:spChg>
      </pc:sldChg>
      <pc:sldChg chg="add">
        <pc:chgData name="Vesa Juvonen" userId="c7243be1-99a3-4752-ab2a-0cf698cf8236" providerId="ADAL" clId="{1414B2B8-90A9-4620-839B-9E1F30AA1C38}" dt="2022-01-18T11:55:53.989" v="65"/>
        <pc:sldMkLst>
          <pc:docMk/>
          <pc:sldMk cId="3660214503" sldId="2076137813"/>
        </pc:sldMkLst>
      </pc:sldChg>
      <pc:sldChg chg="modSp add mod">
        <pc:chgData name="Vesa Juvonen" userId="c7243be1-99a3-4752-ab2a-0cf698cf8236" providerId="ADAL" clId="{1414B2B8-90A9-4620-839B-9E1F30AA1C38}" dt="2022-01-18T11:55:42.257" v="64" actId="207"/>
        <pc:sldMkLst>
          <pc:docMk/>
          <pc:sldMk cId="1191702794" sldId="2076137814"/>
        </pc:sldMkLst>
        <pc:spChg chg="mod">
          <ac:chgData name="Vesa Juvonen" userId="c7243be1-99a3-4752-ab2a-0cf698cf8236" providerId="ADAL" clId="{1414B2B8-90A9-4620-839B-9E1F30AA1C38}" dt="2022-01-18T11:55:42.257" v="64" actId="207"/>
          <ac:spMkLst>
            <pc:docMk/>
            <pc:sldMk cId="1191702794" sldId="2076137814"/>
            <ac:spMk id="4" creationId="{B7EE2697-FF77-4373-9ED0-F3E544446F2C}"/>
          </ac:spMkLst>
        </pc:spChg>
      </pc:sldChg>
      <pc:sldChg chg="addSp delSp modSp mod">
        <pc:chgData name="Vesa Juvonen" userId="c7243be1-99a3-4752-ab2a-0cf698cf8236" providerId="ADAL" clId="{1414B2B8-90A9-4620-839B-9E1F30AA1C38}" dt="2022-01-18T12:00:55.988" v="148" actId="207"/>
        <pc:sldMkLst>
          <pc:docMk/>
          <pc:sldMk cId="1812315545" sldId="2134805597"/>
        </pc:sldMkLst>
        <pc:spChg chg="add">
          <ac:chgData name="Vesa Juvonen" userId="c7243be1-99a3-4752-ab2a-0cf698cf8236" providerId="ADAL" clId="{1414B2B8-90A9-4620-839B-9E1F30AA1C38}" dt="2022-01-14T12:58:58.360" v="21" actId="22"/>
          <ac:spMkLst>
            <pc:docMk/>
            <pc:sldMk cId="1812315545" sldId="2134805597"/>
            <ac:spMk id="2" creationId="{25FB0CBD-D69B-41DE-A10D-7C4DEE94BC80}"/>
          </ac:spMkLst>
        </pc:spChg>
        <pc:spChg chg="add mod">
          <ac:chgData name="Vesa Juvonen" userId="c7243be1-99a3-4752-ab2a-0cf698cf8236" providerId="ADAL" clId="{1414B2B8-90A9-4620-839B-9E1F30AA1C38}" dt="2022-01-18T12:00:55.988" v="148" actId="207"/>
          <ac:spMkLst>
            <pc:docMk/>
            <pc:sldMk cId="1812315545" sldId="2134805597"/>
            <ac:spMk id="2" creationId="{3772B3C0-8406-464A-8DB2-F25939556629}"/>
          </ac:spMkLst>
        </pc:spChg>
        <pc:spChg chg="del">
          <ac:chgData name="Vesa Juvonen" userId="c7243be1-99a3-4752-ab2a-0cf698cf8236" providerId="ADAL" clId="{1414B2B8-90A9-4620-839B-9E1F30AA1C38}" dt="2022-01-14T14:57:21.516" v="57" actId="478"/>
          <ac:spMkLst>
            <pc:docMk/>
            <pc:sldMk cId="1812315545" sldId="2134805597"/>
            <ac:spMk id="3" creationId="{27DA7372-0733-4F55-8ACB-09BD8D80AFCA}"/>
          </ac:spMkLst>
        </pc:spChg>
        <pc:spChg chg="mod">
          <ac:chgData name="Vesa Juvonen" userId="c7243be1-99a3-4752-ab2a-0cf698cf8236" providerId="ADAL" clId="{1414B2B8-90A9-4620-839B-9E1F30AA1C38}" dt="2022-01-18T12:00:29.602" v="127" actId="6549"/>
          <ac:spMkLst>
            <pc:docMk/>
            <pc:sldMk cId="1812315545" sldId="2134805597"/>
            <ac:spMk id="10" creationId="{16E1CB8C-122B-4C5A-8724-D74AEC2B5DEC}"/>
          </ac:spMkLst>
        </pc:spChg>
      </pc:sldChg>
      <pc:sldChg chg="modSp mod">
        <pc:chgData name="Vesa Juvonen" userId="c7243be1-99a3-4752-ab2a-0cf698cf8236" providerId="ADAL" clId="{1414B2B8-90A9-4620-839B-9E1F30AA1C38}" dt="2022-01-14T14:57:59.393" v="60" actId="20577"/>
        <pc:sldMkLst>
          <pc:docMk/>
          <pc:sldMk cId="460153747" sldId="2134805598"/>
        </pc:sldMkLst>
        <pc:spChg chg="mod">
          <ac:chgData name="Vesa Juvonen" userId="c7243be1-99a3-4752-ab2a-0cf698cf8236" providerId="ADAL" clId="{1414B2B8-90A9-4620-839B-9E1F30AA1C38}" dt="2022-01-14T14:57:59.393" v="60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 addAnim delAnim">
        <pc:chgData name="Vesa Juvonen" userId="c7243be1-99a3-4752-ab2a-0cf698cf8236" providerId="ADAL" clId="{1414B2B8-90A9-4620-839B-9E1F30AA1C38}" dt="2022-01-18T12:06:36.521" v="227" actId="1037"/>
        <pc:sldMkLst>
          <pc:docMk/>
          <pc:sldMk cId="4046856784" sldId="2134805599"/>
        </pc:sldMkLst>
        <pc:spChg chg="add del">
          <ac:chgData name="Vesa Juvonen" userId="c7243be1-99a3-4752-ab2a-0cf698cf8236" providerId="ADAL" clId="{1414B2B8-90A9-4620-839B-9E1F30AA1C38}" dt="2022-01-18T12:04:22.075" v="164" actId="478"/>
          <ac:spMkLst>
            <pc:docMk/>
            <pc:sldMk cId="4046856784" sldId="2134805599"/>
            <ac:spMk id="2" creationId="{B03DB406-D8AD-4B57-8A5B-053DB00E2D4E}"/>
          </ac:spMkLst>
        </pc:spChg>
        <pc:spChg chg="add mod">
          <ac:chgData name="Vesa Juvonen" userId="c7243be1-99a3-4752-ab2a-0cf698cf8236" providerId="ADAL" clId="{1414B2B8-90A9-4620-839B-9E1F30AA1C38}" dt="2022-01-18T12:06:36.521" v="227" actId="1037"/>
          <ac:spMkLst>
            <pc:docMk/>
            <pc:sldMk cId="4046856784" sldId="2134805599"/>
            <ac:spMk id="9" creationId="{B0BBBDA2-44E5-4C25-B4CF-DE5DE09A8558}"/>
          </ac:spMkLst>
        </pc:spChg>
        <pc:picChg chg="add del">
          <ac:chgData name="Vesa Juvonen" userId="c7243be1-99a3-4752-ab2a-0cf698cf8236" providerId="ADAL" clId="{1414B2B8-90A9-4620-839B-9E1F30AA1C38}" dt="2022-01-18T12:05:01.991" v="175" actId="478"/>
          <ac:picMkLst>
            <pc:docMk/>
            <pc:sldMk cId="4046856784" sldId="2134805599"/>
            <ac:picMk id="3" creationId="{EA6AC3E6-86E1-4508-BF10-23FF0FB6D4A5}"/>
          </ac:picMkLst>
        </pc:picChg>
        <pc:picChg chg="add mod">
          <ac:chgData name="Vesa Juvonen" userId="c7243be1-99a3-4752-ab2a-0cf698cf8236" providerId="ADAL" clId="{1414B2B8-90A9-4620-839B-9E1F30AA1C38}" dt="2022-01-18T12:05:00.955" v="174" actId="14100"/>
          <ac:picMkLst>
            <pc:docMk/>
            <pc:sldMk cId="4046856784" sldId="2134805599"/>
            <ac:picMk id="5" creationId="{5894E7F8-80FB-4005-BC68-E0030B556101}"/>
          </ac:picMkLst>
        </pc:picChg>
        <pc:picChg chg="add mod">
          <ac:chgData name="Vesa Juvonen" userId="c7243be1-99a3-4752-ab2a-0cf698cf8236" providerId="ADAL" clId="{1414B2B8-90A9-4620-839B-9E1F30AA1C38}" dt="2022-01-18T12:06:07.215" v="182" actId="1076"/>
          <ac:picMkLst>
            <pc:docMk/>
            <pc:sldMk cId="4046856784" sldId="2134805599"/>
            <ac:picMk id="7" creationId="{7EFE86F0-D733-40B5-AF65-E984BBEDB944}"/>
          </ac:picMkLst>
        </pc:picChg>
        <pc:picChg chg="add del">
          <ac:chgData name="Vesa Juvonen" userId="c7243be1-99a3-4752-ab2a-0cf698cf8236" providerId="ADAL" clId="{1414B2B8-90A9-4620-839B-9E1F30AA1C38}" dt="2022-01-18T12:04:51.897" v="169" actId="478"/>
          <ac:picMkLst>
            <pc:docMk/>
            <pc:sldMk cId="4046856784" sldId="2134805599"/>
            <ac:picMk id="10" creationId="{E5D87362-9058-42E3-81FA-103D3DECC9C8}"/>
          </ac:picMkLst>
        </pc:picChg>
      </pc:sldChg>
    </pc:docChg>
  </pc:docChgLst>
  <pc:docChgLst>
    <pc:chgData name="Vesa Juvonen" userId="S::vesaj@microsoft.com::c7243be1-99a3-4752-ab2a-0cf698cf8236" providerId="AD" clId="Web-{D84AA7A5-F845-92FC-D3AF-3B5AB3A73A23}"/>
    <pc:docChg chg="">
      <pc:chgData name="Vesa Juvonen" userId="S::vesaj@microsoft.com::c7243be1-99a3-4752-ab2a-0cf698cf8236" providerId="AD" clId="Web-{D84AA7A5-F845-92FC-D3AF-3B5AB3A73A23}" dt="2022-02-14T16:48:55.199" v="0"/>
      <pc:docMkLst>
        <pc:docMk/>
      </pc:docMkLst>
      <pc:sldChg chg="modCm">
        <pc:chgData name="Vesa Juvonen" userId="S::vesaj@microsoft.com::c7243be1-99a3-4752-ab2a-0cf698cf8236" providerId="AD" clId="Web-{D84AA7A5-F845-92FC-D3AF-3B5AB3A73A23}" dt="2022-02-14T16:48:55.199" v="0"/>
        <pc:sldMkLst>
          <pc:docMk/>
          <pc:sldMk cId="1989604330" sldId="259"/>
        </pc:sldMkLst>
      </pc:sldChg>
    </pc:docChg>
  </pc:docChgLst>
  <pc:docChgLst>
    <pc:chgData name="Brian Jackett" userId="e2c557f4-fffa-4012-a1e1-e15087bfdbac" providerId="ADAL" clId="{38198B9D-03EC-4652-9D6A-FD2F848978CE}"/>
    <pc:docChg chg="custSel modSld">
      <pc:chgData name="Brian Jackett" userId="e2c557f4-fffa-4012-a1e1-e15087bfdbac" providerId="ADAL" clId="{38198B9D-03EC-4652-9D6A-FD2F848978CE}" dt="2022-08-11T13:15:10.978" v="48" actId="166"/>
      <pc:docMkLst>
        <pc:docMk/>
      </pc:docMkLst>
      <pc:sldChg chg="modSp mod">
        <pc:chgData name="Brian Jackett" userId="e2c557f4-fffa-4012-a1e1-e15087bfdbac" providerId="ADAL" clId="{38198B9D-03EC-4652-9D6A-FD2F848978CE}" dt="2022-08-11T13:12:16.262" v="19" actId="20577"/>
        <pc:sldMkLst>
          <pc:docMk/>
          <pc:sldMk cId="287163252" sldId="1567"/>
        </pc:sldMkLst>
        <pc:spChg chg="mod">
          <ac:chgData name="Brian Jackett" userId="e2c557f4-fffa-4012-a1e1-e15087bfdbac" providerId="ADAL" clId="{38198B9D-03EC-4652-9D6A-FD2F848978CE}" dt="2022-08-11T13:12:02.919" v="5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38198B9D-03EC-4652-9D6A-FD2F848978CE}" dt="2022-08-11T13:12:16.262" v="19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mod">
        <pc:chgData name="Brian Jackett" userId="e2c557f4-fffa-4012-a1e1-e15087bfdbac" providerId="ADAL" clId="{38198B9D-03EC-4652-9D6A-FD2F848978CE}" dt="2022-08-11T13:12:54.615" v="35" actId="22"/>
        <pc:sldMkLst>
          <pc:docMk/>
          <pc:sldMk cId="10702720" sldId="2079"/>
        </pc:sldMkLst>
        <pc:spChg chg="add">
          <ac:chgData name="Brian Jackett" userId="e2c557f4-fffa-4012-a1e1-e15087bfdbac" providerId="ADAL" clId="{38198B9D-03EC-4652-9D6A-FD2F848978CE}" dt="2022-08-11T13:12:54.615" v="35" actId="22"/>
          <ac:spMkLst>
            <pc:docMk/>
            <pc:sldMk cId="10702720" sldId="2079"/>
            <ac:spMk id="4" creationId="{CE82A3A7-289E-63B8-88D4-B6D1C855FB0C}"/>
          </ac:spMkLst>
        </pc:spChg>
      </pc:sldChg>
      <pc:sldChg chg="addSp modSp mod">
        <pc:chgData name="Brian Jackett" userId="e2c557f4-fffa-4012-a1e1-e15087bfdbac" providerId="ADAL" clId="{38198B9D-03EC-4652-9D6A-FD2F848978CE}" dt="2022-08-11T13:13:01.241" v="37" actId="1076"/>
        <pc:sldMkLst>
          <pc:docMk/>
          <pc:sldMk cId="778883926" sldId="2076136264"/>
        </pc:sldMkLst>
        <pc:spChg chg="add mod">
          <ac:chgData name="Brian Jackett" userId="e2c557f4-fffa-4012-a1e1-e15087bfdbac" providerId="ADAL" clId="{38198B9D-03EC-4652-9D6A-FD2F848978CE}" dt="2022-08-11T13:13:01.241" v="37" actId="1076"/>
          <ac:spMkLst>
            <pc:docMk/>
            <pc:sldMk cId="778883926" sldId="2076136264"/>
            <ac:spMk id="5" creationId="{C0D90E8E-8306-31A6-2A45-3611E91F8153}"/>
          </ac:spMkLst>
        </pc:spChg>
      </pc:sldChg>
      <pc:sldChg chg="addSp mod">
        <pc:chgData name="Brian Jackett" userId="e2c557f4-fffa-4012-a1e1-e15087bfdbac" providerId="ADAL" clId="{38198B9D-03EC-4652-9D6A-FD2F848978CE}" dt="2022-08-11T13:13:21.490" v="40" actId="22"/>
        <pc:sldMkLst>
          <pc:docMk/>
          <pc:sldMk cId="1812315545" sldId="2134805597"/>
        </pc:sldMkLst>
        <pc:spChg chg="add">
          <ac:chgData name="Brian Jackett" userId="e2c557f4-fffa-4012-a1e1-e15087bfdbac" providerId="ADAL" clId="{38198B9D-03EC-4652-9D6A-FD2F848978CE}" dt="2022-08-11T13:13:21.490" v="40" actId="22"/>
          <ac:spMkLst>
            <pc:docMk/>
            <pc:sldMk cId="1812315545" sldId="2134805597"/>
            <ac:spMk id="5" creationId="{4A1A89B9-232A-2346-58D9-F3B53968EA2F}"/>
          </ac:spMkLst>
        </pc:spChg>
      </pc:sldChg>
      <pc:sldChg chg="addSp delSp modSp mod">
        <pc:chgData name="Brian Jackett" userId="e2c557f4-fffa-4012-a1e1-e15087bfdbac" providerId="ADAL" clId="{38198B9D-03EC-4652-9D6A-FD2F848978CE}" dt="2022-08-11T13:15:10.978" v="48" actId="166"/>
        <pc:sldMkLst>
          <pc:docMk/>
          <pc:sldMk cId="4046856784" sldId="2134805599"/>
        </pc:sldMkLst>
        <pc:spChg chg="add mod ord">
          <ac:chgData name="Brian Jackett" userId="e2c557f4-fffa-4012-a1e1-e15087bfdbac" providerId="ADAL" clId="{38198B9D-03EC-4652-9D6A-FD2F848978CE}" dt="2022-08-11T13:15:10.978" v="48" actId="166"/>
          <ac:spMkLst>
            <pc:docMk/>
            <pc:sldMk cId="4046856784" sldId="2134805599"/>
            <ac:spMk id="2" creationId="{E40FD429-188F-B2C4-3658-E483E9824A42}"/>
          </ac:spMkLst>
        </pc:spChg>
        <pc:picChg chg="del">
          <ac:chgData name="Brian Jackett" userId="e2c557f4-fffa-4012-a1e1-e15087bfdbac" providerId="ADAL" clId="{38198B9D-03EC-4652-9D6A-FD2F848978CE}" dt="2022-08-11T13:14:26.040" v="41" actId="478"/>
          <ac:picMkLst>
            <pc:docMk/>
            <pc:sldMk cId="4046856784" sldId="2134805599"/>
            <ac:picMk id="3" creationId="{5E26C6B3-6E67-68C6-A7FE-87B7EEBFD77E}"/>
          </ac:picMkLst>
        </pc:picChg>
        <pc:picChg chg="add mod">
          <ac:chgData name="Brian Jackett" userId="e2c557f4-fffa-4012-a1e1-e15087bfdbac" providerId="ADAL" clId="{38198B9D-03EC-4652-9D6A-FD2F848978CE}" dt="2022-08-11T13:14:57.671" v="47" actId="1076"/>
          <ac:picMkLst>
            <pc:docMk/>
            <pc:sldMk cId="4046856784" sldId="2134805599"/>
            <ac:picMk id="5" creationId="{ABFDD100-C0B5-F722-A38B-8589788E8DEC}"/>
          </ac:picMkLst>
        </pc:picChg>
        <pc:picChg chg="del">
          <ac:chgData name="Brian Jackett" userId="e2c557f4-fffa-4012-a1e1-e15087bfdbac" providerId="ADAL" clId="{38198B9D-03EC-4652-9D6A-FD2F848978CE}" dt="2022-08-11T13:14:26.536" v="42" actId="478"/>
          <ac:picMkLst>
            <pc:docMk/>
            <pc:sldMk cId="4046856784" sldId="2134805599"/>
            <ac:picMk id="7" creationId="{FF4A37AB-79FC-F4DF-332A-C89B8F165B12}"/>
          </ac:picMkLst>
        </pc:picChg>
        <pc:picChg chg="del">
          <ac:chgData name="Brian Jackett" userId="e2c557f4-fffa-4012-a1e1-e15087bfdbac" providerId="ADAL" clId="{38198B9D-03EC-4652-9D6A-FD2F848978CE}" dt="2022-08-11T13:14:27.028" v="43" actId="478"/>
          <ac:picMkLst>
            <pc:docMk/>
            <pc:sldMk cId="4046856784" sldId="2134805599"/>
            <ac:picMk id="14" creationId="{6620F390-0BB4-943A-9A4F-0B0EC47D0100}"/>
          </ac:picMkLst>
        </pc:picChg>
      </pc:sldChg>
      <pc:sldChg chg="addSp mod delCm">
        <pc:chgData name="Brian Jackett" userId="e2c557f4-fffa-4012-a1e1-e15087bfdbac" providerId="ADAL" clId="{38198B9D-03EC-4652-9D6A-FD2F848978CE}" dt="2022-08-11T13:13:16.133" v="39"/>
        <pc:sldMkLst>
          <pc:docMk/>
          <pc:sldMk cId="3194623737" sldId="2145707281"/>
        </pc:sldMkLst>
        <pc:spChg chg="add">
          <ac:chgData name="Brian Jackett" userId="e2c557f4-fffa-4012-a1e1-e15087bfdbac" providerId="ADAL" clId="{38198B9D-03EC-4652-9D6A-FD2F848978CE}" dt="2022-08-11T13:13:06.819" v="38" actId="22"/>
          <ac:spMkLst>
            <pc:docMk/>
            <pc:sldMk cId="3194623737" sldId="2145707281"/>
            <ac:spMk id="8" creationId="{2388103F-5AF7-E595-6523-9945C6851E5A}"/>
          </ac:spMkLst>
        </pc:spChg>
      </pc:sldChg>
    </pc:docChg>
  </pc:docChgLst>
  <pc:docChgLst>
    <pc:chgData name="Alex Terentiev" userId="S::at_sharepointalist.com#ext#@microsoft.onmicrosoft.com::81fec025-7b20-4143-87df-5a8bc15ed689" providerId="AD" clId="Web-{7DB31B1C-F9F4-4FCD-8A99-642AC147E8CD}"/>
    <pc:docChg chg="modSld">
      <pc:chgData name="Alex Terentiev" userId="S::at_sharepointalist.com#ext#@microsoft.onmicrosoft.com::81fec025-7b20-4143-87df-5a8bc15ed689" providerId="AD" clId="Web-{7DB31B1C-F9F4-4FCD-8A99-642AC147E8CD}" dt="2021-03-23T15:44:02.456" v="375" actId="1076"/>
      <pc:docMkLst>
        <pc:docMk/>
      </pc:docMkLst>
      <pc:sldChg chg="addSp delSp modSp">
        <pc:chgData name="Alex Terentiev" userId="S::at_sharepointalist.com#ext#@microsoft.onmicrosoft.com::81fec025-7b20-4143-87df-5a8bc15ed689" providerId="AD" clId="Web-{7DB31B1C-F9F4-4FCD-8A99-642AC147E8CD}" dt="2021-03-23T15:44:02.456" v="375" actId="1076"/>
        <pc:sldMkLst>
          <pc:docMk/>
          <pc:sldMk cId="4037611923" sldId="3334"/>
        </pc:sldMkLst>
        <pc:spChg chg="mod">
          <ac:chgData name="Alex Terentiev" userId="S::at_sharepointalist.com#ext#@microsoft.onmicrosoft.com::81fec025-7b20-4143-87df-5a8bc15ed689" providerId="AD" clId="Web-{7DB31B1C-F9F4-4FCD-8A99-642AC147E8CD}" dt="2021-03-23T15:39:42.658" v="363" actId="20577"/>
          <ac:spMkLst>
            <pc:docMk/>
            <pc:sldMk cId="4037611923" sldId="3334"/>
            <ac:spMk id="3" creationId="{CBDC9C38-872E-4048-96FE-C321FEF21EC1}"/>
          </ac:spMkLst>
        </pc:spChg>
        <pc:spChg chg="del">
          <ac:chgData name="Alex Terentiev" userId="S::at_sharepointalist.com#ext#@microsoft.onmicrosoft.com::81fec025-7b20-4143-87df-5a8bc15ed689" providerId="AD" clId="Web-{7DB31B1C-F9F4-4FCD-8A99-642AC147E8CD}" dt="2021-03-23T15:22:02.967" v="0"/>
          <ac:spMkLst>
            <pc:docMk/>
            <pc:sldMk cId="4037611923" sldId="3334"/>
            <ac:spMk id="4" creationId="{1919177C-9AD3-4AB8-ACC2-C09E66259246}"/>
          </ac:spMkLst>
        </pc:spChg>
        <pc:picChg chg="del">
          <ac:chgData name="Alex Terentiev" userId="S::at_sharepointalist.com#ext#@microsoft.onmicrosoft.com::81fec025-7b20-4143-87df-5a8bc15ed689" providerId="AD" clId="Web-{7DB31B1C-F9F4-4FCD-8A99-642AC147E8CD}" dt="2021-03-23T15:41:15.742" v="364"/>
          <ac:picMkLst>
            <pc:docMk/>
            <pc:sldMk cId="4037611923" sldId="3334"/>
            <ac:picMk id="5" creationId="{D77A18FA-4925-4E31-9173-FDF4A91F9D8D}"/>
          </ac:picMkLst>
        </pc:picChg>
        <pc:picChg chg="del">
          <ac:chgData name="Alex Terentiev" userId="S::at_sharepointalist.com#ext#@microsoft.onmicrosoft.com::81fec025-7b20-4143-87df-5a8bc15ed689" providerId="AD" clId="Web-{7DB31B1C-F9F4-4FCD-8A99-642AC147E8CD}" dt="2021-03-23T15:41:16.461" v="365"/>
          <ac:picMkLst>
            <pc:docMk/>
            <pc:sldMk cId="4037611923" sldId="3334"/>
            <ac:picMk id="19" creationId="{46E454D4-B384-45FF-AF5A-3CFEA7FADB0C}"/>
          </ac:picMkLst>
        </pc:picChg>
        <pc:picChg chg="add mod">
          <ac:chgData name="Alex Terentiev" userId="S::at_sharepointalist.com#ext#@microsoft.onmicrosoft.com::81fec025-7b20-4143-87df-5a8bc15ed689" providerId="AD" clId="Web-{7DB31B1C-F9F4-4FCD-8A99-642AC147E8CD}" dt="2021-03-23T15:44:02.456" v="375" actId="1076"/>
          <ac:picMkLst>
            <pc:docMk/>
            <pc:sldMk cId="4037611923" sldId="3334"/>
            <ac:picMk id="20" creationId="{150B5D8C-7799-40D8-8276-901550FEAFAF}"/>
          </ac:picMkLst>
        </pc:picChg>
        <pc:picChg chg="add mod ord">
          <ac:chgData name="Alex Terentiev" userId="S::at_sharepointalist.com#ext#@microsoft.onmicrosoft.com::81fec025-7b20-4143-87df-5a8bc15ed689" providerId="AD" clId="Web-{7DB31B1C-F9F4-4FCD-8A99-642AC147E8CD}" dt="2021-03-23T15:43:47.220" v="374"/>
          <ac:picMkLst>
            <pc:docMk/>
            <pc:sldMk cId="4037611923" sldId="3334"/>
            <ac:picMk id="21" creationId="{6EB3A4A2-26CE-4E0A-AEFF-D733B34726E6}"/>
          </ac:picMkLst>
        </pc:picChg>
      </pc:sldChg>
    </pc:docChg>
  </pc:docChgLst>
  <pc:docChgLst>
    <pc:chgData name="Wajeed Shaikh" userId="943a82b8-fdb9-4dbf-aa6c-31e37bb9aed6" providerId="ADAL" clId="{8CB8C503-99A9-4806-9828-499DF8A8C6BF}"/>
    <pc:docChg chg="undo custSel modSld">
      <pc:chgData name="Wajeed Shaikh" userId="943a82b8-fdb9-4dbf-aa6c-31e37bb9aed6" providerId="ADAL" clId="{8CB8C503-99A9-4806-9828-499DF8A8C6BF}" dt="2022-06-07T14:40:41.043" v="1102"/>
      <pc:docMkLst>
        <pc:docMk/>
      </pc:docMkLst>
      <pc:sldChg chg="addSp delSp modSp mod modNotesTx">
        <pc:chgData name="Wajeed Shaikh" userId="943a82b8-fdb9-4dbf-aa6c-31e37bb9aed6" providerId="ADAL" clId="{8CB8C503-99A9-4806-9828-499DF8A8C6BF}" dt="2022-06-07T14:40:41.043" v="1102"/>
        <pc:sldMkLst>
          <pc:docMk/>
          <pc:sldMk cId="3194623737" sldId="2145707281"/>
        </pc:sldMkLst>
        <pc:spChg chg="add mod">
          <ac:chgData name="Wajeed Shaikh" userId="943a82b8-fdb9-4dbf-aa6c-31e37bb9aed6" providerId="ADAL" clId="{8CB8C503-99A9-4806-9828-499DF8A8C6BF}" dt="2022-06-07T13:45:41.545" v="73" actId="20577"/>
          <ac:spMkLst>
            <pc:docMk/>
            <pc:sldMk cId="3194623737" sldId="2145707281"/>
            <ac:spMk id="4" creationId="{43F8C0B9-8FCC-6438-706B-4E2454110DBE}"/>
          </ac:spMkLst>
        </pc:spChg>
        <pc:spChg chg="mod">
          <ac:chgData name="Wajeed Shaikh" userId="943a82b8-fdb9-4dbf-aa6c-31e37bb9aed6" providerId="ADAL" clId="{8CB8C503-99A9-4806-9828-499DF8A8C6BF}" dt="2022-06-07T13:45:17.098" v="48" actId="6549"/>
          <ac:spMkLst>
            <pc:docMk/>
            <pc:sldMk cId="3194623737" sldId="2145707281"/>
            <ac:spMk id="5" creationId="{4BEE597E-27B7-B8B8-5BE5-06D59B4D2FCE}"/>
          </ac:spMkLst>
        </pc:spChg>
        <pc:spChg chg="add mod">
          <ac:chgData name="Wajeed Shaikh" userId="943a82b8-fdb9-4dbf-aa6c-31e37bb9aed6" providerId="ADAL" clId="{8CB8C503-99A9-4806-9828-499DF8A8C6BF}" dt="2022-06-07T14:19:32.109" v="94" actId="1076"/>
          <ac:spMkLst>
            <pc:docMk/>
            <pc:sldMk cId="3194623737" sldId="2145707281"/>
            <ac:spMk id="8" creationId="{955C006F-745F-614C-E62E-6747E59B2030}"/>
          </ac:spMkLst>
        </pc:spChg>
        <pc:spChg chg="mod">
          <ac:chgData name="Wajeed Shaikh" userId="943a82b8-fdb9-4dbf-aa6c-31e37bb9aed6" providerId="ADAL" clId="{8CB8C503-99A9-4806-9828-499DF8A8C6BF}" dt="2022-06-07T14:18:11.194" v="93" actId="20577"/>
          <ac:spMkLst>
            <pc:docMk/>
            <pc:sldMk cId="3194623737" sldId="2145707281"/>
            <ac:spMk id="36" creationId="{042B4662-4D2E-67B8-FC87-40DF3A293DDE}"/>
          </ac:spMkLst>
        </pc:spChg>
        <pc:spChg chg="mod">
          <ac:chgData name="Wajeed Shaikh" userId="943a82b8-fdb9-4dbf-aa6c-31e37bb9aed6" providerId="ADAL" clId="{8CB8C503-99A9-4806-9828-499DF8A8C6BF}" dt="2022-06-07T14:00:23.348" v="80" actId="1076"/>
          <ac:spMkLst>
            <pc:docMk/>
            <pc:sldMk cId="3194623737" sldId="2145707281"/>
            <ac:spMk id="73" creationId="{1F207C2B-FC32-45FD-8665-FEC0532C2A3E}"/>
          </ac:spMkLst>
        </pc:spChg>
        <pc:picChg chg="del">
          <ac:chgData name="Wajeed Shaikh" userId="943a82b8-fdb9-4dbf-aa6c-31e37bb9aed6" providerId="ADAL" clId="{8CB8C503-99A9-4806-9828-499DF8A8C6BF}" dt="2022-06-07T13:42:49.594" v="0" actId="478"/>
          <ac:picMkLst>
            <pc:docMk/>
            <pc:sldMk cId="3194623737" sldId="2145707281"/>
            <ac:picMk id="11" creationId="{1E25EC3D-52D4-DBE7-CBA7-E9902055A63A}"/>
          </ac:picMkLst>
        </pc:picChg>
        <pc:picChg chg="add mod">
          <ac:chgData name="Wajeed Shaikh" userId="943a82b8-fdb9-4dbf-aa6c-31e37bb9aed6" providerId="ADAL" clId="{8CB8C503-99A9-4806-9828-499DF8A8C6BF}" dt="2022-06-07T14:00:18.227" v="78" actId="1076"/>
          <ac:picMkLst>
            <pc:docMk/>
            <pc:sldMk cId="3194623737" sldId="2145707281"/>
            <ac:picMk id="11" creationId="{CE45F00F-2786-99D8-8EBE-E0579336A7A6}"/>
          </ac:picMkLst>
        </pc:picChg>
        <pc:picChg chg="del">
          <ac:chgData name="Wajeed Shaikh" userId="943a82b8-fdb9-4dbf-aa6c-31e37bb9aed6" providerId="ADAL" clId="{8CB8C503-99A9-4806-9828-499DF8A8C6BF}" dt="2022-06-07T13:42:51.567" v="1" actId="478"/>
          <ac:picMkLst>
            <pc:docMk/>
            <pc:sldMk cId="3194623737" sldId="2145707281"/>
            <ac:picMk id="21" creationId="{D35D7C84-E606-9C7C-5044-35FBAADF987A}"/>
          </ac:picMkLst>
        </pc:picChg>
      </pc:sldChg>
    </pc:docChg>
  </pc:docChgLst>
  <pc:docChgLst>
    <pc:chgData name="Surbhi Gupta" userId="S::surbhigupta@microsoft.com::4cd92b39-496c-4ea1-b8de-864f8b027b89" providerId="AD" clId="Web-{C93076CB-3E4F-0784-6C1C-152FBD0D9A80}"/>
    <pc:docChg chg="modSld">
      <pc:chgData name="Surbhi Gupta" userId="S::surbhigupta@microsoft.com::4cd92b39-496c-4ea1-b8de-864f8b027b89" providerId="AD" clId="Web-{C93076CB-3E4F-0784-6C1C-152FBD0D9A80}" dt="2022-06-11T18:50:15.825" v="37" actId="20577"/>
      <pc:docMkLst>
        <pc:docMk/>
      </pc:docMkLst>
      <pc:sldChg chg="addSp delSp modSp delAnim">
        <pc:chgData name="Surbhi Gupta" userId="S::surbhigupta@microsoft.com::4cd92b39-496c-4ea1-b8de-864f8b027b89" providerId="AD" clId="Web-{C93076CB-3E4F-0784-6C1C-152FBD0D9A80}" dt="2022-06-11T18:50:15.825" v="37" actId="20577"/>
        <pc:sldMkLst>
          <pc:docMk/>
          <pc:sldMk cId="3194623737" sldId="2145707281"/>
        </pc:sldMkLst>
        <pc:spChg chg="add del mod">
          <ac:chgData name="Surbhi Gupta" userId="S::surbhigupta@microsoft.com::4cd92b39-496c-4ea1-b8de-864f8b027b89" providerId="AD" clId="Web-{C93076CB-3E4F-0784-6C1C-152FBD0D9A80}" dt="2022-06-11T18:49:57.824" v="26" actId="20577"/>
          <ac:spMkLst>
            <pc:docMk/>
            <pc:sldMk cId="3194623737" sldId="2145707281"/>
            <ac:spMk id="33" creationId="{94DB5CBE-95AD-4FC6-8C7B-739B6EB97627}"/>
          </ac:spMkLst>
        </pc:spChg>
        <pc:spChg chg="mod">
          <ac:chgData name="Surbhi Gupta" userId="S::surbhigupta@microsoft.com::4cd92b39-496c-4ea1-b8de-864f8b027b89" providerId="AD" clId="Web-{C93076CB-3E4F-0784-6C1C-152FBD0D9A80}" dt="2022-06-11T18:50:15.825" v="37" actId="20577"/>
          <ac:spMkLst>
            <pc:docMk/>
            <pc:sldMk cId="3194623737" sldId="2145707281"/>
            <ac:spMk id="39" creationId="{88507CB0-14BD-F9C6-3E87-627240967300}"/>
          </ac:spMkLst>
        </pc:spChg>
        <pc:picChg chg="del">
          <ac:chgData name="Surbhi Gupta" userId="S::surbhigupta@microsoft.com::4cd92b39-496c-4ea1-b8de-864f8b027b89" providerId="AD" clId="Web-{C93076CB-3E4F-0784-6C1C-152FBD0D9A80}" dt="2022-06-11T18:50:05.027" v="27"/>
          <ac:picMkLst>
            <pc:docMk/>
            <pc:sldMk cId="3194623737" sldId="2145707281"/>
            <ac:picMk id="14" creationId="{933F0A43-2CB9-FD72-AC8C-DB4C173002F8}"/>
          </ac:picMkLst>
        </pc:picChg>
      </pc:sldChg>
    </pc:docChg>
  </pc:docChgLst>
  <pc:docChgLst>
    <pc:chgData name="Mikael Svenson" userId="965d4e6a-fd22-4d0b-8bb9-2315d7bb356c" providerId="ADAL" clId="{B8FC8A89-AF90-4CFF-BAF0-57AAA3A6306F}"/>
    <pc:docChg chg="undo custSel modSld">
      <pc:chgData name="Mikael Svenson" userId="965d4e6a-fd22-4d0b-8bb9-2315d7bb356c" providerId="ADAL" clId="{B8FC8A89-AF90-4CFF-BAF0-57AAA3A6306F}" dt="2021-05-03T13:22:39.604" v="296" actId="790"/>
      <pc:docMkLst>
        <pc:docMk/>
      </pc:docMkLst>
      <pc:sldChg chg="modSp mod modNotes">
        <pc:chgData name="Mikael Svenson" userId="965d4e6a-fd22-4d0b-8bb9-2315d7bb356c" providerId="ADAL" clId="{B8FC8A89-AF90-4CFF-BAF0-57AAA3A6306F}" dt="2021-05-03T13:22:39.436" v="165" actId="790"/>
        <pc:sldMkLst>
          <pc:docMk/>
          <pc:sldMk cId="2974719989" sldId="267"/>
        </pc:sldMkLst>
        <pc:spChg chg="mod">
          <ac:chgData name="Mikael Svenson" userId="965d4e6a-fd22-4d0b-8bb9-2315d7bb356c" providerId="ADAL" clId="{B8FC8A89-AF90-4CFF-BAF0-57AAA3A6306F}" dt="2021-05-03T13:22:39.428" v="160" actId="790"/>
          <ac:spMkLst>
            <pc:docMk/>
            <pc:sldMk cId="2974719989" sldId="267"/>
            <ac:spMk id="2" creationId="{00000000-0000-0000-0000-000000000000}"/>
          </ac:spMkLst>
        </pc:spChg>
        <pc:spChg chg="mod">
          <ac:chgData name="Mikael Svenson" userId="965d4e6a-fd22-4d0b-8bb9-2315d7bb356c" providerId="ADAL" clId="{B8FC8A89-AF90-4CFF-BAF0-57AAA3A6306F}" dt="2021-05-03T13:22:39.433" v="161" actId="790"/>
          <ac:spMkLst>
            <pc:docMk/>
            <pc:sldMk cId="2974719989" sldId="267"/>
            <ac:spMk id="3" creationId="{00000000-0000-0000-0000-000000000000}"/>
          </ac:spMkLst>
        </pc:spChg>
        <pc:spChg chg="mod">
          <ac:chgData name="Mikael Svenson" userId="965d4e6a-fd22-4d0b-8bb9-2315d7bb356c" providerId="ADAL" clId="{B8FC8A89-AF90-4CFF-BAF0-57AAA3A6306F}" dt="2021-05-03T13:22:39.435" v="163" actId="790"/>
          <ac:spMkLst>
            <pc:docMk/>
            <pc:sldMk cId="2974719989" sldId="267"/>
            <ac:spMk id="7" creationId="{CB6C7D1D-E65D-4204-8B6F-A26F0A8E7241}"/>
          </ac:spMkLst>
        </pc:spChg>
        <pc:spChg chg="mod">
          <ac:chgData name="Mikael Svenson" userId="965d4e6a-fd22-4d0b-8bb9-2315d7bb356c" providerId="ADAL" clId="{B8FC8A89-AF90-4CFF-BAF0-57AAA3A6306F}" dt="2021-05-03T13:22:39.434" v="162" actId="790"/>
          <ac:spMkLst>
            <pc:docMk/>
            <pc:sldMk cId="2974719989" sldId="267"/>
            <ac:spMk id="8" creationId="{88A2C9A0-4E2A-4CC0-91E5-9234F229F387}"/>
          </ac:spMkLst>
        </pc:spChg>
        <pc:spChg chg="mod">
          <ac:chgData name="Mikael Svenson" userId="965d4e6a-fd22-4d0b-8bb9-2315d7bb356c" providerId="ADAL" clId="{B8FC8A89-AF90-4CFF-BAF0-57AAA3A6306F}" dt="2021-05-03T13:22:39.427" v="159" actId="790"/>
          <ac:spMkLst>
            <pc:docMk/>
            <pc:sldMk cId="2974719989" sldId="267"/>
            <ac:spMk id="23" creationId="{00000000-0000-0000-0000-000000000000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588" v="277" actId="790"/>
        <pc:sldMkLst>
          <pc:docMk/>
          <pc:sldMk cId="2967945684" sldId="277"/>
        </pc:sldMkLst>
        <pc:spChg chg="mod">
          <ac:chgData name="Mikael Svenson" userId="965d4e6a-fd22-4d0b-8bb9-2315d7bb356c" providerId="ADAL" clId="{B8FC8A89-AF90-4CFF-BAF0-57AAA3A6306F}" dt="2021-05-03T13:22:39.586" v="275" actId="790"/>
          <ac:spMkLst>
            <pc:docMk/>
            <pc:sldMk cId="2967945684" sldId="277"/>
            <ac:spMk id="2" creationId="{4D61BE38-EB50-48A0-9D32-853A554C7127}"/>
          </ac:spMkLst>
        </pc:spChg>
        <pc:spChg chg="mod">
          <ac:chgData name="Mikael Svenson" userId="965d4e6a-fd22-4d0b-8bb9-2315d7bb356c" providerId="ADAL" clId="{B8FC8A89-AF90-4CFF-BAF0-57AAA3A6306F}" dt="2021-05-03T13:22:39.586" v="274" actId="790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312" v="98" actId="790"/>
        <pc:sldMkLst>
          <pc:docMk/>
          <pc:sldMk cId="287163252" sldId="1567"/>
        </pc:sldMkLst>
        <pc:spChg chg="mod">
          <ac:chgData name="Mikael Svenson" userId="965d4e6a-fd22-4d0b-8bb9-2315d7bb356c" providerId="ADAL" clId="{B8FC8A89-AF90-4CFF-BAF0-57AAA3A6306F}" dt="2021-05-03T13:22:39.305" v="92" actId="790"/>
          <ac:spMkLst>
            <pc:docMk/>
            <pc:sldMk cId="287163252" sldId="1567"/>
            <ac:spMk id="2" creationId="{E35EAFEA-2256-431F-A0BA-75200DB18DEB}"/>
          </ac:spMkLst>
        </pc:spChg>
        <pc:spChg chg="mod">
          <ac:chgData name="Mikael Svenson" userId="965d4e6a-fd22-4d0b-8bb9-2315d7bb356c" providerId="ADAL" clId="{B8FC8A89-AF90-4CFF-BAF0-57AAA3A6306F}" dt="2021-05-03T13:22:39.306" v="93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Mikael Svenson" userId="965d4e6a-fd22-4d0b-8bb9-2315d7bb356c" providerId="ADAL" clId="{B8FC8A89-AF90-4CFF-BAF0-57AAA3A6306F}" dt="2021-05-03T13:22:39.303" v="90" actId="790"/>
          <ac:spMkLst>
            <pc:docMk/>
            <pc:sldMk cId="287163252" sldId="1567"/>
            <ac:spMk id="7" creationId="{00000000-0000-0000-0000-000000000000}"/>
          </ac:spMkLst>
        </pc:spChg>
        <pc:spChg chg="mod">
          <ac:chgData name="Mikael Svenson" userId="965d4e6a-fd22-4d0b-8bb9-2315d7bb356c" providerId="ADAL" clId="{B8FC8A89-AF90-4CFF-BAF0-57AAA3A6306F}" dt="2021-05-03T13:22:39.304" v="91" actId="790"/>
          <ac:spMkLst>
            <pc:docMk/>
            <pc:sldMk cId="287163252" sldId="1567"/>
            <ac:spMk id="8" creationId="{00000000-0000-0000-0000-000000000000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329" v="115" actId="790"/>
        <pc:sldMkLst>
          <pc:docMk/>
          <pc:sldMk cId="3643985423" sldId="1596"/>
        </pc:sldMkLst>
        <pc:spChg chg="mod">
          <ac:chgData name="Mikael Svenson" userId="965d4e6a-fd22-4d0b-8bb9-2315d7bb356c" providerId="ADAL" clId="{B8FC8A89-AF90-4CFF-BAF0-57AAA3A6306F}" dt="2021-05-03T13:22:39.321" v="106" actId="790"/>
          <ac:spMkLst>
            <pc:docMk/>
            <pc:sldMk cId="3643985423" sldId="1596"/>
            <ac:spMk id="3" creationId="{00000000-0000-0000-0000-000000000000}"/>
          </ac:spMkLst>
        </pc:spChg>
        <pc:spChg chg="mod">
          <ac:chgData name="Mikael Svenson" userId="965d4e6a-fd22-4d0b-8bb9-2315d7bb356c" providerId="ADAL" clId="{B8FC8A89-AF90-4CFF-BAF0-57AAA3A6306F}" dt="2021-05-03T13:22:39.323" v="108"/>
          <ac:spMkLst>
            <pc:docMk/>
            <pc:sldMk cId="3643985423" sldId="1596"/>
            <ac:spMk id="9" creationId="{465D1878-D027-41B8-9CB6-29CCEA5C5068}"/>
          </ac:spMkLst>
        </pc:spChg>
        <pc:spChg chg="mod">
          <ac:chgData name="Mikael Svenson" userId="965d4e6a-fd22-4d0b-8bb9-2315d7bb356c" providerId="ADAL" clId="{B8FC8A89-AF90-4CFF-BAF0-57AAA3A6306F}" dt="2021-05-03T13:22:39.322" v="107" actId="790"/>
          <ac:spMkLst>
            <pc:docMk/>
            <pc:sldMk cId="3643985423" sldId="1596"/>
            <ac:spMk id="20" creationId="{00000000-0000-0000-0000-000000000000}"/>
          </ac:spMkLst>
        </pc:spChg>
        <pc:spChg chg="mod">
          <ac:chgData name="Mikael Svenson" userId="965d4e6a-fd22-4d0b-8bb9-2315d7bb356c" providerId="ADAL" clId="{B8FC8A89-AF90-4CFF-BAF0-57AAA3A6306F}" dt="2021-05-03T13:22:39.324" v="109"/>
          <ac:spMkLst>
            <pc:docMk/>
            <pc:sldMk cId="3643985423" sldId="1596"/>
            <ac:spMk id="27" creationId="{830CF741-8F6E-4EE3-871E-3AAD0D3BC607}"/>
          </ac:spMkLst>
        </pc:spChg>
        <pc:spChg chg="mod">
          <ac:chgData name="Mikael Svenson" userId="965d4e6a-fd22-4d0b-8bb9-2315d7bb356c" providerId="ADAL" clId="{B8FC8A89-AF90-4CFF-BAF0-57AAA3A6306F}" dt="2021-05-03T13:22:39.325" v="110"/>
          <ac:spMkLst>
            <pc:docMk/>
            <pc:sldMk cId="3643985423" sldId="1596"/>
            <ac:spMk id="28" creationId="{243D2E2C-A15E-402B-9AE3-A2164773E1D8}"/>
          </ac:spMkLst>
        </pc:spChg>
        <pc:spChg chg="mod">
          <ac:chgData name="Mikael Svenson" userId="965d4e6a-fd22-4d0b-8bb9-2315d7bb356c" providerId="ADAL" clId="{B8FC8A89-AF90-4CFF-BAF0-57AAA3A6306F}" dt="2021-05-03T13:22:39.326" v="111"/>
          <ac:spMkLst>
            <pc:docMk/>
            <pc:sldMk cId="3643985423" sldId="1596"/>
            <ac:spMk id="29" creationId="{0BBDBF99-47C0-4AE2-B60A-BF9C23869128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597" v="285" actId="790"/>
        <pc:sldMkLst>
          <pc:docMk/>
          <pc:sldMk cId="2773584698" sldId="1621"/>
        </pc:sldMkLst>
        <pc:spChg chg="mod">
          <ac:chgData name="Mikael Svenson" userId="965d4e6a-fd22-4d0b-8bb9-2315d7bb356c" providerId="ADAL" clId="{B8FC8A89-AF90-4CFF-BAF0-57AAA3A6306F}" dt="2021-05-03T13:22:39.594" v="280" actId="790"/>
          <ac:spMkLst>
            <pc:docMk/>
            <pc:sldMk cId="2773584698" sldId="1621"/>
            <ac:spMk id="2" creationId="{0F947958-260F-4710-9221-BB8C86B72621}"/>
          </ac:spMkLst>
        </pc:spChg>
        <pc:spChg chg="mod">
          <ac:chgData name="Mikael Svenson" userId="965d4e6a-fd22-4d0b-8bb9-2315d7bb356c" providerId="ADAL" clId="{B8FC8A89-AF90-4CFF-BAF0-57AAA3A6306F}" dt="2021-05-03T13:22:39.589" v="278" actId="790"/>
          <ac:spMkLst>
            <pc:docMk/>
            <pc:sldMk cId="2773584698" sldId="1621"/>
            <ac:spMk id="4" creationId="{2CBFE598-3B00-490A-A643-4B6812E5194C}"/>
          </ac:spMkLst>
        </pc:spChg>
        <pc:spChg chg="mod">
          <ac:chgData name="Mikael Svenson" userId="965d4e6a-fd22-4d0b-8bb9-2315d7bb356c" providerId="ADAL" clId="{B8FC8A89-AF90-4CFF-BAF0-57AAA3A6306F}" dt="2021-05-03T13:22:39.593" v="279" actId="790"/>
          <ac:spMkLst>
            <pc:docMk/>
            <pc:sldMk cId="2773584698" sldId="1621"/>
            <ac:spMk id="8" creationId="{510152D6-CA11-4727-A0AA-D61C86EEB686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41" v="171" actId="790"/>
        <pc:sldMkLst>
          <pc:docMk/>
          <pc:sldMk cId="3047823175" sldId="1622"/>
        </pc:sldMkLst>
        <pc:spChg chg="mod">
          <ac:chgData name="Mikael Svenson" userId="965d4e6a-fd22-4d0b-8bb9-2315d7bb356c" providerId="ADAL" clId="{B8FC8A89-AF90-4CFF-BAF0-57AAA3A6306F}" dt="2021-05-03T13:22:39.437" v="166" actId="790"/>
          <ac:spMkLst>
            <pc:docMk/>
            <pc:sldMk cId="3047823175" sldId="1622"/>
            <ac:spMk id="3" creationId="{E7F47637-CBE3-4AF9-8FE6-FEE313622592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52" v="184" actId="790"/>
        <pc:sldMkLst>
          <pc:docMk/>
          <pc:sldMk cId="2877399898" sldId="1623"/>
        </pc:sldMkLst>
        <pc:spChg chg="mod">
          <ac:chgData name="Mikael Svenson" userId="965d4e6a-fd22-4d0b-8bb9-2315d7bb356c" providerId="ADAL" clId="{B8FC8A89-AF90-4CFF-BAF0-57AAA3A6306F}" dt="2021-05-03T13:22:39.444" v="177" actId="790"/>
          <ac:spMkLst>
            <pc:docMk/>
            <pc:sldMk cId="2877399898" sldId="1623"/>
            <ac:spMk id="2" creationId="{4EDF62F3-12E9-44F2-ADF4-F7AEA5750C8C}"/>
          </ac:spMkLst>
        </pc:spChg>
        <pc:spChg chg="mod">
          <ac:chgData name="Mikael Svenson" userId="965d4e6a-fd22-4d0b-8bb9-2315d7bb356c" providerId="ADAL" clId="{B8FC8A89-AF90-4CFF-BAF0-57AAA3A6306F}" dt="2021-05-03T13:22:39.449" v="178" actId="790"/>
          <ac:spMkLst>
            <pc:docMk/>
            <pc:sldMk cId="2877399898" sldId="1623"/>
            <ac:spMk id="3" creationId="{CBDC9C38-872E-4048-96FE-C321FEF21EC1}"/>
          </ac:spMkLst>
        </pc:spChg>
        <pc:spChg chg="mod">
          <ac:chgData name="Mikael Svenson" userId="965d4e6a-fd22-4d0b-8bb9-2315d7bb356c" providerId="ADAL" clId="{B8FC8A89-AF90-4CFF-BAF0-57AAA3A6306F}" dt="2021-05-03T13:22:39.450" v="179" actId="790"/>
          <ac:spMkLst>
            <pc:docMk/>
            <pc:sldMk cId="2877399898" sldId="1623"/>
            <ac:spMk id="4" creationId="{0F2C6B73-B0A6-488E-8A1A-A974C7EB72F2}"/>
          </ac:spMkLst>
        </pc:spChg>
        <pc:spChg chg="mod">
          <ac:chgData name="Mikael Svenson" userId="965d4e6a-fd22-4d0b-8bb9-2315d7bb356c" providerId="ADAL" clId="{B8FC8A89-AF90-4CFF-BAF0-57AAA3A6306F}" dt="2021-05-03T13:22:39.442" v="172" actId="790"/>
          <ac:spMkLst>
            <pc:docMk/>
            <pc:sldMk cId="2877399898" sldId="1623"/>
            <ac:spMk id="18" creationId="{208A9E92-9D85-4055-8803-5F202D4A3C5B}"/>
          </ac:spMkLst>
        </pc:spChg>
        <pc:spChg chg="mod">
          <ac:chgData name="Mikael Svenson" userId="965d4e6a-fd22-4d0b-8bb9-2315d7bb356c" providerId="ADAL" clId="{B8FC8A89-AF90-4CFF-BAF0-57AAA3A6306F}" dt="2021-05-03T13:22:39.451" v="182" actId="790"/>
          <ac:spMkLst>
            <pc:docMk/>
            <pc:sldMk cId="2877399898" sldId="1623"/>
            <ac:spMk id="20" creationId="{492414AE-4C2B-477F-9A62-079C5E31E83D}"/>
          </ac:spMkLst>
        </pc:spChg>
        <pc:spChg chg="mod">
          <ac:chgData name="Mikael Svenson" userId="965d4e6a-fd22-4d0b-8bb9-2315d7bb356c" providerId="ADAL" clId="{B8FC8A89-AF90-4CFF-BAF0-57AAA3A6306F}" dt="2021-05-03T13:22:39.442" v="173"/>
          <ac:spMkLst>
            <pc:docMk/>
            <pc:sldMk cId="2877399898" sldId="1623"/>
            <ac:spMk id="21" creationId="{F1E2D1E8-8F37-4A2E-A5D1-B94036F7B490}"/>
          </ac:spMkLst>
        </pc:spChg>
        <pc:spChg chg="mod">
          <ac:chgData name="Mikael Svenson" userId="965d4e6a-fd22-4d0b-8bb9-2315d7bb356c" providerId="ADAL" clId="{B8FC8A89-AF90-4CFF-BAF0-57AAA3A6306F}" dt="2021-05-03T13:22:39.443" v="174"/>
          <ac:spMkLst>
            <pc:docMk/>
            <pc:sldMk cId="2877399898" sldId="1623"/>
            <ac:spMk id="22" creationId="{D654323A-DB77-439A-83C7-19CFEDFD1033}"/>
          </ac:spMkLst>
        </pc:spChg>
        <pc:spChg chg="mod">
          <ac:chgData name="Mikael Svenson" userId="965d4e6a-fd22-4d0b-8bb9-2315d7bb356c" providerId="ADAL" clId="{B8FC8A89-AF90-4CFF-BAF0-57AAA3A6306F}" dt="2021-05-03T13:22:39.443" v="175"/>
          <ac:spMkLst>
            <pc:docMk/>
            <pc:sldMk cId="2877399898" sldId="1623"/>
            <ac:spMk id="25" creationId="{39AEB0E4-C8DC-40CF-92A2-8772FA69FE61}"/>
          </ac:spMkLst>
        </pc:spChg>
        <pc:spChg chg="mod">
          <ac:chgData name="Mikael Svenson" userId="965d4e6a-fd22-4d0b-8bb9-2315d7bb356c" providerId="ADAL" clId="{B8FC8A89-AF90-4CFF-BAF0-57AAA3A6306F}" dt="2021-05-03T13:22:39.443" v="176"/>
          <ac:spMkLst>
            <pc:docMk/>
            <pc:sldMk cId="2877399898" sldId="1623"/>
            <ac:spMk id="26" creationId="{28EC29EC-9FBA-4C06-B93F-1FD6804DA06B}"/>
          </ac:spMkLst>
        </pc:spChg>
        <pc:spChg chg="mod">
          <ac:chgData name="Mikael Svenson" userId="965d4e6a-fd22-4d0b-8bb9-2315d7bb356c" providerId="ADAL" clId="{B8FC8A89-AF90-4CFF-BAF0-57AAA3A6306F}" dt="2021-05-03T13:22:39.450" v="180"/>
          <ac:spMkLst>
            <pc:docMk/>
            <pc:sldMk cId="2877399898" sldId="1623"/>
            <ac:spMk id="150" creationId="{310ABFA0-5632-41B8-8784-E7A8F1AE8CD9}"/>
          </ac:spMkLst>
        </pc:spChg>
        <pc:spChg chg="mod">
          <ac:chgData name="Mikael Svenson" userId="965d4e6a-fd22-4d0b-8bb9-2315d7bb356c" providerId="ADAL" clId="{B8FC8A89-AF90-4CFF-BAF0-57AAA3A6306F}" dt="2021-05-03T13:22:39.451" v="181"/>
          <ac:spMkLst>
            <pc:docMk/>
            <pc:sldMk cId="2877399898" sldId="1623"/>
            <ac:spMk id="155" creationId="{88A58183-5085-45A8-884E-0A10FF7140EB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57" v="190" actId="790"/>
        <pc:sldMkLst>
          <pc:docMk/>
          <pc:sldMk cId="4017152339" sldId="1632"/>
        </pc:sldMkLst>
        <pc:spChg chg="mod">
          <ac:chgData name="Mikael Svenson" userId="965d4e6a-fd22-4d0b-8bb9-2315d7bb356c" providerId="ADAL" clId="{B8FC8A89-AF90-4CFF-BAF0-57AAA3A6306F}" dt="2021-05-03T13:22:39.453" v="185" actId="790"/>
          <ac:spMkLst>
            <pc:docMk/>
            <pc:sldMk cId="4017152339" sldId="1632"/>
            <ac:spMk id="3" creationId="{E7F47637-CBE3-4AF9-8FE6-FEE313622592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83" v="213" actId="790"/>
        <pc:sldMkLst>
          <pc:docMk/>
          <pc:sldMk cId="707887086" sldId="1633"/>
        </pc:sldMkLst>
        <pc:spChg chg="mod">
          <ac:chgData name="Mikael Svenson" userId="965d4e6a-fd22-4d0b-8bb9-2315d7bb356c" providerId="ADAL" clId="{B8FC8A89-AF90-4CFF-BAF0-57AAA3A6306F}" dt="2021-05-03T13:22:39.479" v="208" actId="790"/>
          <ac:spMkLst>
            <pc:docMk/>
            <pc:sldMk cId="707887086" sldId="1633"/>
            <ac:spMk id="3" creationId="{E7F47637-CBE3-4AF9-8FE6-FEE313622592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67" v="198" actId="790"/>
        <pc:sldMkLst>
          <pc:docMk/>
          <pc:sldMk cId="2253365439" sldId="1642"/>
        </pc:sldMkLst>
        <pc:spChg chg="mod">
          <ac:chgData name="Mikael Svenson" userId="965d4e6a-fd22-4d0b-8bb9-2315d7bb356c" providerId="ADAL" clId="{B8FC8A89-AF90-4CFF-BAF0-57AAA3A6306F}" dt="2021-05-03T13:22:39.458" v="192" actId="790"/>
          <ac:spMkLst>
            <pc:docMk/>
            <pc:sldMk cId="2253365439" sldId="1642"/>
            <ac:spMk id="2" creationId="{4EDF62F3-12E9-44F2-ADF4-F7AEA5750C8C}"/>
          </ac:spMkLst>
        </pc:spChg>
        <pc:spChg chg="mod">
          <ac:chgData name="Mikael Svenson" userId="965d4e6a-fd22-4d0b-8bb9-2315d7bb356c" providerId="ADAL" clId="{B8FC8A89-AF90-4CFF-BAF0-57AAA3A6306F}" dt="2021-05-03T13:22:39.463" v="193" actId="790"/>
          <ac:spMkLst>
            <pc:docMk/>
            <pc:sldMk cId="2253365439" sldId="1642"/>
            <ac:spMk id="3" creationId="{CBDC9C38-872E-4048-96FE-C321FEF21EC1}"/>
          </ac:spMkLst>
        </pc:spChg>
        <pc:spChg chg="mod">
          <ac:chgData name="Mikael Svenson" userId="965d4e6a-fd22-4d0b-8bb9-2315d7bb356c" providerId="ADAL" clId="{B8FC8A89-AF90-4CFF-BAF0-57AAA3A6306F}" dt="2021-05-03T13:22:39.466" v="196" actId="790"/>
          <ac:spMkLst>
            <pc:docMk/>
            <pc:sldMk cId="2253365439" sldId="1642"/>
            <ac:spMk id="4" creationId="{B7086944-6FE1-4219-8BE0-088A12AC4C1A}"/>
          </ac:spMkLst>
        </pc:spChg>
        <pc:spChg chg="mod">
          <ac:chgData name="Mikael Svenson" userId="965d4e6a-fd22-4d0b-8bb9-2315d7bb356c" providerId="ADAL" clId="{B8FC8A89-AF90-4CFF-BAF0-57AAA3A6306F}" dt="2021-05-03T13:22:39.457" v="191" actId="790"/>
          <ac:spMkLst>
            <pc:docMk/>
            <pc:sldMk cId="2253365439" sldId="1642"/>
            <ac:spMk id="18" creationId="{208A9E92-9D85-4055-8803-5F202D4A3C5B}"/>
          </ac:spMkLst>
        </pc:spChg>
        <pc:spChg chg="mod">
          <ac:chgData name="Mikael Svenson" userId="965d4e6a-fd22-4d0b-8bb9-2315d7bb356c" providerId="ADAL" clId="{B8FC8A89-AF90-4CFF-BAF0-57AAA3A6306F}" dt="2021-05-03T13:22:39.465" v="194" actId="790"/>
          <ac:spMkLst>
            <pc:docMk/>
            <pc:sldMk cId="2253365439" sldId="1642"/>
            <ac:spMk id="19" creationId="{A26A6D90-BEDB-407F-B2B7-FED8A28B2E7E}"/>
          </ac:spMkLst>
        </pc:spChg>
        <pc:spChg chg="mod">
          <ac:chgData name="Mikael Svenson" userId="965d4e6a-fd22-4d0b-8bb9-2315d7bb356c" providerId="ADAL" clId="{B8FC8A89-AF90-4CFF-BAF0-57AAA3A6306F}" dt="2021-05-03T13:22:39.465" v="195" actId="790"/>
          <ac:spMkLst>
            <pc:docMk/>
            <pc:sldMk cId="2253365439" sldId="1642"/>
            <ac:spMk id="20" creationId="{DB5D1CB4-9D32-42DB-AE6C-2E0D42D89B7E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320" v="105" actId="790"/>
        <pc:sldMkLst>
          <pc:docMk/>
          <pc:sldMk cId="10702720" sldId="2079"/>
        </pc:sldMkLst>
        <pc:spChg chg="mod">
          <ac:chgData name="Mikael Svenson" userId="965d4e6a-fd22-4d0b-8bb9-2315d7bb356c" providerId="ADAL" clId="{B8FC8A89-AF90-4CFF-BAF0-57AAA3A6306F}" dt="2021-05-03T13:22:39.312" v="99" actId="790"/>
          <ac:spMkLst>
            <pc:docMk/>
            <pc:sldMk cId="10702720" sldId="2079"/>
            <ac:spMk id="5" creationId="{00000000-0000-0000-0000-000000000000}"/>
          </ac:spMkLst>
        </pc:spChg>
        <pc:spChg chg="mod">
          <ac:chgData name="Mikael Svenson" userId="965d4e6a-fd22-4d0b-8bb9-2315d7bb356c" providerId="ADAL" clId="{B8FC8A89-AF90-4CFF-BAF0-57AAA3A6306F}" dt="2021-05-03T13:22:39.313" v="100" actId="790"/>
          <ac:spMkLst>
            <pc:docMk/>
            <pc:sldMk cId="10702720" sldId="2079"/>
            <ac:spMk id="7" creationId="{00000000-0000-0000-0000-000000000000}"/>
          </ac:spMkLst>
        </pc:spChg>
        <pc:spChg chg="mod">
          <ac:chgData name="Mikael Svenson" userId="965d4e6a-fd22-4d0b-8bb9-2315d7bb356c" providerId="ADAL" clId="{B8FC8A89-AF90-4CFF-BAF0-57AAA3A6306F}" dt="2021-05-03T13:22:39.317" v="101" actId="790"/>
          <ac:spMkLst>
            <pc:docMk/>
            <pc:sldMk cId="10702720" sldId="2079"/>
            <ac:spMk id="8" creationId="{00000000-0000-0000-0000-000000000000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98" v="219" actId="790"/>
        <pc:sldMkLst>
          <pc:docMk/>
          <pc:sldMk cId="4037611923" sldId="3334"/>
        </pc:sldMkLst>
        <pc:spChg chg="mod">
          <ac:chgData name="Mikael Svenson" userId="965d4e6a-fd22-4d0b-8bb9-2315d7bb356c" providerId="ADAL" clId="{B8FC8A89-AF90-4CFF-BAF0-57AAA3A6306F}" dt="2021-05-03T13:22:39.485" v="215" actId="790"/>
          <ac:spMkLst>
            <pc:docMk/>
            <pc:sldMk cId="4037611923" sldId="3334"/>
            <ac:spMk id="2" creationId="{4EDF62F3-12E9-44F2-ADF4-F7AEA5750C8C}"/>
          </ac:spMkLst>
        </pc:spChg>
        <pc:spChg chg="mod">
          <ac:chgData name="Mikael Svenson" userId="965d4e6a-fd22-4d0b-8bb9-2315d7bb356c" providerId="ADAL" clId="{B8FC8A89-AF90-4CFF-BAF0-57AAA3A6306F}" dt="2021-05-03T13:22:39.496" v="216" actId="790"/>
          <ac:spMkLst>
            <pc:docMk/>
            <pc:sldMk cId="4037611923" sldId="3334"/>
            <ac:spMk id="3" creationId="{CBDC9C38-872E-4048-96FE-C321FEF21EC1}"/>
          </ac:spMkLst>
        </pc:spChg>
        <pc:spChg chg="mod">
          <ac:chgData name="Mikael Svenson" userId="965d4e6a-fd22-4d0b-8bb9-2315d7bb356c" providerId="ADAL" clId="{B8FC8A89-AF90-4CFF-BAF0-57AAA3A6306F}" dt="2021-05-03T13:22:39.497" v="217" actId="790"/>
          <ac:spMkLst>
            <pc:docMk/>
            <pc:sldMk cId="4037611923" sldId="3334"/>
            <ac:spMk id="4" creationId="{02EA68F7-8988-47DE-A7F1-8D395A530CCA}"/>
          </ac:spMkLst>
        </pc:spChg>
        <pc:spChg chg="mod">
          <ac:chgData name="Mikael Svenson" userId="965d4e6a-fd22-4d0b-8bb9-2315d7bb356c" providerId="ADAL" clId="{B8FC8A89-AF90-4CFF-BAF0-57AAA3A6306F}" dt="2021-05-03T13:22:39.484" v="214" actId="790"/>
          <ac:spMkLst>
            <pc:docMk/>
            <pc:sldMk cId="4037611923" sldId="3334"/>
            <ac:spMk id="18" creationId="{208A9E92-9D85-4055-8803-5F202D4A3C5B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503" v="225" actId="790"/>
        <pc:sldMkLst>
          <pc:docMk/>
          <pc:sldMk cId="1633789891" sldId="3336"/>
        </pc:sldMkLst>
        <pc:spChg chg="mod">
          <ac:chgData name="Mikael Svenson" userId="965d4e6a-fd22-4d0b-8bb9-2315d7bb356c" providerId="ADAL" clId="{B8FC8A89-AF90-4CFF-BAF0-57AAA3A6306F}" dt="2021-05-03T13:22:39.499" v="220" actId="790"/>
          <ac:spMkLst>
            <pc:docMk/>
            <pc:sldMk cId="1633789891" sldId="3336"/>
            <ac:spMk id="3" creationId="{E7F47637-CBE3-4AF9-8FE6-FEE313622592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517" v="234" actId="790"/>
        <pc:sldMkLst>
          <pc:docMk/>
          <pc:sldMk cId="1805818155" sldId="3338"/>
        </pc:sldMkLst>
        <pc:spChg chg="mod">
          <ac:chgData name="Mikael Svenson" userId="965d4e6a-fd22-4d0b-8bb9-2315d7bb356c" providerId="ADAL" clId="{B8FC8A89-AF90-4CFF-BAF0-57AAA3A6306F}" dt="2021-05-03T13:22:39.504" v="227" actId="790"/>
          <ac:spMkLst>
            <pc:docMk/>
            <pc:sldMk cId="1805818155" sldId="3338"/>
            <ac:spMk id="2" creationId="{4EDF62F3-12E9-44F2-ADF4-F7AEA5750C8C}"/>
          </ac:spMkLst>
        </pc:spChg>
        <pc:spChg chg="mod">
          <ac:chgData name="Mikael Svenson" userId="965d4e6a-fd22-4d0b-8bb9-2315d7bb356c" providerId="ADAL" clId="{B8FC8A89-AF90-4CFF-BAF0-57AAA3A6306F}" dt="2021-05-03T13:22:39.511" v="228" actId="790"/>
          <ac:spMkLst>
            <pc:docMk/>
            <pc:sldMk cId="1805818155" sldId="3338"/>
            <ac:spMk id="3" creationId="{CBDC9C38-872E-4048-96FE-C321FEF21EC1}"/>
          </ac:spMkLst>
        </pc:spChg>
        <pc:spChg chg="mod">
          <ac:chgData name="Mikael Svenson" userId="965d4e6a-fd22-4d0b-8bb9-2315d7bb356c" providerId="ADAL" clId="{B8FC8A89-AF90-4CFF-BAF0-57AAA3A6306F}" dt="2021-05-03T13:22:39.514" v="231" actId="790"/>
          <ac:spMkLst>
            <pc:docMk/>
            <pc:sldMk cId="1805818155" sldId="3338"/>
            <ac:spMk id="4" creationId="{2C9C6A2B-E7D0-4147-AE94-53C90736E7C4}"/>
          </ac:spMkLst>
        </pc:spChg>
        <pc:spChg chg="mod">
          <ac:chgData name="Mikael Svenson" userId="965d4e6a-fd22-4d0b-8bb9-2315d7bb356c" providerId="ADAL" clId="{B8FC8A89-AF90-4CFF-BAF0-57AAA3A6306F}" dt="2021-05-03T13:22:39.512" v="230" actId="790"/>
          <ac:spMkLst>
            <pc:docMk/>
            <pc:sldMk cId="1805818155" sldId="3338"/>
            <ac:spMk id="5" creationId="{236AFBA3-A4B6-4A25-9293-48B0AC48D4EE}"/>
          </ac:spMkLst>
        </pc:spChg>
        <pc:spChg chg="mod">
          <ac:chgData name="Mikael Svenson" userId="965d4e6a-fd22-4d0b-8bb9-2315d7bb356c" providerId="ADAL" clId="{B8FC8A89-AF90-4CFF-BAF0-57AAA3A6306F}" dt="2021-05-03T13:22:39.504" v="226" actId="790"/>
          <ac:spMkLst>
            <pc:docMk/>
            <pc:sldMk cId="1805818155" sldId="3338"/>
            <ac:spMk id="18" creationId="{208A9E92-9D85-4055-8803-5F202D4A3C5B}"/>
          </ac:spMkLst>
        </pc:spChg>
        <pc:spChg chg="mod">
          <ac:chgData name="Mikael Svenson" userId="965d4e6a-fd22-4d0b-8bb9-2315d7bb356c" providerId="ADAL" clId="{B8FC8A89-AF90-4CFF-BAF0-57AAA3A6306F}" dt="2021-05-03T13:22:39.515" v="232" actId="790"/>
          <ac:spMkLst>
            <pc:docMk/>
            <pc:sldMk cId="1805818155" sldId="3338"/>
            <ac:spMk id="19" creationId="{F347A809-266F-491C-85F3-675D803AA54D}"/>
          </ac:spMkLst>
        </pc:spChg>
        <pc:spChg chg="mod">
          <ac:chgData name="Mikael Svenson" userId="965d4e6a-fd22-4d0b-8bb9-2315d7bb356c" providerId="ADAL" clId="{B8FC8A89-AF90-4CFF-BAF0-57AAA3A6306F}" dt="2021-05-03T13:22:39.512" v="229"/>
          <ac:spMkLst>
            <pc:docMk/>
            <pc:sldMk cId="1805818155" sldId="3338"/>
            <ac:spMk id="23" creationId="{D776F843-5083-4642-AFEB-BEDBD4A3FEC5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583" v="273" actId="790"/>
        <pc:sldMkLst>
          <pc:docMk/>
          <pc:sldMk cId="778883926" sldId="2076136264"/>
        </pc:sldMkLst>
        <pc:spChg chg="mod">
          <ac:chgData name="Mikael Svenson" userId="965d4e6a-fd22-4d0b-8bb9-2315d7bb356c" providerId="ADAL" clId="{B8FC8A89-AF90-4CFF-BAF0-57AAA3A6306F}" dt="2021-05-03T13:22:39.578" v="267" actId="790"/>
          <ac:spMkLst>
            <pc:docMk/>
            <pc:sldMk cId="778883926" sldId="2076136264"/>
            <ac:spMk id="2" creationId="{380C502B-5130-404C-9B58-F96BCEC218BD}"/>
          </ac:spMkLst>
        </pc:spChg>
        <pc:spChg chg="mod">
          <ac:chgData name="Mikael Svenson" userId="965d4e6a-fd22-4d0b-8bb9-2315d7bb356c" providerId="ADAL" clId="{B8FC8A89-AF90-4CFF-BAF0-57AAA3A6306F}" dt="2021-05-03T13:22:39.579" v="268" actId="790"/>
          <ac:spMkLst>
            <pc:docMk/>
            <pc:sldMk cId="778883926" sldId="2076136264"/>
            <ac:spMk id="14" creationId="{953584C8-8734-42EA-AD16-6AA2B405D249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09" v="146" actId="790"/>
        <pc:sldMkLst>
          <pc:docMk/>
          <pc:sldMk cId="2007154274" sldId="2076136270"/>
        </pc:sldMkLst>
        <pc:spChg chg="mod">
          <ac:chgData name="Mikael Svenson" userId="965d4e6a-fd22-4d0b-8bb9-2315d7bb356c" providerId="ADAL" clId="{B8FC8A89-AF90-4CFF-BAF0-57AAA3A6306F}" dt="2021-05-03T13:22:39.406" v="141" actId="790"/>
          <ac:spMkLst>
            <pc:docMk/>
            <pc:sldMk cId="2007154274" sldId="2076136270"/>
            <ac:spMk id="3" creationId="{E7F47637-CBE3-4AF9-8FE6-FEE313622592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604" v="296" actId="790"/>
        <pc:sldMkLst>
          <pc:docMk/>
          <pc:sldMk cId="4039685786" sldId="2076136275"/>
        </pc:sldMkLst>
        <pc:spChg chg="mod">
          <ac:chgData name="Mikael Svenson" userId="965d4e6a-fd22-4d0b-8bb9-2315d7bb356c" providerId="ADAL" clId="{B8FC8A89-AF90-4CFF-BAF0-57AAA3A6306F}" dt="2021-05-03T13:22:39.599" v="287" actId="790"/>
          <ac:spMkLst>
            <pc:docMk/>
            <pc:sldMk cId="4039685786" sldId="2076136275"/>
            <ac:spMk id="2" creationId="{16F22A0D-74B1-4224-A9FB-7A46887A11C4}"/>
          </ac:spMkLst>
        </pc:spChg>
        <pc:spChg chg="mod">
          <ac:chgData name="Mikael Svenson" userId="965d4e6a-fd22-4d0b-8bb9-2315d7bb356c" providerId="ADAL" clId="{B8FC8A89-AF90-4CFF-BAF0-57AAA3A6306F}" dt="2021-05-03T13:22:39.600" v="288" actId="790"/>
          <ac:spMkLst>
            <pc:docMk/>
            <pc:sldMk cId="4039685786" sldId="2076136275"/>
            <ac:spMk id="4" creationId="{DCD26878-CFA2-4175-8AE5-606DEC54503D}"/>
          </ac:spMkLst>
        </pc:spChg>
        <pc:spChg chg="mod">
          <ac:chgData name="Mikael Svenson" userId="965d4e6a-fd22-4d0b-8bb9-2315d7bb356c" providerId="ADAL" clId="{B8FC8A89-AF90-4CFF-BAF0-57AAA3A6306F}" dt="2021-05-03T13:22:39.598" v="286" actId="790"/>
          <ac:spMkLst>
            <pc:docMk/>
            <pc:sldMk cId="4039685786" sldId="2076136275"/>
            <ac:spMk id="5" creationId="{4437C971-2E09-4A3C-B78B-B3B1E8CBA41B}"/>
          </ac:spMkLst>
        </pc:spChg>
        <pc:spChg chg="mod">
          <ac:chgData name="Mikael Svenson" userId="965d4e6a-fd22-4d0b-8bb9-2315d7bb356c" providerId="ADAL" clId="{B8FC8A89-AF90-4CFF-BAF0-57AAA3A6306F}" dt="2021-05-03T13:22:39.601" v="291"/>
          <ac:spMkLst>
            <pc:docMk/>
            <pc:sldMk cId="4039685786" sldId="2076136275"/>
            <ac:spMk id="6" creationId="{9A190FA0-2C74-4058-B2E6-B9485A2D976F}"/>
          </ac:spMkLst>
        </pc:spChg>
        <pc:spChg chg="mod">
          <ac:chgData name="Mikael Svenson" userId="965d4e6a-fd22-4d0b-8bb9-2315d7bb356c" providerId="ADAL" clId="{B8FC8A89-AF90-4CFF-BAF0-57AAA3A6306F}" dt="2021-05-03T13:22:39.600" v="289"/>
          <ac:spMkLst>
            <pc:docMk/>
            <pc:sldMk cId="4039685786" sldId="2076136275"/>
            <ac:spMk id="12" creationId="{DFCC2E11-7C5D-44E1-A237-A0D0172DE310}"/>
          </ac:spMkLst>
        </pc:spChg>
        <pc:spChg chg="mod">
          <ac:chgData name="Mikael Svenson" userId="965d4e6a-fd22-4d0b-8bb9-2315d7bb356c" providerId="ADAL" clId="{B8FC8A89-AF90-4CFF-BAF0-57AAA3A6306F}" dt="2021-05-03T13:22:39.600" v="290"/>
          <ac:spMkLst>
            <pc:docMk/>
            <pc:sldMk cId="4039685786" sldId="2076136275"/>
            <ac:spMk id="14" creationId="{59D69BF6-8F22-4052-ABE8-5C7AA2998EBE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541" v="251" actId="790"/>
        <pc:sldMkLst>
          <pc:docMk/>
          <pc:sldMk cId="1901332553" sldId="2076136282"/>
        </pc:sldMkLst>
        <pc:spChg chg="mod">
          <ac:chgData name="Mikael Svenson" userId="965d4e6a-fd22-4d0b-8bb9-2315d7bb356c" providerId="ADAL" clId="{B8FC8A89-AF90-4CFF-BAF0-57AAA3A6306F}" dt="2021-05-03T13:22:39.537" v="246" actId="790"/>
          <ac:spMkLst>
            <pc:docMk/>
            <pc:sldMk cId="1901332553" sldId="2076136282"/>
            <ac:spMk id="3" creationId="{E7F47637-CBE3-4AF9-8FE6-FEE313622592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521" v="240" actId="790"/>
        <pc:sldMkLst>
          <pc:docMk/>
          <pc:sldMk cId="456093034" sldId="2076136307"/>
        </pc:sldMkLst>
        <pc:spChg chg="mod">
          <ac:chgData name="Mikael Svenson" userId="965d4e6a-fd22-4d0b-8bb9-2315d7bb356c" providerId="ADAL" clId="{B8FC8A89-AF90-4CFF-BAF0-57AAA3A6306F}" dt="2021-05-03T13:22:39.517" v="235" actId="790"/>
          <ac:spMkLst>
            <pc:docMk/>
            <pc:sldMk cId="456093034" sldId="2076136307"/>
            <ac:spMk id="3" creationId="{E7F47637-CBE3-4AF9-8FE6-FEE313622592}"/>
          </ac:spMkLst>
        </pc:spChg>
      </pc:sldChg>
      <pc:sldChg chg="delSp modSp mod modNotes">
        <pc:chgData name="Mikael Svenson" userId="965d4e6a-fd22-4d0b-8bb9-2315d7bb356c" providerId="ADAL" clId="{B8FC8A89-AF90-4CFF-BAF0-57AAA3A6306F}" dt="2021-05-03T13:22:39.536" v="245" actId="790"/>
        <pc:sldMkLst>
          <pc:docMk/>
          <pc:sldMk cId="2925091645" sldId="2076136308"/>
        </pc:sldMkLst>
        <pc:spChg chg="mod">
          <ac:chgData name="Mikael Svenson" userId="965d4e6a-fd22-4d0b-8bb9-2315d7bb356c" providerId="ADAL" clId="{B8FC8A89-AF90-4CFF-BAF0-57AAA3A6306F}" dt="2021-05-03T13:22:39.533" v="243" actId="790"/>
          <ac:spMkLst>
            <pc:docMk/>
            <pc:sldMk cId="2925091645" sldId="2076136308"/>
            <ac:spMk id="2" creationId="{4EDF62F3-12E9-44F2-ADF4-F7AEA5750C8C}"/>
          </ac:spMkLst>
        </pc:spChg>
        <pc:spChg chg="mod">
          <ac:chgData name="Mikael Svenson" userId="965d4e6a-fd22-4d0b-8bb9-2315d7bb356c" providerId="ADAL" clId="{B8FC8A89-AF90-4CFF-BAF0-57AAA3A6306F}" dt="2021-05-03T13:22:39.530" v="242" actId="790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965d4e6a-fd22-4d0b-8bb9-2315d7bb356c" providerId="ADAL" clId="{B8FC8A89-AF90-4CFF-BAF0-57AAA3A6306F}" dt="2021-05-03T13:21:46.291" v="0" actId="478"/>
          <ac:spMkLst>
            <pc:docMk/>
            <pc:sldMk cId="2925091645" sldId="2076136308"/>
            <ac:spMk id="5" creationId="{61AF3C7C-E445-40CE-AEE1-4067BA6F3D4A}"/>
          </ac:spMkLst>
        </pc:spChg>
        <pc:spChg chg="mod">
          <ac:chgData name="Mikael Svenson" userId="965d4e6a-fd22-4d0b-8bb9-2315d7bb356c" providerId="ADAL" clId="{B8FC8A89-AF90-4CFF-BAF0-57AAA3A6306F}" dt="2021-05-03T13:22:39.522" v="241" actId="790"/>
          <ac:spMkLst>
            <pc:docMk/>
            <pc:sldMk cId="2925091645" sldId="2076136308"/>
            <ac:spMk id="18" creationId="{208A9E92-9D85-4055-8803-5F202D4A3C5B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577" v="266" actId="790"/>
        <pc:sldMkLst>
          <pc:docMk/>
          <pc:sldMk cId="3026554354" sldId="2076136368"/>
        </pc:sldMkLst>
        <pc:spChg chg="mod">
          <ac:chgData name="Mikael Svenson" userId="965d4e6a-fd22-4d0b-8bb9-2315d7bb356c" providerId="ADAL" clId="{B8FC8A89-AF90-4CFF-BAF0-57AAA3A6306F}" dt="2021-05-03T13:22:39.570" v="259" actId="790"/>
          <ac:spMkLst>
            <pc:docMk/>
            <pc:sldMk cId="3026554354" sldId="2076136368"/>
            <ac:spMk id="2" creationId="{09B2C8F8-BFC7-4329-B385-95CF764182F2}"/>
          </ac:spMkLst>
        </pc:spChg>
        <pc:spChg chg="mod">
          <ac:chgData name="Mikael Svenson" userId="965d4e6a-fd22-4d0b-8bb9-2315d7bb356c" providerId="ADAL" clId="{B8FC8A89-AF90-4CFF-BAF0-57AAA3A6306F}" dt="2021-05-03T13:22:39.572" v="260" actId="790"/>
          <ac:spMkLst>
            <pc:docMk/>
            <pc:sldMk cId="3026554354" sldId="2076136368"/>
            <ac:spMk id="3" creationId="{3E442AEA-5790-49CA-8E96-88303CDBF15B}"/>
          </ac:spMkLst>
        </pc:spChg>
        <pc:spChg chg="mod">
          <ac:chgData name="Mikael Svenson" userId="965d4e6a-fd22-4d0b-8bb9-2315d7bb356c" providerId="ADAL" clId="{B8FC8A89-AF90-4CFF-BAF0-57AAA3A6306F}" dt="2021-05-03T13:22:39.573" v="261" actId="790"/>
          <ac:spMkLst>
            <pc:docMk/>
            <pc:sldMk cId="3026554354" sldId="2076136368"/>
            <ac:spMk id="4" creationId="{A8E74A23-1A00-4289-9DA4-BB2AD8E324B5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345" v="129" actId="790"/>
        <pc:sldMkLst>
          <pc:docMk/>
          <pc:sldMk cId="357588276" sldId="2076136388"/>
        </pc:sldMkLst>
        <pc:spChg chg="mod">
          <ac:chgData name="Mikael Svenson" userId="965d4e6a-fd22-4d0b-8bb9-2315d7bb356c" providerId="ADAL" clId="{B8FC8A89-AF90-4CFF-BAF0-57AAA3A6306F}" dt="2021-05-03T13:22:39.343" v="127" actId="790"/>
          <ac:spMkLst>
            <pc:docMk/>
            <pc:sldMk cId="357588276" sldId="2076136388"/>
            <ac:spMk id="2" creationId="{4AB97894-73DF-4371-A716-87B56E316357}"/>
          </ac:spMkLst>
        </pc:spChg>
        <pc:spChg chg="mod">
          <ac:chgData name="Mikael Svenson" userId="965d4e6a-fd22-4d0b-8bb9-2315d7bb356c" providerId="ADAL" clId="{B8FC8A89-AF90-4CFF-BAF0-57AAA3A6306F}" dt="2021-05-03T13:22:39.341" v="125" actId="790"/>
          <ac:spMkLst>
            <pc:docMk/>
            <pc:sldMk cId="357588276" sldId="2076136388"/>
            <ac:spMk id="9" creationId="{E00A4A7B-76F5-4DD2-BDB4-53AB1B34275B}"/>
          </ac:spMkLst>
        </pc:spChg>
        <pc:spChg chg="mod">
          <ac:chgData name="Mikael Svenson" userId="965d4e6a-fd22-4d0b-8bb9-2315d7bb356c" providerId="ADAL" clId="{B8FC8A89-AF90-4CFF-BAF0-57AAA3A6306F}" dt="2021-05-03T13:22:39.342" v="126" actId="790"/>
          <ac:spMkLst>
            <pc:docMk/>
            <pc:sldMk cId="357588276" sldId="2076136388"/>
            <ac:spMk id="10" creationId="{428522A5-E75F-40EA-865C-45BA98C91F76}"/>
          </ac:spMkLst>
        </pc:spChg>
        <pc:spChg chg="mod">
          <ac:chgData name="Mikael Svenson" userId="965d4e6a-fd22-4d0b-8bb9-2315d7bb356c" providerId="ADAL" clId="{B8FC8A89-AF90-4CFF-BAF0-57AAA3A6306F}" dt="2021-05-03T13:22:39.335" v="123" actId="790"/>
          <ac:spMkLst>
            <pc:docMk/>
            <pc:sldMk cId="357588276" sldId="2076136388"/>
            <ac:spMk id="14" creationId="{3C6B92CA-CCA8-43EB-90C0-7DA5C4715870}"/>
          </ac:spMkLst>
        </pc:spChg>
        <pc:spChg chg="mod">
          <ac:chgData name="Mikael Svenson" userId="965d4e6a-fd22-4d0b-8bb9-2315d7bb356c" providerId="ADAL" clId="{B8FC8A89-AF90-4CFF-BAF0-57AAA3A6306F}" dt="2021-05-03T13:22:39.336" v="124" actId="790"/>
          <ac:spMkLst>
            <pc:docMk/>
            <pc:sldMk cId="357588276" sldId="2076136388"/>
            <ac:spMk id="15" creationId="{C745FBD3-89F8-4AAA-B1B3-15710FCBC31B}"/>
          </ac:spMkLst>
        </pc:spChg>
        <pc:spChg chg="mod">
          <ac:chgData name="Mikael Svenson" userId="965d4e6a-fd22-4d0b-8bb9-2315d7bb356c" providerId="ADAL" clId="{B8FC8A89-AF90-4CFF-BAF0-57AAA3A6306F}" dt="2021-05-03T13:22:39.334" v="122" actId="790"/>
          <ac:spMkLst>
            <pc:docMk/>
            <pc:sldMk cId="357588276" sldId="2076136388"/>
            <ac:spMk id="22" creationId="{7C94A0E2-E065-4E52-BA50-EFAB4348B996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392" v="134" actId="790"/>
        <pc:sldMkLst>
          <pc:docMk/>
          <pc:sldMk cId="832077017" sldId="2076137576"/>
        </pc:sldMkLst>
        <pc:spChg chg="mod">
          <ac:chgData name="Mikael Svenson" userId="965d4e6a-fd22-4d0b-8bb9-2315d7bb356c" providerId="ADAL" clId="{B8FC8A89-AF90-4CFF-BAF0-57AAA3A6306F}" dt="2021-05-03T13:22:39.347" v="131" actId="790"/>
          <ac:spMkLst>
            <pc:docMk/>
            <pc:sldMk cId="832077017" sldId="2076137576"/>
            <ac:spMk id="3" creationId="{0A5159A6-97DD-4B54-96ED-4154691B295F}"/>
          </ac:spMkLst>
        </pc:spChg>
        <pc:spChg chg="mod">
          <ac:chgData name="Mikael Svenson" userId="965d4e6a-fd22-4d0b-8bb9-2315d7bb356c" providerId="ADAL" clId="{B8FC8A89-AF90-4CFF-BAF0-57AAA3A6306F}" dt="2021-05-03T13:22:39.350" v="132" actId="790"/>
          <ac:spMkLst>
            <pc:docMk/>
            <pc:sldMk cId="832077017" sldId="2076137576"/>
            <ac:spMk id="4" creationId="{3043A0E7-A181-4A01-8662-9169801F5D4A}"/>
          </ac:spMkLst>
        </pc:spChg>
        <pc:spChg chg="mod">
          <ac:chgData name="Mikael Svenson" userId="965d4e6a-fd22-4d0b-8bb9-2315d7bb356c" providerId="ADAL" clId="{B8FC8A89-AF90-4CFF-BAF0-57AAA3A6306F}" dt="2021-05-03T13:22:39.346" v="130" actId="790"/>
          <ac:spMkLst>
            <pc:docMk/>
            <pc:sldMk cId="832077017" sldId="2076137576"/>
            <ac:spMk id="11" creationId="{463E50D4-3798-4435-9259-B3FD089AF08B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27" v="158" actId="790"/>
        <pc:sldMkLst>
          <pc:docMk/>
          <pc:sldMk cId="724765918" sldId="2076137577"/>
        </pc:sldMkLst>
        <pc:spChg chg="mod">
          <ac:chgData name="Mikael Svenson" userId="965d4e6a-fd22-4d0b-8bb9-2315d7bb356c" providerId="ADAL" clId="{B8FC8A89-AF90-4CFF-BAF0-57AAA3A6306F}" dt="2021-05-03T13:22:39.421" v="154" actId="790"/>
          <ac:spMkLst>
            <pc:docMk/>
            <pc:sldMk cId="724765918" sldId="2076137577"/>
            <ac:spMk id="2" creationId="{00000000-0000-0000-0000-000000000000}"/>
          </ac:spMkLst>
        </pc:spChg>
        <pc:spChg chg="mod">
          <ac:chgData name="Mikael Svenson" userId="965d4e6a-fd22-4d0b-8bb9-2315d7bb356c" providerId="ADAL" clId="{B8FC8A89-AF90-4CFF-BAF0-57AAA3A6306F}" dt="2021-05-03T13:22:39.424" v="155" actId="790"/>
          <ac:spMkLst>
            <pc:docMk/>
            <pc:sldMk cId="724765918" sldId="2076137577"/>
            <ac:spMk id="3" creationId="{00000000-0000-0000-0000-000000000000}"/>
          </ac:spMkLst>
        </pc:spChg>
        <pc:spChg chg="mod">
          <ac:chgData name="Mikael Svenson" userId="965d4e6a-fd22-4d0b-8bb9-2315d7bb356c" providerId="ADAL" clId="{B8FC8A89-AF90-4CFF-BAF0-57AAA3A6306F}" dt="2021-05-03T13:22:39.425" v="156" actId="790"/>
          <ac:spMkLst>
            <pc:docMk/>
            <pc:sldMk cId="724765918" sldId="2076137577"/>
            <ac:spMk id="4" creationId="{C49FB30C-BFE7-4D69-9482-1CC0C5CFB8F1}"/>
          </ac:spMkLst>
        </pc:spChg>
        <pc:spChg chg="mod">
          <ac:chgData name="Mikael Svenson" userId="965d4e6a-fd22-4d0b-8bb9-2315d7bb356c" providerId="ADAL" clId="{B8FC8A89-AF90-4CFF-BAF0-57AAA3A6306F}" dt="2021-05-03T13:22:39.420" v="153" actId="790"/>
          <ac:spMkLst>
            <pc:docMk/>
            <pc:sldMk cId="724765918" sldId="2076137577"/>
            <ac:spMk id="23" creationId="{00000000-0000-0000-0000-000000000000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570" v="258" actId="790"/>
        <pc:sldMkLst>
          <pc:docMk/>
          <pc:sldMk cId="2636939237" sldId="2076137579"/>
        </pc:sldMkLst>
        <pc:spChg chg="mod">
          <ac:chgData name="Mikael Svenson" userId="965d4e6a-fd22-4d0b-8bb9-2315d7bb356c" providerId="ADAL" clId="{B8FC8A89-AF90-4CFF-BAF0-57AAA3A6306F}" dt="2021-05-03T13:22:39.548" v="254" actId="790"/>
          <ac:spMkLst>
            <pc:docMk/>
            <pc:sldMk cId="2636939237" sldId="2076137579"/>
            <ac:spMk id="2" creationId="{4EDF62F3-12E9-44F2-ADF4-F7AEA5750C8C}"/>
          </ac:spMkLst>
        </pc:spChg>
        <pc:spChg chg="mod">
          <ac:chgData name="Mikael Svenson" userId="965d4e6a-fd22-4d0b-8bb9-2315d7bb356c" providerId="ADAL" clId="{B8FC8A89-AF90-4CFF-BAF0-57AAA3A6306F}" dt="2021-05-03T13:22:39.548" v="253" actId="790"/>
          <ac:spMkLst>
            <pc:docMk/>
            <pc:sldMk cId="2636939237" sldId="2076137579"/>
            <ac:spMk id="3" creationId="{CBDC9C38-872E-4048-96FE-C321FEF21EC1}"/>
          </ac:spMkLst>
        </pc:spChg>
        <pc:spChg chg="mod">
          <ac:chgData name="Mikael Svenson" userId="965d4e6a-fd22-4d0b-8bb9-2315d7bb356c" providerId="ADAL" clId="{B8FC8A89-AF90-4CFF-BAF0-57AAA3A6306F}" dt="2021-05-03T13:22:39.549" v="256" actId="790"/>
          <ac:spMkLst>
            <pc:docMk/>
            <pc:sldMk cId="2636939237" sldId="2076137579"/>
            <ac:spMk id="4" creationId="{5F6886FC-B8B6-45C3-A047-37F9ADCF09A0}"/>
          </ac:spMkLst>
        </pc:spChg>
        <pc:spChg chg="mod">
          <ac:chgData name="Mikael Svenson" userId="965d4e6a-fd22-4d0b-8bb9-2315d7bb356c" providerId="ADAL" clId="{B8FC8A89-AF90-4CFF-BAF0-57AAA3A6306F}" dt="2021-05-03T13:22:39.541" v="252" actId="790"/>
          <ac:spMkLst>
            <pc:docMk/>
            <pc:sldMk cId="2636939237" sldId="2076137579"/>
            <ac:spMk id="5" creationId="{D99E2DB0-70F3-400F-878F-33AE8632B7BC}"/>
          </ac:spMkLst>
        </pc:spChg>
        <pc:spChg chg="mod">
          <ac:chgData name="Mikael Svenson" userId="965d4e6a-fd22-4d0b-8bb9-2315d7bb356c" providerId="ADAL" clId="{B8FC8A89-AF90-4CFF-BAF0-57AAA3A6306F}" dt="2021-05-03T13:22:39.549" v="255"/>
          <ac:spMkLst>
            <pc:docMk/>
            <pc:sldMk cId="2636939237" sldId="2076137579"/>
            <ac:spMk id="18" creationId="{EA52D9A0-A884-4AFB-AC0A-EE552CFDF50B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19" v="152" actId="790"/>
        <pc:sldMkLst>
          <pc:docMk/>
          <pc:sldMk cId="1761549774" sldId="2076137595"/>
        </pc:sldMkLst>
        <pc:spChg chg="mod">
          <ac:chgData name="Mikael Svenson" userId="965d4e6a-fd22-4d0b-8bb9-2315d7bb356c" providerId="ADAL" clId="{B8FC8A89-AF90-4CFF-BAF0-57AAA3A6306F}" dt="2021-05-03T13:22:39.413" v="150" actId="790"/>
          <ac:spMkLst>
            <pc:docMk/>
            <pc:sldMk cId="1761549774" sldId="2076137595"/>
            <ac:spMk id="3" creationId="{C27985E9-A5FB-4857-86D4-79F018A6B105}"/>
          </ac:spMkLst>
        </pc:spChg>
        <pc:spChg chg="mod">
          <ac:chgData name="Mikael Svenson" userId="965d4e6a-fd22-4d0b-8bb9-2315d7bb356c" providerId="ADAL" clId="{B8FC8A89-AF90-4CFF-BAF0-57AAA3A6306F}" dt="2021-05-03T13:22:39.412" v="149" actId="790"/>
          <ac:spMkLst>
            <pc:docMk/>
            <pc:sldMk cId="1761549774" sldId="2076137595"/>
            <ac:spMk id="11" creationId="{463E50D4-3798-4435-9259-B3FD089AF08B}"/>
          </ac:spMkLst>
        </pc:spChg>
        <pc:spChg chg="mod">
          <ac:chgData name="Mikael Svenson" userId="965d4e6a-fd22-4d0b-8bb9-2315d7bb356c" providerId="ADAL" clId="{B8FC8A89-AF90-4CFF-BAF0-57AAA3A6306F}" dt="2021-05-03T13:22:39.410" v="147" actId="790"/>
          <ac:spMkLst>
            <pc:docMk/>
            <pc:sldMk cId="1761549774" sldId="2076137595"/>
            <ac:spMk id="18" creationId="{E5183C7A-C387-45C5-B839-7BB228B4091B}"/>
          </ac:spMkLst>
        </pc:spChg>
        <pc:spChg chg="mod">
          <ac:chgData name="Mikael Svenson" userId="965d4e6a-fd22-4d0b-8bb9-2315d7bb356c" providerId="ADAL" clId="{B8FC8A89-AF90-4CFF-BAF0-57AAA3A6306F}" dt="2021-05-03T13:22:39.411" v="148" actId="790"/>
          <ac:spMkLst>
            <pc:docMk/>
            <pc:sldMk cId="1761549774" sldId="2076137595"/>
            <ac:spMk id="19" creationId="{B96EE522-6672-435D-A47F-0B904BCE8C3A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05" v="140" actId="790"/>
        <pc:sldMkLst>
          <pc:docMk/>
          <pc:sldMk cId="2040908422" sldId="2076137596"/>
        </pc:sldMkLst>
        <pc:spChg chg="mod">
          <ac:chgData name="Mikael Svenson" userId="965d4e6a-fd22-4d0b-8bb9-2315d7bb356c" providerId="ADAL" clId="{B8FC8A89-AF90-4CFF-BAF0-57AAA3A6306F}" dt="2021-05-03T13:22:39.397" v="138" actId="790"/>
          <ac:spMkLst>
            <pc:docMk/>
            <pc:sldMk cId="2040908422" sldId="2076137596"/>
            <ac:spMk id="2" creationId="{503EB9B8-FB05-4603-A110-BFDA60ED6BAF}"/>
          </ac:spMkLst>
        </pc:spChg>
        <pc:spChg chg="mod">
          <ac:chgData name="Mikael Svenson" userId="965d4e6a-fd22-4d0b-8bb9-2315d7bb356c" providerId="ADAL" clId="{B8FC8A89-AF90-4CFF-BAF0-57AAA3A6306F}" dt="2021-05-03T13:22:39.393" v="136" actId="790"/>
          <ac:spMkLst>
            <pc:docMk/>
            <pc:sldMk cId="2040908422" sldId="2076137596"/>
            <ac:spMk id="3" creationId="{0A5159A6-97DD-4B54-96ED-4154691B295F}"/>
          </ac:spMkLst>
        </pc:spChg>
        <pc:spChg chg="mod">
          <ac:chgData name="Mikael Svenson" userId="965d4e6a-fd22-4d0b-8bb9-2315d7bb356c" providerId="ADAL" clId="{B8FC8A89-AF90-4CFF-BAF0-57AAA3A6306F}" dt="2021-05-03T13:22:39.396" v="137" actId="790"/>
          <ac:spMkLst>
            <pc:docMk/>
            <pc:sldMk cId="2040908422" sldId="2076137596"/>
            <ac:spMk id="4" creationId="{3043A0E7-A181-4A01-8662-9169801F5D4A}"/>
          </ac:spMkLst>
        </pc:spChg>
        <pc:spChg chg="mod">
          <ac:chgData name="Mikael Svenson" userId="965d4e6a-fd22-4d0b-8bb9-2315d7bb356c" providerId="ADAL" clId="{B8FC8A89-AF90-4CFF-BAF0-57AAA3A6306F}" dt="2021-05-03T13:22:39.392" v="135" actId="790"/>
          <ac:spMkLst>
            <pc:docMk/>
            <pc:sldMk cId="2040908422" sldId="2076137596"/>
            <ac:spMk id="11" creationId="{463E50D4-3798-4435-9259-B3FD089AF08B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333" v="121" actId="790"/>
        <pc:sldMkLst>
          <pc:docMk/>
          <pc:sldMk cId="3554970203" sldId="2076137597"/>
        </pc:sldMkLst>
        <pc:spChg chg="mod">
          <ac:chgData name="Mikael Svenson" userId="965d4e6a-fd22-4d0b-8bb9-2315d7bb356c" providerId="ADAL" clId="{B8FC8A89-AF90-4CFF-BAF0-57AAA3A6306F}" dt="2021-05-03T13:22:39.329" v="116" actId="790"/>
          <ac:spMkLst>
            <pc:docMk/>
            <pc:sldMk cId="3554970203" sldId="2076137597"/>
            <ac:spMk id="40" creationId="{3EFE0F7F-9687-4B36-84EE-B637D8DBCC12}"/>
          </ac:spMkLst>
        </pc:spChg>
      </pc:sldChg>
      <pc:sldChg chg="modSp mod modNotes">
        <pc:chgData name="Mikael Svenson" userId="965d4e6a-fd22-4d0b-8bb9-2315d7bb356c" providerId="ADAL" clId="{B8FC8A89-AF90-4CFF-BAF0-57AAA3A6306F}" dt="2021-05-03T13:22:39.479" v="207" actId="790"/>
        <pc:sldMkLst>
          <pc:docMk/>
          <pc:sldMk cId="3343504082" sldId="2076137599"/>
        </pc:sldMkLst>
        <pc:spChg chg="mod">
          <ac:chgData name="Mikael Svenson" userId="965d4e6a-fd22-4d0b-8bb9-2315d7bb356c" providerId="ADAL" clId="{B8FC8A89-AF90-4CFF-BAF0-57AAA3A6306F}" dt="2021-05-03T13:22:39.470" v="200" actId="790"/>
          <ac:spMkLst>
            <pc:docMk/>
            <pc:sldMk cId="3343504082" sldId="2076137599"/>
            <ac:spMk id="2" creationId="{4EDF62F3-12E9-44F2-ADF4-F7AEA5750C8C}"/>
          </ac:spMkLst>
        </pc:spChg>
        <pc:spChg chg="mod">
          <ac:chgData name="Mikael Svenson" userId="965d4e6a-fd22-4d0b-8bb9-2315d7bb356c" providerId="ADAL" clId="{B8FC8A89-AF90-4CFF-BAF0-57AAA3A6306F}" dt="2021-05-03T13:22:39.474" v="201" actId="790"/>
          <ac:spMkLst>
            <pc:docMk/>
            <pc:sldMk cId="3343504082" sldId="2076137599"/>
            <ac:spMk id="3" creationId="{CBDC9C38-872E-4048-96FE-C321FEF21EC1}"/>
          </ac:spMkLst>
        </pc:spChg>
        <pc:spChg chg="mod">
          <ac:chgData name="Mikael Svenson" userId="965d4e6a-fd22-4d0b-8bb9-2315d7bb356c" providerId="ADAL" clId="{B8FC8A89-AF90-4CFF-BAF0-57AAA3A6306F}" dt="2021-05-03T13:22:39.476" v="203" actId="790"/>
          <ac:spMkLst>
            <pc:docMk/>
            <pc:sldMk cId="3343504082" sldId="2076137599"/>
            <ac:spMk id="5" creationId="{98AF26E8-439E-4D4F-8627-D1FED55921CF}"/>
          </ac:spMkLst>
        </pc:spChg>
        <pc:spChg chg="mod">
          <ac:chgData name="Mikael Svenson" userId="965d4e6a-fd22-4d0b-8bb9-2315d7bb356c" providerId="ADAL" clId="{B8FC8A89-AF90-4CFF-BAF0-57AAA3A6306F}" dt="2021-05-03T13:22:39.469" v="199" actId="790"/>
          <ac:spMkLst>
            <pc:docMk/>
            <pc:sldMk cId="3343504082" sldId="2076137599"/>
            <ac:spMk id="18" creationId="{208A9E92-9D85-4055-8803-5F202D4A3C5B}"/>
          </ac:spMkLst>
        </pc:spChg>
        <pc:spChg chg="mod">
          <ac:chgData name="Mikael Svenson" userId="965d4e6a-fd22-4d0b-8bb9-2315d7bb356c" providerId="ADAL" clId="{B8FC8A89-AF90-4CFF-BAF0-57AAA3A6306F}" dt="2021-05-03T13:22:39.475" v="202" actId="790"/>
          <ac:spMkLst>
            <pc:docMk/>
            <pc:sldMk cId="3343504082" sldId="2076137599"/>
            <ac:spMk id="19" creationId="{A26A6D90-BEDB-407F-B2B7-FED8A28B2E7E}"/>
          </ac:spMkLst>
        </pc:spChg>
        <pc:spChg chg="mod">
          <ac:chgData name="Mikael Svenson" userId="965d4e6a-fd22-4d0b-8bb9-2315d7bb356c" providerId="ADAL" clId="{B8FC8A89-AF90-4CFF-BAF0-57AAA3A6306F}" dt="2021-05-03T13:22:39.477" v="205" actId="790"/>
          <ac:spMkLst>
            <pc:docMk/>
            <pc:sldMk cId="3343504082" sldId="2076137599"/>
            <ac:spMk id="20" creationId="{950905F9-4AFD-46BD-A089-E8891391F556}"/>
          </ac:spMkLst>
        </pc:spChg>
        <pc:spChg chg="mod">
          <ac:chgData name="Mikael Svenson" userId="965d4e6a-fd22-4d0b-8bb9-2315d7bb356c" providerId="ADAL" clId="{B8FC8A89-AF90-4CFF-BAF0-57AAA3A6306F}" dt="2021-05-03T13:22:39.477" v="204" actId="790"/>
          <ac:spMkLst>
            <pc:docMk/>
            <pc:sldMk cId="3343504082" sldId="2076137599"/>
            <ac:spMk id="24" creationId="{13E9541E-47BA-4BF5-9CB3-613F4D4ECA55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7C7FB29B-6DD2-4EB4-8D5D-B60FA10D037A}"/>
    <pc:docChg chg="modSld">
      <pc:chgData name="David Warner" userId="S::david_dwarnerii.com#ext#@microsoft.onmicrosoft.com::acafcf14-4098-4a83-9425-e73571277a06" providerId="AD" clId="Web-{7C7FB29B-6DD2-4EB4-8D5D-B60FA10D037A}" dt="2021-06-01T15:13:25.746" v="32" actId="20577"/>
      <pc:docMkLst>
        <pc:docMk/>
      </pc:docMkLst>
      <pc:sldChg chg="addSp delSp modSp">
        <pc:chgData name="David Warner" userId="S::david_dwarnerii.com#ext#@microsoft.onmicrosoft.com::acafcf14-4098-4a83-9425-e73571277a06" providerId="AD" clId="Web-{7C7FB29B-6DD2-4EB4-8D5D-B60FA10D037A}" dt="2021-06-01T15:13:25.746" v="32" actId="20577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7C7FB29B-6DD2-4EB4-8D5D-B60FA10D037A}" dt="2021-06-01T15:12:17.304" v="0"/>
          <ac:spMkLst>
            <pc:docMk/>
            <pc:sldMk cId="357588276" sldId="2076136388"/>
            <ac:spMk id="2" creationId="{B8E0D615-D1ED-4BBA-A63E-D64E8823F0FB}"/>
          </ac:spMkLst>
        </pc:spChg>
        <pc:spChg chg="mod">
          <ac:chgData name="David Warner" userId="S::david_dwarnerii.com#ext#@microsoft.onmicrosoft.com::acafcf14-4098-4a83-9425-e73571277a06" providerId="AD" clId="Web-{7C7FB29B-6DD2-4EB4-8D5D-B60FA10D037A}" dt="2021-06-01T15:13:25.746" v="32" actId="20577"/>
          <ac:spMkLst>
            <pc:docMk/>
            <pc:sldMk cId="357588276" sldId="2076136388"/>
            <ac:spMk id="9" creationId="{E00A4A7B-76F5-4DD2-BDB4-53AB1B34275B}"/>
          </ac:spMkLst>
        </pc:spChg>
        <pc:picChg chg="del">
          <ac:chgData name="David Warner" userId="S::david_dwarnerii.com#ext#@microsoft.onmicrosoft.com::acafcf14-4098-4a83-9425-e73571277a06" providerId="AD" clId="Web-{7C7FB29B-6DD2-4EB4-8D5D-B60FA10D037A}" dt="2021-06-01T15:12:26.227" v="1"/>
          <ac:picMkLst>
            <pc:docMk/>
            <pc:sldMk cId="357588276" sldId="2076136388"/>
            <ac:picMk id="3" creationId="{B7484E08-5733-4C53-BD60-29A92A3B82B3}"/>
          </ac:picMkLst>
        </pc:picChg>
        <pc:picChg chg="add mod modCrop">
          <ac:chgData name="David Warner" userId="S::david_dwarnerii.com#ext#@microsoft.onmicrosoft.com::acafcf14-4098-4a83-9425-e73571277a06" providerId="AD" clId="Web-{7C7FB29B-6DD2-4EB4-8D5D-B60FA10D037A}" dt="2021-06-01T15:12:54.322" v="7"/>
          <ac:picMkLst>
            <pc:docMk/>
            <pc:sldMk cId="357588276" sldId="2076136388"/>
            <ac:picMk id="4" creationId="{97D3DC80-93E1-4624-8BA8-D134CAD6BE66}"/>
          </ac:picMkLst>
        </pc:picChg>
      </pc:sldChg>
    </pc:docChg>
  </pc:docChgLst>
  <pc:docChgLst>
    <pc:chgData name="Vesa Juvonen" userId="c7243be1-99a3-4752-ab2a-0cf698cf8236" providerId="ADAL" clId="{B06FF2A9-546D-4DF4-BE68-1A45DF14CFE2}"/>
    <pc:docChg chg="undo custSel addSld delSld modSld modSection">
      <pc:chgData name="Vesa Juvonen" userId="c7243be1-99a3-4752-ab2a-0cf698cf8236" providerId="ADAL" clId="{B06FF2A9-546D-4DF4-BE68-1A45DF14CFE2}" dt="2021-02-11T15:23:06.531" v="420" actId="21"/>
      <pc:docMkLst>
        <pc:docMk/>
      </pc:docMkLst>
      <pc:sldChg chg="modSp mod">
        <pc:chgData name="Vesa Juvonen" userId="c7243be1-99a3-4752-ab2a-0cf698cf8236" providerId="ADAL" clId="{B06FF2A9-546D-4DF4-BE68-1A45DF14CFE2}" dt="2021-02-08T13:58:34.520" v="18" actId="6549"/>
        <pc:sldMkLst>
          <pc:docMk/>
          <pc:sldMk cId="2967945684" sldId="277"/>
        </pc:sldMkLst>
        <pc:spChg chg="mod">
          <ac:chgData name="Vesa Juvonen" userId="c7243be1-99a3-4752-ab2a-0cf698cf8236" providerId="ADAL" clId="{B06FF2A9-546D-4DF4-BE68-1A45DF14CFE2}" dt="2021-02-08T13:58:34.520" v="18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B06FF2A9-546D-4DF4-BE68-1A45DF14CFE2}" dt="2021-02-08T13:58:17.070" v="9" actId="20577"/>
        <pc:sldMkLst>
          <pc:docMk/>
          <pc:sldMk cId="287163252" sldId="1567"/>
        </pc:sldMkLst>
        <pc:spChg chg="mod">
          <ac:chgData name="Vesa Juvonen" userId="c7243be1-99a3-4752-ab2a-0cf698cf8236" providerId="ADAL" clId="{B06FF2A9-546D-4DF4-BE68-1A45DF14CFE2}" dt="2021-02-08T13:58:17.070" v="9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mod">
        <pc:chgData name="Vesa Juvonen" userId="c7243be1-99a3-4752-ab2a-0cf698cf8236" providerId="ADAL" clId="{B06FF2A9-546D-4DF4-BE68-1A45DF14CFE2}" dt="2021-02-08T14:05:14.492" v="337" actId="22"/>
        <pc:sldMkLst>
          <pc:docMk/>
          <pc:sldMk cId="2877399898" sldId="1623"/>
        </pc:sldMkLst>
        <pc:spChg chg="add">
          <ac:chgData name="Vesa Juvonen" userId="c7243be1-99a3-4752-ab2a-0cf698cf8236" providerId="ADAL" clId="{B06FF2A9-546D-4DF4-BE68-1A45DF14CFE2}" dt="2021-02-08T14:05:14.492" v="337" actId="22"/>
          <ac:spMkLst>
            <pc:docMk/>
            <pc:sldMk cId="2877399898" sldId="1623"/>
            <ac:spMk id="20" creationId="{21077DA9-DEAC-46BE-99BC-E21177470D22}"/>
          </ac:spMkLst>
        </pc:spChg>
      </pc:sldChg>
      <pc:sldChg chg="addSp mod">
        <pc:chgData name="Vesa Juvonen" userId="c7243be1-99a3-4752-ab2a-0cf698cf8236" providerId="ADAL" clId="{B06FF2A9-546D-4DF4-BE68-1A45DF14CFE2}" dt="2021-02-08T14:05:15.963" v="338" actId="22"/>
        <pc:sldMkLst>
          <pc:docMk/>
          <pc:sldMk cId="2253365439" sldId="1642"/>
        </pc:sldMkLst>
        <pc:spChg chg="add">
          <ac:chgData name="Vesa Juvonen" userId="c7243be1-99a3-4752-ab2a-0cf698cf8236" providerId="ADAL" clId="{B06FF2A9-546D-4DF4-BE68-1A45DF14CFE2}" dt="2021-02-08T14:05:15.963" v="338" actId="22"/>
          <ac:spMkLst>
            <pc:docMk/>
            <pc:sldMk cId="2253365439" sldId="1642"/>
            <ac:spMk id="4" creationId="{C94DA492-A923-4CC7-91ED-5F3A1E108046}"/>
          </ac:spMkLst>
        </pc:spChg>
      </pc:sldChg>
      <pc:sldChg chg="addSp delSp modSp mod">
        <pc:chgData name="Vesa Juvonen" userId="c7243be1-99a3-4752-ab2a-0cf698cf8236" providerId="ADAL" clId="{B06FF2A9-546D-4DF4-BE68-1A45DF14CFE2}" dt="2021-02-08T14:09:12.426" v="344" actId="20577"/>
        <pc:sldMkLst>
          <pc:docMk/>
          <pc:sldMk cId="10702720" sldId="2079"/>
        </pc:sldMkLst>
        <pc:spChg chg="mod">
          <ac:chgData name="Vesa Juvonen" userId="c7243be1-99a3-4752-ab2a-0cf698cf8236" providerId="ADAL" clId="{B06FF2A9-546D-4DF4-BE68-1A45DF14CFE2}" dt="2021-02-08T14:09:12.426" v="344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B06FF2A9-546D-4DF4-BE68-1A45DF14CFE2}" dt="2021-02-08T14:04:46.219" v="315" actId="1076"/>
          <ac:picMkLst>
            <pc:docMk/>
            <pc:sldMk cId="10702720" sldId="2079"/>
            <ac:picMk id="2" creationId="{7B094EB8-0F11-4488-B084-3A4D22683D3B}"/>
          </ac:picMkLst>
        </pc:picChg>
        <pc:picChg chg="add mod">
          <ac:chgData name="Vesa Juvonen" userId="c7243be1-99a3-4752-ab2a-0cf698cf8236" providerId="ADAL" clId="{B06FF2A9-546D-4DF4-BE68-1A45DF14CFE2}" dt="2021-02-08T14:04:46.219" v="315" actId="1076"/>
          <ac:picMkLst>
            <pc:docMk/>
            <pc:sldMk cId="10702720" sldId="2079"/>
            <ac:picMk id="4" creationId="{606A142A-771B-434A-B9E7-5BD700326A4F}"/>
          </ac:picMkLst>
        </pc:picChg>
        <pc:picChg chg="del">
          <ac:chgData name="Vesa Juvonen" userId="c7243be1-99a3-4752-ab2a-0cf698cf8236" providerId="ADAL" clId="{B06FF2A9-546D-4DF4-BE68-1A45DF14CFE2}" dt="2021-02-08T14:04:35.551" v="311" actId="478"/>
          <ac:picMkLst>
            <pc:docMk/>
            <pc:sldMk cId="10702720" sldId="2079"/>
            <ac:picMk id="6" creationId="{5D362C44-FF2C-49DA-B573-7BCE5F2F4363}"/>
          </ac:picMkLst>
        </pc:picChg>
        <pc:picChg chg="add mod">
          <ac:chgData name="Vesa Juvonen" userId="c7243be1-99a3-4752-ab2a-0cf698cf8236" providerId="ADAL" clId="{B06FF2A9-546D-4DF4-BE68-1A45DF14CFE2}" dt="2021-02-08T14:04:46.219" v="315" actId="1076"/>
          <ac:picMkLst>
            <pc:docMk/>
            <pc:sldMk cId="10702720" sldId="2079"/>
            <ac:picMk id="10" creationId="{5C5C0C9F-2FFA-465F-8F0D-9A683298C325}"/>
          </ac:picMkLst>
        </pc:picChg>
        <pc:picChg chg="del">
          <ac:chgData name="Vesa Juvonen" userId="c7243be1-99a3-4752-ab2a-0cf698cf8236" providerId="ADAL" clId="{B06FF2A9-546D-4DF4-BE68-1A45DF14CFE2}" dt="2021-02-08T14:04:35.551" v="311" actId="478"/>
          <ac:picMkLst>
            <pc:docMk/>
            <pc:sldMk cId="10702720" sldId="2079"/>
            <ac:picMk id="1028" creationId="{0EA04847-1ED5-42C6-963F-9F077DBFF741}"/>
          </ac:picMkLst>
        </pc:picChg>
        <pc:picChg chg="del">
          <ac:chgData name="Vesa Juvonen" userId="c7243be1-99a3-4752-ab2a-0cf698cf8236" providerId="ADAL" clId="{B06FF2A9-546D-4DF4-BE68-1A45DF14CFE2}" dt="2021-02-08T14:04:35.551" v="311" actId="478"/>
          <ac:picMkLst>
            <pc:docMk/>
            <pc:sldMk cId="10702720" sldId="2079"/>
            <ac:picMk id="1030" creationId="{CC6FFA69-ACB0-4E3B-822A-56A52356A7F5}"/>
          </ac:picMkLst>
        </pc:picChg>
      </pc:sldChg>
      <pc:sldChg chg="addSp mod">
        <pc:chgData name="Vesa Juvonen" userId="c7243be1-99a3-4752-ab2a-0cf698cf8236" providerId="ADAL" clId="{B06FF2A9-546D-4DF4-BE68-1A45DF14CFE2}" dt="2021-02-08T14:05:17.546" v="339" actId="22"/>
        <pc:sldMkLst>
          <pc:docMk/>
          <pc:sldMk cId="4037611923" sldId="3334"/>
        </pc:sldMkLst>
        <pc:spChg chg="add">
          <ac:chgData name="Vesa Juvonen" userId="c7243be1-99a3-4752-ab2a-0cf698cf8236" providerId="ADAL" clId="{B06FF2A9-546D-4DF4-BE68-1A45DF14CFE2}" dt="2021-02-08T14:05:17.546" v="339" actId="22"/>
          <ac:spMkLst>
            <pc:docMk/>
            <pc:sldMk cId="4037611923" sldId="3334"/>
            <ac:spMk id="4" creationId="{7EC130ED-903E-41D8-8D05-9746F73ECE8A}"/>
          </ac:spMkLst>
        </pc:spChg>
      </pc:sldChg>
      <pc:sldChg chg="addSp mod">
        <pc:chgData name="Vesa Juvonen" userId="c7243be1-99a3-4752-ab2a-0cf698cf8236" providerId="ADAL" clId="{B06FF2A9-546D-4DF4-BE68-1A45DF14CFE2}" dt="2021-02-08T14:05:19.816" v="340" actId="22"/>
        <pc:sldMkLst>
          <pc:docMk/>
          <pc:sldMk cId="1805818155" sldId="3338"/>
        </pc:sldMkLst>
        <pc:spChg chg="add">
          <ac:chgData name="Vesa Juvonen" userId="c7243be1-99a3-4752-ab2a-0cf698cf8236" providerId="ADAL" clId="{B06FF2A9-546D-4DF4-BE68-1A45DF14CFE2}" dt="2021-02-08T14:05:19.816" v="340" actId="22"/>
          <ac:spMkLst>
            <pc:docMk/>
            <pc:sldMk cId="1805818155" sldId="3338"/>
            <ac:spMk id="19" creationId="{16CF2952-B83B-40F9-A890-C564CE0F43A3}"/>
          </ac:spMkLst>
        </pc:spChg>
      </pc:sldChg>
      <pc:sldChg chg="addSp">
        <pc:chgData name="Vesa Juvonen" userId="c7243be1-99a3-4752-ab2a-0cf698cf8236" providerId="ADAL" clId="{B06FF2A9-546D-4DF4-BE68-1A45DF14CFE2}" dt="2021-02-08T14:03:45.036" v="297"/>
        <pc:sldMkLst>
          <pc:docMk/>
          <pc:sldMk cId="232395528" sldId="2076136264"/>
        </pc:sldMkLst>
        <pc:picChg chg="add">
          <ac:chgData name="Vesa Juvonen" userId="c7243be1-99a3-4752-ab2a-0cf698cf8236" providerId="ADAL" clId="{B06FF2A9-546D-4DF4-BE68-1A45DF14CFE2}" dt="2021-02-08T14:03:45.036" v="297"/>
          <ac:picMkLst>
            <pc:docMk/>
            <pc:sldMk cId="232395528" sldId="2076136264"/>
            <ac:picMk id="2050" creationId="{145B671C-EA40-44B5-96C9-ACB8A7A4FF09}"/>
          </ac:picMkLst>
        </pc:picChg>
      </pc:sldChg>
      <pc:sldChg chg="delSp modSp add del mod">
        <pc:chgData name="Vesa Juvonen" userId="c7243be1-99a3-4752-ab2a-0cf698cf8236" providerId="ADAL" clId="{B06FF2A9-546D-4DF4-BE68-1A45DF14CFE2}" dt="2021-02-08T14:09:22.424" v="345" actId="20577"/>
        <pc:sldMkLst>
          <pc:docMk/>
          <pc:sldMk cId="778883926" sldId="2076136264"/>
        </pc:sldMkLst>
        <pc:spChg chg="mod">
          <ac:chgData name="Vesa Juvonen" userId="c7243be1-99a3-4752-ab2a-0cf698cf8236" providerId="ADAL" clId="{B06FF2A9-546D-4DF4-BE68-1A45DF14CFE2}" dt="2021-02-08T14:09:22.424" v="345" actId="20577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B06FF2A9-546D-4DF4-BE68-1A45DF14CFE2}" dt="2021-02-08T13:59:02.952" v="19" actId="478"/>
          <ac:picMkLst>
            <pc:docMk/>
            <pc:sldMk cId="778883926" sldId="2076136264"/>
            <ac:picMk id="9" creationId="{81D4906B-5BF0-4418-87DA-6C24B71FF1BD}"/>
          </ac:picMkLst>
        </pc:picChg>
        <pc:picChg chg="del">
          <ac:chgData name="Vesa Juvonen" userId="c7243be1-99a3-4752-ab2a-0cf698cf8236" providerId="ADAL" clId="{B06FF2A9-546D-4DF4-BE68-1A45DF14CFE2}" dt="2021-02-08T13:59:02.952" v="19" actId="478"/>
          <ac:picMkLst>
            <pc:docMk/>
            <pc:sldMk cId="778883926" sldId="2076136264"/>
            <ac:picMk id="10" creationId="{DAA74D5B-4139-4D90-83EE-EDE7897F1478}"/>
          </ac:picMkLst>
        </pc:picChg>
        <pc:picChg chg="mod">
          <ac:chgData name="Vesa Juvonen" userId="c7243be1-99a3-4752-ab2a-0cf698cf8236" providerId="ADAL" clId="{B06FF2A9-546D-4DF4-BE68-1A45DF14CFE2}" dt="2021-02-08T14:01:52.525" v="168" actId="1076"/>
          <ac:picMkLst>
            <pc:docMk/>
            <pc:sldMk cId="778883926" sldId="2076136264"/>
            <ac:picMk id="1026" creationId="{A56D7B29-797B-4A06-A425-22BF1648403B}"/>
          </ac:picMkLst>
        </pc:picChg>
        <pc:picChg chg="mod">
          <ac:chgData name="Vesa Juvonen" userId="c7243be1-99a3-4752-ab2a-0cf698cf8236" providerId="ADAL" clId="{B06FF2A9-546D-4DF4-BE68-1A45DF14CFE2}" dt="2021-02-08T14:03:54.713" v="302" actId="1076"/>
          <ac:picMkLst>
            <pc:docMk/>
            <pc:sldMk cId="778883926" sldId="2076136264"/>
            <ac:picMk id="2050" creationId="{145B671C-EA40-44B5-96C9-ACB8A7A4FF09}"/>
          </ac:picMkLst>
        </pc:picChg>
      </pc:sldChg>
      <pc:sldChg chg="addSp">
        <pc:chgData name="Vesa Juvonen" userId="c7243be1-99a3-4752-ab2a-0cf698cf8236" providerId="ADAL" clId="{B06FF2A9-546D-4DF4-BE68-1A45DF14CFE2}" dt="2021-02-08T14:01:39.705" v="161"/>
        <pc:sldMkLst>
          <pc:docMk/>
          <pc:sldMk cId="2207155008" sldId="2076136264"/>
        </pc:sldMkLst>
        <pc:picChg chg="add">
          <ac:chgData name="Vesa Juvonen" userId="c7243be1-99a3-4752-ab2a-0cf698cf8236" providerId="ADAL" clId="{B06FF2A9-546D-4DF4-BE68-1A45DF14CFE2}" dt="2021-02-08T14:01:39.705" v="161"/>
          <ac:picMkLst>
            <pc:docMk/>
            <pc:sldMk cId="2207155008" sldId="2076136264"/>
            <ac:picMk id="1026" creationId="{A56D7B29-797B-4A06-A425-22BF1648403B}"/>
          </ac:picMkLst>
        </pc:picChg>
      </pc:sldChg>
      <pc:sldChg chg="addSp mod">
        <pc:chgData name="Vesa Juvonen" userId="c7243be1-99a3-4752-ab2a-0cf698cf8236" providerId="ADAL" clId="{B06FF2A9-546D-4DF4-BE68-1A45DF14CFE2}" dt="2021-02-08T14:05:24.357" v="342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B06FF2A9-546D-4DF4-BE68-1A45DF14CFE2}" dt="2021-02-08T14:05:24.357" v="342" actId="22"/>
          <ac:spMkLst>
            <pc:docMk/>
            <pc:sldMk cId="2925091645" sldId="2076136308"/>
            <ac:spMk id="5" creationId="{3933B942-B084-4932-B6BE-82120EC583A7}"/>
          </ac:spMkLst>
        </pc:spChg>
      </pc:sldChg>
      <pc:sldChg chg="addSp modSp mod">
        <pc:chgData name="Vesa Juvonen" userId="c7243be1-99a3-4752-ab2a-0cf698cf8236" providerId="ADAL" clId="{B06FF2A9-546D-4DF4-BE68-1A45DF14CFE2}" dt="2021-02-10T09:08:22.192" v="413" actId="1076"/>
        <pc:sldMkLst>
          <pc:docMk/>
          <pc:sldMk cId="357588276" sldId="2076136388"/>
        </pc:sldMkLst>
        <pc:spChg chg="add mod">
          <ac:chgData name="Vesa Juvonen" userId="c7243be1-99a3-4752-ab2a-0cf698cf8236" providerId="ADAL" clId="{B06FF2A9-546D-4DF4-BE68-1A45DF14CFE2}" dt="2021-02-08T14:05:07.456" v="335" actId="14100"/>
          <ac:spMkLst>
            <pc:docMk/>
            <pc:sldMk cId="357588276" sldId="2076136388"/>
            <ac:spMk id="2" creationId="{04D08504-DE8C-4214-9185-9E6FBEC30343}"/>
          </ac:spMkLst>
        </pc:spChg>
        <pc:spChg chg="mod">
          <ac:chgData name="Vesa Juvonen" userId="c7243be1-99a3-4752-ab2a-0cf698cf8236" providerId="ADAL" clId="{B06FF2A9-546D-4DF4-BE68-1A45DF14CFE2}" dt="2021-02-10T09:07:15.225" v="392" actId="1076"/>
          <ac:spMkLst>
            <pc:docMk/>
            <pc:sldMk cId="357588276" sldId="2076136388"/>
            <ac:spMk id="4" creationId="{2D335D26-370D-4789-877A-3BC2EBF899C8}"/>
          </ac:spMkLst>
        </pc:spChg>
        <pc:spChg chg="add mod">
          <ac:chgData name="Vesa Juvonen" userId="c7243be1-99a3-4752-ab2a-0cf698cf8236" providerId="ADAL" clId="{B06FF2A9-546D-4DF4-BE68-1A45DF14CFE2}" dt="2021-02-10T09:08:22.192" v="413" actId="1076"/>
          <ac:spMkLst>
            <pc:docMk/>
            <pc:sldMk cId="357588276" sldId="2076136388"/>
            <ac:spMk id="10" creationId="{0D128667-D000-4655-B31D-C53F847991C8}"/>
          </ac:spMkLst>
        </pc:spChg>
        <pc:spChg chg="mod">
          <ac:chgData name="Vesa Juvonen" userId="c7243be1-99a3-4752-ab2a-0cf698cf8236" providerId="ADAL" clId="{B06FF2A9-546D-4DF4-BE68-1A45DF14CFE2}" dt="2021-02-10T09:07:25.232" v="394" actId="1076"/>
          <ac:spMkLst>
            <pc:docMk/>
            <pc:sldMk cId="357588276" sldId="2076136388"/>
            <ac:spMk id="14" creationId="{3C6B92CA-CCA8-43EB-90C0-7DA5C4715870}"/>
          </ac:spMkLst>
        </pc:spChg>
        <pc:spChg chg="mod">
          <ac:chgData name="Vesa Juvonen" userId="c7243be1-99a3-4752-ab2a-0cf698cf8236" providerId="ADAL" clId="{B06FF2A9-546D-4DF4-BE68-1A45DF14CFE2}" dt="2021-02-10T09:07:20.338" v="393" actId="1076"/>
          <ac:spMkLst>
            <pc:docMk/>
            <pc:sldMk cId="357588276" sldId="2076136388"/>
            <ac:spMk id="15" creationId="{C745FBD3-89F8-4AAA-B1B3-15710FCBC31B}"/>
          </ac:spMkLst>
        </pc:spChg>
      </pc:sldChg>
      <pc:sldChg chg="addSp delSp modSp mod">
        <pc:chgData name="Vesa Juvonen" userId="c7243be1-99a3-4752-ab2a-0cf698cf8236" providerId="ADAL" clId="{B06FF2A9-546D-4DF4-BE68-1A45DF14CFE2}" dt="2021-02-10T08:57:28.823" v="379" actId="1076"/>
        <pc:sldMkLst>
          <pc:docMk/>
          <pc:sldMk cId="1795682602" sldId="2076136389"/>
        </pc:sldMkLst>
        <pc:spChg chg="mod">
          <ac:chgData name="Vesa Juvonen" userId="c7243be1-99a3-4752-ab2a-0cf698cf8236" providerId="ADAL" clId="{B06FF2A9-546D-4DF4-BE68-1A45DF14CFE2}" dt="2021-02-10T08:57:28.823" v="379" actId="1076"/>
          <ac:spMkLst>
            <pc:docMk/>
            <pc:sldMk cId="1795682602" sldId="2076136389"/>
            <ac:spMk id="3" creationId="{00000000-0000-0000-0000-000000000000}"/>
          </ac:spMkLst>
        </pc:spChg>
        <pc:spChg chg="add del">
          <ac:chgData name="Vesa Juvonen" userId="c7243be1-99a3-4752-ab2a-0cf698cf8236" providerId="ADAL" clId="{B06FF2A9-546D-4DF4-BE68-1A45DF14CFE2}" dt="2021-02-10T08:57:00.090" v="349" actId="478"/>
          <ac:spMkLst>
            <pc:docMk/>
            <pc:sldMk cId="1795682602" sldId="2076136389"/>
            <ac:spMk id="6" creationId="{70A3012B-C02C-4376-A63D-97013C79C6FF}"/>
          </ac:spMkLst>
        </pc:spChg>
      </pc:sldChg>
      <pc:sldChg chg="addSp mod">
        <pc:chgData name="Vesa Juvonen" userId="c7243be1-99a3-4752-ab2a-0cf698cf8236" providerId="ADAL" clId="{B06FF2A9-546D-4DF4-BE68-1A45DF14CFE2}" dt="2021-02-08T14:05:29.356" v="343" actId="22"/>
        <pc:sldMkLst>
          <pc:docMk/>
          <pc:sldMk cId="1154834655" sldId="2076136390"/>
        </pc:sldMkLst>
        <pc:spChg chg="add">
          <ac:chgData name="Vesa Juvonen" userId="c7243be1-99a3-4752-ab2a-0cf698cf8236" providerId="ADAL" clId="{B06FF2A9-546D-4DF4-BE68-1A45DF14CFE2}" dt="2021-02-08T14:05:29.356" v="343" actId="22"/>
          <ac:spMkLst>
            <pc:docMk/>
            <pc:sldMk cId="1154834655" sldId="2076136390"/>
            <ac:spMk id="20" creationId="{BDF0D638-72CA-4649-B0F0-C583692A2DD6}"/>
          </ac:spMkLst>
        </pc:spChg>
      </pc:sldChg>
      <pc:sldChg chg="addSp delSp modSp add mod">
        <pc:chgData name="Vesa Juvonen" userId="c7243be1-99a3-4752-ab2a-0cf698cf8236" providerId="ADAL" clId="{B06FF2A9-546D-4DF4-BE68-1A45DF14CFE2}" dt="2021-02-11T15:23:06.531" v="420" actId="21"/>
        <pc:sldMkLst>
          <pc:docMk/>
          <pc:sldMk cId="3867987761" sldId="2076137533"/>
        </pc:sldMkLst>
        <pc:spChg chg="mod">
          <ac:chgData name="Vesa Juvonen" userId="c7243be1-99a3-4752-ab2a-0cf698cf8236" providerId="ADAL" clId="{B06FF2A9-546D-4DF4-BE68-1A45DF14CFE2}" dt="2021-02-11T12:44:05.555" v="414" actId="207"/>
          <ac:spMkLst>
            <pc:docMk/>
            <pc:sldMk cId="3867987761" sldId="2076137533"/>
            <ac:spMk id="5" creationId="{5B5B29A8-5F19-42B9-91BB-A66460D06A35}"/>
          </ac:spMkLst>
        </pc:spChg>
        <pc:picChg chg="add del mod">
          <ac:chgData name="Vesa Juvonen" userId="c7243be1-99a3-4752-ab2a-0cf698cf8236" providerId="ADAL" clId="{B06FF2A9-546D-4DF4-BE68-1A45DF14CFE2}" dt="2021-02-11T15:23:06.531" v="420" actId="21"/>
          <ac:picMkLst>
            <pc:docMk/>
            <pc:sldMk cId="3867987761" sldId="2076137533"/>
            <ac:picMk id="3" creationId="{C01C43C5-19D4-4CB7-B517-807ACBA512F3}"/>
          </ac:picMkLst>
        </pc:picChg>
      </pc:sldChg>
      <pc:sldChg chg="del">
        <pc:chgData name="Vesa Juvonen" userId="c7243be1-99a3-4752-ab2a-0cf698cf8236" providerId="ADAL" clId="{B06FF2A9-546D-4DF4-BE68-1A45DF14CFE2}" dt="2021-02-08T14:05:23.058" v="341" actId="47"/>
        <pc:sldMkLst>
          <pc:docMk/>
          <pc:sldMk cId="1254403106" sldId="2076137543"/>
        </pc:sldMkLst>
      </pc:sldChg>
    </pc:docChg>
  </pc:docChgLst>
  <pc:docChgLst>
    <pc:chgData name="Brian Jackett" userId="e2c557f4-fffa-4012-a1e1-e15087bfdbac" providerId="ADAL" clId="{2B11397B-6D43-4341-8099-37E0F01105FF}"/>
    <pc:docChg chg="undo redo custSel modSld">
      <pc:chgData name="Brian Jackett" userId="e2c557f4-fffa-4012-a1e1-e15087bfdbac" providerId="ADAL" clId="{2B11397B-6D43-4341-8099-37E0F01105FF}" dt="2022-06-14T14:55:49.358" v="245" actId="1076"/>
      <pc:docMkLst>
        <pc:docMk/>
      </pc:docMkLst>
      <pc:sldChg chg="modSp mod">
        <pc:chgData name="Brian Jackett" userId="e2c557f4-fffa-4012-a1e1-e15087bfdbac" providerId="ADAL" clId="{2B11397B-6D43-4341-8099-37E0F01105FF}" dt="2022-06-13T12:04:45.360" v="60" actId="20577"/>
        <pc:sldMkLst>
          <pc:docMk/>
          <pc:sldMk cId="2967945684" sldId="277"/>
        </pc:sldMkLst>
        <pc:spChg chg="mod">
          <ac:chgData name="Brian Jackett" userId="e2c557f4-fffa-4012-a1e1-e15087bfdbac" providerId="ADAL" clId="{2B11397B-6D43-4341-8099-37E0F01105FF}" dt="2022-06-13T12:04:45.360" v="60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">
        <pc:chgData name="Brian Jackett" userId="e2c557f4-fffa-4012-a1e1-e15087bfdbac" providerId="ADAL" clId="{2B11397B-6D43-4341-8099-37E0F01105FF}" dt="2022-06-13T12:02:37.641" v="2" actId="20577"/>
        <pc:sldMkLst>
          <pc:docMk/>
          <pc:sldMk cId="287163252" sldId="1567"/>
        </pc:sldMkLst>
        <pc:spChg chg="mod">
          <ac:chgData name="Brian Jackett" userId="e2c557f4-fffa-4012-a1e1-e15087bfdbac" providerId="ADAL" clId="{2B11397B-6D43-4341-8099-37E0F01105FF}" dt="2022-06-13T12:02:37.641" v="2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addSp delSp modSp mod">
        <pc:chgData name="Brian Jackett" userId="e2c557f4-fffa-4012-a1e1-e15087bfdbac" providerId="ADAL" clId="{2B11397B-6D43-4341-8099-37E0F01105FF}" dt="2022-06-14T14:55:27.856" v="237" actId="1076"/>
        <pc:sldMkLst>
          <pc:docMk/>
          <pc:sldMk cId="10702720" sldId="2079"/>
        </pc:sldMkLst>
        <pc:spChg chg="mod">
          <ac:chgData name="Brian Jackett" userId="e2c557f4-fffa-4012-a1e1-e15087bfdbac" providerId="ADAL" clId="{2B11397B-6D43-4341-8099-37E0F01105FF}" dt="2022-06-14T14:55:16.647" v="233" actId="6549"/>
          <ac:spMkLst>
            <pc:docMk/>
            <pc:sldMk cId="10702720" sldId="2079"/>
            <ac:spMk id="8" creationId="{00000000-0000-0000-0000-000000000000}"/>
          </ac:spMkLst>
        </pc:spChg>
        <pc:picChg chg="del mod">
          <ac:chgData name="Brian Jackett" userId="e2c557f4-fffa-4012-a1e1-e15087bfdbac" providerId="ADAL" clId="{2B11397B-6D43-4341-8099-37E0F01105FF}" dt="2022-06-14T12:33:30.647" v="197" actId="478"/>
          <ac:picMkLst>
            <pc:docMk/>
            <pc:sldMk cId="10702720" sldId="2079"/>
            <ac:picMk id="4" creationId="{09E9844D-1B14-0BC5-1675-71829100DA04}"/>
          </ac:picMkLst>
        </pc:picChg>
        <pc:picChg chg="add mod">
          <ac:chgData name="Brian Jackett" userId="e2c557f4-fffa-4012-a1e1-e15087bfdbac" providerId="ADAL" clId="{2B11397B-6D43-4341-8099-37E0F01105FF}" dt="2022-06-14T14:55:27.856" v="237" actId="1076"/>
          <ac:picMkLst>
            <pc:docMk/>
            <pc:sldMk cId="10702720" sldId="2079"/>
            <ac:picMk id="6" creationId="{67877080-5315-7476-52BD-56AB562FED92}"/>
          </ac:picMkLst>
        </pc:picChg>
        <pc:picChg chg="del">
          <ac:chgData name="Brian Jackett" userId="e2c557f4-fffa-4012-a1e1-e15087bfdbac" providerId="ADAL" clId="{2B11397B-6D43-4341-8099-37E0F01105FF}" dt="2022-06-13T12:03:18.527" v="5" actId="478"/>
          <ac:picMkLst>
            <pc:docMk/>
            <pc:sldMk cId="10702720" sldId="2079"/>
            <ac:picMk id="6" creationId="{B9FB94DE-E4E3-4BBB-3BAB-114354A09C4A}"/>
          </ac:picMkLst>
        </pc:picChg>
        <pc:picChg chg="del mod">
          <ac:chgData name="Brian Jackett" userId="e2c557f4-fffa-4012-a1e1-e15087bfdbac" providerId="ADAL" clId="{2B11397B-6D43-4341-8099-37E0F01105FF}" dt="2022-06-13T13:54:51.139" v="101" actId="478"/>
          <ac:picMkLst>
            <pc:docMk/>
            <pc:sldMk cId="10702720" sldId="2079"/>
            <ac:picMk id="9" creationId="{4F9C18CA-BA02-0001-2BA3-81015BB80E61}"/>
          </ac:picMkLst>
        </pc:picChg>
        <pc:picChg chg="add mod">
          <ac:chgData name="Brian Jackett" userId="e2c557f4-fffa-4012-a1e1-e15087bfdbac" providerId="ADAL" clId="{2B11397B-6D43-4341-8099-37E0F01105FF}" dt="2022-06-14T12:33:41.872" v="212" actId="1076"/>
          <ac:picMkLst>
            <pc:docMk/>
            <pc:sldMk cId="10702720" sldId="2079"/>
            <ac:picMk id="9" creationId="{7934FF8B-6619-830E-D472-3562B738DA9D}"/>
          </ac:picMkLst>
        </pc:picChg>
        <pc:picChg chg="add mod">
          <ac:chgData name="Brian Jackett" userId="e2c557f4-fffa-4012-a1e1-e15087bfdbac" providerId="ADAL" clId="{2B11397B-6D43-4341-8099-37E0F01105FF}" dt="2022-06-14T14:55:23.834" v="236" actId="1076"/>
          <ac:picMkLst>
            <pc:docMk/>
            <pc:sldMk cId="10702720" sldId="2079"/>
            <ac:picMk id="10" creationId="{A331948C-8658-6118-8D8A-3749F06B98D4}"/>
          </ac:picMkLst>
        </pc:picChg>
      </pc:sldChg>
      <pc:sldChg chg="addSp delSp modSp mod">
        <pc:chgData name="Brian Jackett" userId="e2c557f4-fffa-4012-a1e1-e15087bfdbac" providerId="ADAL" clId="{2B11397B-6D43-4341-8099-37E0F01105FF}" dt="2022-06-14T14:55:49.358" v="245" actId="1076"/>
        <pc:sldMkLst>
          <pc:docMk/>
          <pc:sldMk cId="778883926" sldId="2076136264"/>
        </pc:sldMkLst>
        <pc:spChg chg="mod">
          <ac:chgData name="Brian Jackett" userId="e2c557f4-fffa-4012-a1e1-e15087bfdbac" providerId="ADAL" clId="{2B11397B-6D43-4341-8099-37E0F01105FF}" dt="2022-06-14T14:55:42.199" v="242"/>
          <ac:spMkLst>
            <pc:docMk/>
            <pc:sldMk cId="778883926" sldId="2076136264"/>
            <ac:spMk id="14" creationId="{953584C8-8734-42EA-AD16-6AA2B405D249}"/>
          </ac:spMkLst>
        </pc:spChg>
        <pc:picChg chg="add del">
          <ac:chgData name="Brian Jackett" userId="e2c557f4-fffa-4012-a1e1-e15087bfdbac" providerId="ADAL" clId="{2B11397B-6D43-4341-8099-37E0F01105FF}" dt="2022-06-14T12:33:09.029" v="177" actId="478"/>
          <ac:picMkLst>
            <pc:docMk/>
            <pc:sldMk cId="778883926" sldId="2076136264"/>
            <ac:picMk id="3" creationId="{254F10F8-1D72-1A89-5EF6-04819C08F3CE}"/>
          </ac:picMkLst>
        </pc:picChg>
        <pc:picChg chg="add mod">
          <ac:chgData name="Brian Jackett" userId="e2c557f4-fffa-4012-a1e1-e15087bfdbac" providerId="ADAL" clId="{2B11397B-6D43-4341-8099-37E0F01105FF}" dt="2022-06-14T14:55:45.975" v="244" actId="1076"/>
          <ac:picMkLst>
            <pc:docMk/>
            <pc:sldMk cId="778883926" sldId="2076136264"/>
            <ac:picMk id="5" creationId="{D4930791-19F2-F8E7-3199-9167CACCA2B8}"/>
          </ac:picMkLst>
        </pc:picChg>
        <pc:picChg chg="add del">
          <ac:chgData name="Brian Jackett" userId="e2c557f4-fffa-4012-a1e1-e15087bfdbac" providerId="ADAL" clId="{2B11397B-6D43-4341-8099-37E0F01105FF}" dt="2022-06-13T13:55:21.184" v="129" actId="22"/>
          <ac:picMkLst>
            <pc:docMk/>
            <pc:sldMk cId="778883926" sldId="2076136264"/>
            <ac:picMk id="6" creationId="{99174A37-5A86-8DF7-52E4-8C4D6754315A}"/>
          </ac:picMkLst>
        </pc:picChg>
        <pc:picChg chg="add mod">
          <ac:chgData name="Brian Jackett" userId="e2c557f4-fffa-4012-a1e1-e15087bfdbac" providerId="ADAL" clId="{2B11397B-6D43-4341-8099-37E0F01105FF}" dt="2022-06-14T12:33:26.865" v="196" actId="1076"/>
          <ac:picMkLst>
            <pc:docMk/>
            <pc:sldMk cId="778883926" sldId="2076136264"/>
            <ac:picMk id="7" creationId="{81C8AC58-06D2-3CED-C453-EAA03D993F2A}"/>
          </ac:picMkLst>
        </pc:picChg>
        <pc:picChg chg="add mod">
          <ac:chgData name="Brian Jackett" userId="e2c557f4-fffa-4012-a1e1-e15087bfdbac" providerId="ADAL" clId="{2B11397B-6D43-4341-8099-37E0F01105FF}" dt="2022-06-14T14:55:49.358" v="245" actId="1076"/>
          <ac:picMkLst>
            <pc:docMk/>
            <pc:sldMk cId="778883926" sldId="2076136264"/>
            <ac:picMk id="8" creationId="{102A03B4-BBFB-F7C2-B07E-444799067FC7}"/>
          </ac:picMkLst>
        </pc:picChg>
        <pc:picChg chg="del mod">
          <ac:chgData name="Brian Jackett" userId="e2c557f4-fffa-4012-a1e1-e15087bfdbac" providerId="ADAL" clId="{2B11397B-6D43-4341-8099-37E0F01105FF}" dt="2022-06-13T13:55:19.664" v="127" actId="478"/>
          <ac:picMkLst>
            <pc:docMk/>
            <pc:sldMk cId="778883926" sldId="2076136264"/>
            <ac:picMk id="11" creationId="{AD7C33B6-F272-F87E-2A6F-300B89A5CE84}"/>
          </ac:picMkLst>
        </pc:picChg>
        <pc:picChg chg="del">
          <ac:chgData name="Brian Jackett" userId="e2c557f4-fffa-4012-a1e1-e15087bfdbac" providerId="ADAL" clId="{2B11397B-6D43-4341-8099-37E0F01105FF}" dt="2022-06-13T12:04:02.057" v="39" actId="478"/>
          <ac:picMkLst>
            <pc:docMk/>
            <pc:sldMk cId="778883926" sldId="2076136264"/>
            <ac:picMk id="13" creationId="{03EEB0B7-5899-94EE-93DB-F0D1CAEF076E}"/>
          </ac:picMkLst>
        </pc:picChg>
        <pc:picChg chg="del mod">
          <ac:chgData name="Brian Jackett" userId="e2c557f4-fffa-4012-a1e1-e15087bfdbac" providerId="ADAL" clId="{2B11397B-6D43-4341-8099-37E0F01105FF}" dt="2022-06-14T12:33:23.339" v="195" actId="478"/>
          <ac:picMkLst>
            <pc:docMk/>
            <pc:sldMk cId="778883926" sldId="2076136264"/>
            <ac:picMk id="1026" creationId="{2AB50F7C-34C4-4FDD-70FE-46167F4C6E1D}"/>
          </ac:picMkLst>
        </pc:picChg>
      </pc:sldChg>
      <pc:sldChg chg="addSp delSp modSp mod">
        <pc:chgData name="Brian Jackett" userId="e2c557f4-fffa-4012-a1e1-e15087bfdbac" providerId="ADAL" clId="{2B11397B-6D43-4341-8099-37E0F01105FF}" dt="2022-06-14T14:46:14.159" v="221" actId="478"/>
        <pc:sldMkLst>
          <pc:docMk/>
          <pc:sldMk cId="4046856784" sldId="2134805599"/>
        </pc:sldMkLst>
        <pc:spChg chg="del mod">
          <ac:chgData name="Brian Jackett" userId="e2c557f4-fffa-4012-a1e1-e15087bfdbac" providerId="ADAL" clId="{2B11397B-6D43-4341-8099-37E0F01105FF}" dt="2022-06-14T14:46:14.159" v="221" actId="478"/>
          <ac:spMkLst>
            <pc:docMk/>
            <pc:sldMk cId="4046856784" sldId="2134805599"/>
            <ac:spMk id="2" creationId="{360351D1-3798-DF31-89F8-4EB460D2C16C}"/>
          </ac:spMkLst>
        </pc:spChg>
        <pc:picChg chg="del">
          <ac:chgData name="Brian Jackett" userId="e2c557f4-fffa-4012-a1e1-e15087bfdbac" providerId="ADAL" clId="{2B11397B-6D43-4341-8099-37E0F01105FF}" dt="2022-06-13T12:08:26.176" v="61" actId="478"/>
          <ac:picMkLst>
            <pc:docMk/>
            <pc:sldMk cId="4046856784" sldId="2134805599"/>
            <ac:picMk id="3" creationId="{1FB14B8A-6587-4F9A-DD21-740DB49DF6F4}"/>
          </ac:picMkLst>
        </pc:picChg>
        <pc:picChg chg="add mod">
          <ac:chgData name="Brian Jackett" userId="e2c557f4-fffa-4012-a1e1-e15087bfdbac" providerId="ADAL" clId="{2B11397B-6D43-4341-8099-37E0F01105FF}" dt="2022-06-14T14:44:22.449" v="220" actId="1076"/>
          <ac:picMkLst>
            <pc:docMk/>
            <pc:sldMk cId="4046856784" sldId="2134805599"/>
            <ac:picMk id="4" creationId="{163E3544-A90C-0375-F491-978813462D50}"/>
          </ac:picMkLst>
        </pc:picChg>
        <pc:picChg chg="add mod">
          <ac:chgData name="Brian Jackett" userId="e2c557f4-fffa-4012-a1e1-e15087bfdbac" providerId="ADAL" clId="{2B11397B-6D43-4341-8099-37E0F01105FF}" dt="2022-06-13T12:08:52.871" v="66" actId="1076"/>
          <ac:picMkLst>
            <pc:docMk/>
            <pc:sldMk cId="4046856784" sldId="2134805599"/>
            <ac:picMk id="5" creationId="{5C59771B-7AC1-316D-D6F7-904DB9DD0041}"/>
          </ac:picMkLst>
        </pc:picChg>
        <pc:picChg chg="del">
          <ac:chgData name="Brian Jackett" userId="e2c557f4-fffa-4012-a1e1-e15087bfdbac" providerId="ADAL" clId="{2B11397B-6D43-4341-8099-37E0F01105FF}" dt="2022-06-13T12:08:28.204" v="62" actId="478"/>
          <ac:picMkLst>
            <pc:docMk/>
            <pc:sldMk cId="4046856784" sldId="2134805599"/>
            <ac:picMk id="7" creationId="{397BE2E0-7E6B-89D6-8B24-8DC30EB08A5B}"/>
          </ac:picMkLst>
        </pc:picChg>
        <pc:picChg chg="add mod">
          <ac:chgData name="Brian Jackett" userId="e2c557f4-fffa-4012-a1e1-e15087bfdbac" providerId="ADAL" clId="{2B11397B-6D43-4341-8099-37E0F01105FF}" dt="2022-06-13T12:31:10.324" v="71" actId="1076"/>
          <ac:picMkLst>
            <pc:docMk/>
            <pc:sldMk cId="4046856784" sldId="2134805599"/>
            <ac:picMk id="9" creationId="{E2B0D286-35E6-62D0-2083-F9415ABD5F45}"/>
          </ac:picMkLst>
        </pc:picChg>
        <pc:picChg chg="del">
          <ac:chgData name="Brian Jackett" userId="e2c557f4-fffa-4012-a1e1-e15087bfdbac" providerId="ADAL" clId="{2B11397B-6D43-4341-8099-37E0F01105FF}" dt="2022-06-13T12:08:29.971" v="63" actId="478"/>
          <ac:picMkLst>
            <pc:docMk/>
            <pc:sldMk cId="4046856784" sldId="2134805599"/>
            <ac:picMk id="10" creationId="{A741D939-1B04-2B07-D5BB-C6BDD658CCC4}"/>
          </ac:picMkLst>
        </pc:picChg>
        <pc:picChg chg="add mod">
          <ac:chgData name="Brian Jackett" userId="e2c557f4-fffa-4012-a1e1-e15087bfdbac" providerId="ADAL" clId="{2B11397B-6D43-4341-8099-37E0F01105FF}" dt="2022-06-13T12:31:37.666" v="76" actId="1076"/>
          <ac:picMkLst>
            <pc:docMk/>
            <pc:sldMk cId="4046856784" sldId="2134805599"/>
            <ac:picMk id="13" creationId="{56A41EBC-F1D5-1CE8-8259-44E735DA611B}"/>
          </ac:picMkLst>
        </pc:picChg>
      </pc:sldChg>
      <pc:sldChg chg="modCm">
        <pc:chgData name="Brian Jackett" userId="e2c557f4-fffa-4012-a1e1-e15087bfdbac" providerId="ADAL" clId="{2B11397B-6D43-4341-8099-37E0F01105FF}" dt="2022-06-14T14:06:37.049" v="213" actId="2056"/>
        <pc:sldMkLst>
          <pc:docMk/>
          <pc:sldMk cId="3194623737" sldId="2145707281"/>
        </pc:sldMkLst>
      </pc:sldChg>
    </pc:docChg>
  </pc:docChgLst>
  <pc:docChgLst>
    <pc:chgData name="Wajeed Shaikh" userId="943a82b8-fdb9-4dbf-aa6c-31e37bb9aed6" providerId="ADAL" clId="{51E6DEEA-2A6D-4797-B5F7-476D8F286424}"/>
    <pc:docChg chg="undo redo custSel modSld">
      <pc:chgData name="Wajeed Shaikh" userId="943a82b8-fdb9-4dbf-aa6c-31e37bb9aed6" providerId="ADAL" clId="{51E6DEEA-2A6D-4797-B5F7-476D8F286424}" dt="2022-09-13T12:11:14.796" v="912" actId="478"/>
      <pc:docMkLst>
        <pc:docMk/>
      </pc:docMkLst>
      <pc:sldChg chg="addSp delSp modSp mod modNotesTx">
        <pc:chgData name="Wajeed Shaikh" userId="943a82b8-fdb9-4dbf-aa6c-31e37bb9aed6" providerId="ADAL" clId="{51E6DEEA-2A6D-4797-B5F7-476D8F286424}" dt="2022-09-13T12:11:14.796" v="912" actId="478"/>
        <pc:sldMkLst>
          <pc:docMk/>
          <pc:sldMk cId="3194623737" sldId="2145707281"/>
        </pc:sldMkLst>
        <pc:spChg chg="mod">
          <ac:chgData name="Wajeed Shaikh" userId="943a82b8-fdb9-4dbf-aa6c-31e37bb9aed6" providerId="ADAL" clId="{51E6DEEA-2A6D-4797-B5F7-476D8F286424}" dt="2022-09-13T11:48:55.384" v="56" actId="20577"/>
          <ac:spMkLst>
            <pc:docMk/>
            <pc:sldMk cId="3194623737" sldId="2145707281"/>
            <ac:spMk id="5" creationId="{4BEE597E-27B7-B8B8-5BE5-06D59B4D2FCE}"/>
          </ac:spMkLst>
        </pc:spChg>
        <pc:spChg chg="del">
          <ac:chgData name="Wajeed Shaikh" userId="943a82b8-fdb9-4dbf-aa6c-31e37bb9aed6" providerId="ADAL" clId="{51E6DEEA-2A6D-4797-B5F7-476D8F286424}" dt="2022-09-13T11:44:16.458" v="2" actId="478"/>
          <ac:spMkLst>
            <pc:docMk/>
            <pc:sldMk cId="3194623737" sldId="2145707281"/>
            <ac:spMk id="11" creationId="{06E1E5F3-3F07-DA10-5ABB-3D48A72FDD50}"/>
          </ac:spMkLst>
        </pc:spChg>
        <pc:spChg chg="del">
          <ac:chgData name="Wajeed Shaikh" userId="943a82b8-fdb9-4dbf-aa6c-31e37bb9aed6" providerId="ADAL" clId="{51E6DEEA-2A6D-4797-B5F7-476D8F286424}" dt="2022-09-13T11:44:20.273" v="5" actId="478"/>
          <ac:spMkLst>
            <pc:docMk/>
            <pc:sldMk cId="3194623737" sldId="2145707281"/>
            <ac:spMk id="14" creationId="{8E13537E-F28E-251E-6A7B-E1F836BD4847}"/>
          </ac:spMkLst>
        </pc:spChg>
        <pc:spChg chg="del">
          <ac:chgData name="Wajeed Shaikh" userId="943a82b8-fdb9-4dbf-aa6c-31e37bb9aed6" providerId="ADAL" clId="{51E6DEEA-2A6D-4797-B5F7-476D8F286424}" dt="2022-09-13T11:44:17.158" v="3" actId="478"/>
          <ac:spMkLst>
            <pc:docMk/>
            <pc:sldMk cId="3194623737" sldId="2145707281"/>
            <ac:spMk id="21" creationId="{B0FFAE20-5F07-B1FC-8781-6B5C74D8A729}"/>
          </ac:spMkLst>
        </pc:spChg>
        <pc:spChg chg="mod">
          <ac:chgData name="Wajeed Shaikh" userId="943a82b8-fdb9-4dbf-aa6c-31e37bb9aed6" providerId="ADAL" clId="{51E6DEEA-2A6D-4797-B5F7-476D8F286424}" dt="2022-09-13T12:10:14.647" v="827" actId="1076"/>
          <ac:spMkLst>
            <pc:docMk/>
            <pc:sldMk cId="3194623737" sldId="2145707281"/>
            <ac:spMk id="22" creationId="{FF166450-0045-AC57-D694-F62B5B1E1E60}"/>
          </ac:spMkLst>
        </pc:spChg>
        <pc:spChg chg="del">
          <ac:chgData name="Wajeed Shaikh" userId="943a82b8-fdb9-4dbf-aa6c-31e37bb9aed6" providerId="ADAL" clId="{51E6DEEA-2A6D-4797-B5F7-476D8F286424}" dt="2022-09-13T11:44:21.618" v="6" actId="478"/>
          <ac:spMkLst>
            <pc:docMk/>
            <pc:sldMk cId="3194623737" sldId="2145707281"/>
            <ac:spMk id="24" creationId="{04E2DC70-6848-BDA7-180A-AD1E57FE7BC9}"/>
          </ac:spMkLst>
        </pc:spChg>
        <pc:spChg chg="mod">
          <ac:chgData name="Wajeed Shaikh" userId="943a82b8-fdb9-4dbf-aa6c-31e37bb9aed6" providerId="ADAL" clId="{51E6DEEA-2A6D-4797-B5F7-476D8F286424}" dt="2022-09-13T12:10:11.068" v="826" actId="1076"/>
          <ac:spMkLst>
            <pc:docMk/>
            <pc:sldMk cId="3194623737" sldId="2145707281"/>
            <ac:spMk id="25" creationId="{F6EF27AE-CB8E-BABE-C4F1-1FFBBBAA04A8}"/>
          </ac:spMkLst>
        </pc:spChg>
        <pc:spChg chg="del">
          <ac:chgData name="Wajeed Shaikh" userId="943a82b8-fdb9-4dbf-aa6c-31e37bb9aed6" providerId="ADAL" clId="{51E6DEEA-2A6D-4797-B5F7-476D8F286424}" dt="2022-09-13T11:44:25.809" v="11" actId="478"/>
          <ac:spMkLst>
            <pc:docMk/>
            <pc:sldMk cId="3194623737" sldId="2145707281"/>
            <ac:spMk id="27" creationId="{A3AD8671-C169-B5C6-1B80-741866D2F89A}"/>
          </ac:spMkLst>
        </pc:spChg>
        <pc:spChg chg="del">
          <ac:chgData name="Wajeed Shaikh" userId="943a82b8-fdb9-4dbf-aa6c-31e37bb9aed6" providerId="ADAL" clId="{51E6DEEA-2A6D-4797-B5F7-476D8F286424}" dt="2022-09-13T11:44:22.216" v="7" actId="478"/>
          <ac:spMkLst>
            <pc:docMk/>
            <pc:sldMk cId="3194623737" sldId="2145707281"/>
            <ac:spMk id="28" creationId="{4D0C3E05-B969-9E9C-E855-286DA57AB728}"/>
          </ac:spMkLst>
        </pc:spChg>
        <pc:spChg chg="del">
          <ac:chgData name="Wajeed Shaikh" userId="943a82b8-fdb9-4dbf-aa6c-31e37bb9aed6" providerId="ADAL" clId="{51E6DEEA-2A6D-4797-B5F7-476D8F286424}" dt="2022-09-13T11:44:24.506" v="9" actId="478"/>
          <ac:spMkLst>
            <pc:docMk/>
            <pc:sldMk cId="3194623737" sldId="2145707281"/>
            <ac:spMk id="29" creationId="{FB01873A-D9A9-7FF9-0431-A089D968778D}"/>
          </ac:spMkLst>
        </pc:spChg>
        <pc:spChg chg="del mod">
          <ac:chgData name="Wajeed Shaikh" userId="943a82b8-fdb9-4dbf-aa6c-31e37bb9aed6" providerId="ADAL" clId="{51E6DEEA-2A6D-4797-B5F7-476D8F286424}" dt="2022-09-13T12:11:14.796" v="912" actId="478"/>
          <ac:spMkLst>
            <pc:docMk/>
            <pc:sldMk cId="3194623737" sldId="2145707281"/>
            <ac:spMk id="30" creationId="{B9DA3172-84FB-FF6B-529C-4690593B723F}"/>
          </ac:spMkLst>
        </pc:spChg>
        <pc:spChg chg="add mod">
          <ac:chgData name="Wajeed Shaikh" userId="943a82b8-fdb9-4dbf-aa6c-31e37bb9aed6" providerId="ADAL" clId="{51E6DEEA-2A6D-4797-B5F7-476D8F286424}" dt="2022-09-13T12:08:49.251" v="789" actId="1076"/>
          <ac:spMkLst>
            <pc:docMk/>
            <pc:sldMk cId="3194623737" sldId="2145707281"/>
            <ac:spMk id="37" creationId="{6E6BF806-25B6-2497-CE11-D6294F19B38E}"/>
          </ac:spMkLst>
        </pc:spChg>
        <pc:spChg chg="del">
          <ac:chgData name="Wajeed Shaikh" userId="943a82b8-fdb9-4dbf-aa6c-31e37bb9aed6" providerId="ADAL" clId="{51E6DEEA-2A6D-4797-B5F7-476D8F286424}" dt="2022-09-13T11:44:25.174" v="10" actId="478"/>
          <ac:spMkLst>
            <pc:docMk/>
            <pc:sldMk cId="3194623737" sldId="2145707281"/>
            <ac:spMk id="41" creationId="{AC6FEDCC-5C9B-D86C-19B0-7EC764DB13EE}"/>
          </ac:spMkLst>
        </pc:spChg>
        <pc:spChg chg="add mod">
          <ac:chgData name="Wajeed Shaikh" userId="943a82b8-fdb9-4dbf-aa6c-31e37bb9aed6" providerId="ADAL" clId="{51E6DEEA-2A6D-4797-B5F7-476D8F286424}" dt="2022-09-13T12:10:25.306" v="830" actId="14100"/>
          <ac:spMkLst>
            <pc:docMk/>
            <pc:sldMk cId="3194623737" sldId="2145707281"/>
            <ac:spMk id="42" creationId="{CECC2068-4F88-25AB-9C2F-53ECDCC4553C}"/>
          </ac:spMkLst>
        </pc:spChg>
        <pc:spChg chg="mod">
          <ac:chgData name="Wajeed Shaikh" userId="943a82b8-fdb9-4dbf-aa6c-31e37bb9aed6" providerId="ADAL" clId="{51E6DEEA-2A6D-4797-B5F7-476D8F286424}" dt="2022-09-13T12:10:07.728" v="825" actId="1076"/>
          <ac:spMkLst>
            <pc:docMk/>
            <pc:sldMk cId="3194623737" sldId="2145707281"/>
            <ac:spMk id="47" creationId="{6E697DB5-8BA3-76C1-DF84-32E39FB3F06F}"/>
          </ac:spMkLst>
        </pc:spChg>
        <pc:spChg chg="del">
          <ac:chgData name="Wajeed Shaikh" userId="943a82b8-fdb9-4dbf-aa6c-31e37bb9aed6" providerId="ADAL" clId="{51E6DEEA-2A6D-4797-B5F7-476D8F286424}" dt="2022-09-13T11:44:26.789" v="12" actId="478"/>
          <ac:spMkLst>
            <pc:docMk/>
            <pc:sldMk cId="3194623737" sldId="2145707281"/>
            <ac:spMk id="52" creationId="{18F5A409-8E6D-8238-D2E3-6576D3360D2B}"/>
          </ac:spMkLst>
        </pc:spChg>
        <pc:spChg chg="mod">
          <ac:chgData name="Wajeed Shaikh" userId="943a82b8-fdb9-4dbf-aa6c-31e37bb9aed6" providerId="ADAL" clId="{51E6DEEA-2A6D-4797-B5F7-476D8F286424}" dt="2022-09-13T11:44:37.537" v="22" actId="20577"/>
          <ac:spMkLst>
            <pc:docMk/>
            <pc:sldMk cId="3194623737" sldId="2145707281"/>
            <ac:spMk id="65" creationId="{20B00786-2330-4F60-AEFD-545A4DAE0F4D}"/>
          </ac:spMkLst>
        </pc:spChg>
        <pc:picChg chg="del">
          <ac:chgData name="Wajeed Shaikh" userId="943a82b8-fdb9-4dbf-aa6c-31e37bb9aed6" providerId="ADAL" clId="{51E6DEEA-2A6D-4797-B5F7-476D8F286424}" dt="2022-09-13T11:44:28.077" v="13" actId="478"/>
          <ac:picMkLst>
            <pc:docMk/>
            <pc:sldMk cId="3194623737" sldId="2145707281"/>
            <ac:picMk id="4" creationId="{E834097C-6544-B776-0CC1-B77AF9941E2A}"/>
          </ac:picMkLst>
        </pc:picChg>
        <pc:picChg chg="del">
          <ac:chgData name="Wajeed Shaikh" userId="943a82b8-fdb9-4dbf-aa6c-31e37bb9aed6" providerId="ADAL" clId="{51E6DEEA-2A6D-4797-B5F7-476D8F286424}" dt="2022-09-13T11:44:29.900" v="14" actId="478"/>
          <ac:picMkLst>
            <pc:docMk/>
            <pc:sldMk cId="3194623737" sldId="2145707281"/>
            <ac:picMk id="7" creationId="{02819C3B-6E95-73DA-930D-00F2CB904584}"/>
          </ac:picMkLst>
        </pc:picChg>
        <pc:picChg chg="del">
          <ac:chgData name="Wajeed Shaikh" userId="943a82b8-fdb9-4dbf-aa6c-31e37bb9aed6" providerId="ADAL" clId="{51E6DEEA-2A6D-4797-B5F7-476D8F286424}" dt="2022-09-13T11:44:17.739" v="4" actId="478"/>
          <ac:picMkLst>
            <pc:docMk/>
            <pc:sldMk cId="3194623737" sldId="2145707281"/>
            <ac:picMk id="20" creationId="{1C414540-6353-0B8C-B2B2-526644111D2E}"/>
          </ac:picMkLst>
        </pc:picChg>
        <pc:picChg chg="del">
          <ac:chgData name="Wajeed Shaikh" userId="943a82b8-fdb9-4dbf-aa6c-31e37bb9aed6" providerId="ADAL" clId="{51E6DEEA-2A6D-4797-B5F7-476D8F286424}" dt="2022-09-13T11:44:22.723" v="8" actId="478"/>
          <ac:picMkLst>
            <pc:docMk/>
            <pc:sldMk cId="3194623737" sldId="2145707281"/>
            <ac:picMk id="26" creationId="{BFC58EB6-9A9B-9E33-7D13-0ADCD647112C}"/>
          </ac:picMkLst>
        </pc:picChg>
        <pc:picChg chg="add mod">
          <ac:chgData name="Wajeed Shaikh" userId="943a82b8-fdb9-4dbf-aa6c-31e37bb9aed6" providerId="ADAL" clId="{51E6DEEA-2A6D-4797-B5F7-476D8F286424}" dt="2022-09-13T11:50:40.827" v="85" actId="14100"/>
          <ac:picMkLst>
            <pc:docMk/>
            <pc:sldMk cId="3194623737" sldId="2145707281"/>
            <ac:picMk id="32" creationId="{82E0DD44-C4B4-986D-AAD7-57282703BAB8}"/>
          </ac:picMkLst>
        </pc:picChg>
        <pc:picChg chg="add mod">
          <ac:chgData name="Wajeed Shaikh" userId="943a82b8-fdb9-4dbf-aa6c-31e37bb9aed6" providerId="ADAL" clId="{51E6DEEA-2A6D-4797-B5F7-476D8F286424}" dt="2022-09-13T12:10:20.865" v="829" actId="1076"/>
          <ac:picMkLst>
            <pc:docMk/>
            <pc:sldMk cId="3194623737" sldId="2145707281"/>
            <ac:picMk id="34" creationId="{A2DD4C7E-E5D9-8277-FFB5-84FC47824DA1}"/>
          </ac:picMkLst>
        </pc:picChg>
        <pc:picChg chg="add mod">
          <ac:chgData name="Wajeed Shaikh" userId="943a82b8-fdb9-4dbf-aa6c-31e37bb9aed6" providerId="ADAL" clId="{51E6DEEA-2A6D-4797-B5F7-476D8F286424}" dt="2022-09-13T12:09:54.080" v="823" actId="1076"/>
          <ac:picMkLst>
            <pc:docMk/>
            <pc:sldMk cId="3194623737" sldId="2145707281"/>
            <ac:picMk id="39" creationId="{12586CF5-529B-7A55-D65F-6A1970DEA25D}"/>
          </ac:picMkLst>
        </pc:picChg>
      </pc:sldChg>
    </pc:docChg>
  </pc:docChgLst>
  <pc:docChgLst>
    <pc:chgData name="Alex Terentiev" userId="S::at_sharepointalist.com#ext#@microsoft.onmicrosoft.com::81fec025-7b20-4143-87df-5a8bc15ed689" providerId="AD" clId="Web-{6F69028E-AFBE-4D3B-B1D7-031A27E80516}"/>
    <pc:docChg chg="modSld">
      <pc:chgData name="Alex Terentiev" userId="S::at_sharepointalist.com#ext#@microsoft.onmicrosoft.com::81fec025-7b20-4143-87df-5a8bc15ed689" providerId="AD" clId="Web-{6F69028E-AFBE-4D3B-B1D7-031A27E80516}" dt="2021-02-23T20:22:21.888" v="0"/>
      <pc:docMkLst>
        <pc:docMk/>
      </pc:docMkLst>
      <pc:sldChg chg="delSp">
        <pc:chgData name="Alex Terentiev" userId="S::at_sharepointalist.com#ext#@microsoft.onmicrosoft.com::81fec025-7b20-4143-87df-5a8bc15ed689" providerId="AD" clId="Web-{6F69028E-AFBE-4D3B-B1D7-031A27E80516}" dt="2021-02-23T20:22:21.888" v="0"/>
        <pc:sldMkLst>
          <pc:docMk/>
          <pc:sldMk cId="4037611923" sldId="3334"/>
        </pc:sldMkLst>
        <pc:spChg chg="del">
          <ac:chgData name="Alex Terentiev" userId="S::at_sharepointalist.com#ext#@microsoft.onmicrosoft.com::81fec025-7b20-4143-87df-5a8bc15ed689" providerId="AD" clId="Web-{6F69028E-AFBE-4D3B-B1D7-031A27E80516}" dt="2021-02-23T20:22:21.888" v="0"/>
          <ac:spMkLst>
            <pc:docMk/>
            <pc:sldMk cId="4037611923" sldId="3334"/>
            <ac:spMk id="4" creationId="{A720A52E-4BB1-4491-A231-74686D0707C6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8E61A602-C22F-4C30-A33A-4553E0F52A09}"/>
    <pc:docChg chg="modSld">
      <pc:chgData name="David Warner" userId="S::david_dwarnerii.com#ext#@microsoft.onmicrosoft.com::acafcf14-4098-4a83-9425-e73571277a06" providerId="AD" clId="Web-{8E61A602-C22F-4C30-A33A-4553E0F52A09}" dt="2021-05-03T14:57:48.216" v="113" actId="20577"/>
      <pc:docMkLst>
        <pc:docMk/>
      </pc:docMkLst>
      <pc:sldChg chg="addSp modSp">
        <pc:chgData name="David Warner" userId="S::david_dwarnerii.com#ext#@microsoft.onmicrosoft.com::acafcf14-4098-4a83-9425-e73571277a06" providerId="AD" clId="Web-{8E61A602-C22F-4C30-A33A-4553E0F52A09}" dt="2021-05-03T14:56:50.759" v="64" actId="20577"/>
        <pc:sldMkLst>
          <pc:docMk/>
          <pc:sldMk cId="10702720" sldId="2079"/>
        </pc:sldMkLst>
        <pc:spChg chg="mod">
          <ac:chgData name="David Warner" userId="S::david_dwarnerii.com#ext#@microsoft.onmicrosoft.com::acafcf14-4098-4a83-9425-e73571277a06" providerId="AD" clId="Web-{8E61A602-C22F-4C30-A33A-4553E0F52A09}" dt="2021-05-03T14:56:14.600" v="32" actId="1076"/>
          <ac:spMkLst>
            <pc:docMk/>
            <pc:sldMk cId="10702720" sldId="2079"/>
            <ac:spMk id="7" creationId="{00000000-0000-0000-0000-000000000000}"/>
          </ac:spMkLst>
        </pc:spChg>
        <pc:spChg chg="mod">
          <ac:chgData name="David Warner" userId="S::david_dwarnerii.com#ext#@microsoft.onmicrosoft.com::acafcf14-4098-4a83-9425-e73571277a06" providerId="AD" clId="Web-{8E61A602-C22F-4C30-A33A-4553E0F52A09}" dt="2021-05-03T14:56:50.759" v="64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David Warner" userId="S::david_dwarnerii.com#ext#@microsoft.onmicrosoft.com::acafcf14-4098-4a83-9425-e73571277a06" providerId="AD" clId="Web-{8E61A602-C22F-4C30-A33A-4553E0F52A09}" dt="2021-05-03T14:55:48.958" v="29" actId="1076"/>
          <ac:picMkLst>
            <pc:docMk/>
            <pc:sldMk cId="10702720" sldId="2079"/>
            <ac:picMk id="9" creationId="{61840C57-43CB-47C5-9DAA-B597E32ACA51}"/>
          </ac:picMkLst>
        </pc:picChg>
        <pc:picChg chg="add mod">
          <ac:chgData name="David Warner" userId="S::david_dwarnerii.com#ext#@microsoft.onmicrosoft.com::acafcf14-4098-4a83-9425-e73571277a06" providerId="AD" clId="Web-{8E61A602-C22F-4C30-A33A-4553E0F52A09}" dt="2021-05-03T14:55:29.441" v="27"/>
          <ac:picMkLst>
            <pc:docMk/>
            <pc:sldMk cId="10702720" sldId="2079"/>
            <ac:picMk id="10" creationId="{C99BC400-7AD4-462F-9983-8A5CE1A29734}"/>
          </ac:picMkLst>
        </pc:picChg>
        <pc:picChg chg="mod">
          <ac:chgData name="David Warner" userId="S::david_dwarnerii.com#ext#@microsoft.onmicrosoft.com::acafcf14-4098-4a83-9425-e73571277a06" providerId="AD" clId="Web-{8E61A602-C22F-4C30-A33A-4553E0F52A09}" dt="2021-05-03T14:53:18.605" v="22" actId="1076"/>
          <ac:picMkLst>
            <pc:docMk/>
            <pc:sldMk cId="10702720" sldId="2079"/>
            <ac:picMk id="3074" creationId="{0E4AB23B-5E11-4565-8257-4BCCB9A94057}"/>
          </ac:picMkLst>
        </pc:picChg>
      </pc:sldChg>
      <pc:sldChg chg="addSp delSp modSp">
        <pc:chgData name="David Warner" userId="S::david_dwarnerii.com#ext#@microsoft.onmicrosoft.com::acafcf14-4098-4a83-9425-e73571277a06" providerId="AD" clId="Web-{8E61A602-C22F-4C30-A33A-4553E0F52A09}" dt="2021-05-03T14:57:48.216" v="113" actId="20577"/>
        <pc:sldMkLst>
          <pc:docMk/>
          <pc:sldMk cId="778883926" sldId="2076136264"/>
        </pc:sldMkLst>
        <pc:spChg chg="mod">
          <ac:chgData name="David Warner" userId="S::david_dwarnerii.com#ext#@microsoft.onmicrosoft.com::acafcf14-4098-4a83-9425-e73571277a06" providerId="AD" clId="Web-{8E61A602-C22F-4C30-A33A-4553E0F52A09}" dt="2021-05-03T14:57:48.216" v="113" actId="20577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David Warner" userId="S::david_dwarnerii.com#ext#@microsoft.onmicrosoft.com::acafcf14-4098-4a83-9425-e73571277a06" providerId="AD" clId="Web-{8E61A602-C22F-4C30-A33A-4553E0F52A09}" dt="2021-05-03T14:57:02.963" v="71"/>
          <ac:picMkLst>
            <pc:docMk/>
            <pc:sldMk cId="778883926" sldId="2076136264"/>
            <ac:picMk id="6" creationId="{A5B82AD6-B374-4474-A717-A3E89210A56D}"/>
          </ac:picMkLst>
        </pc:picChg>
        <pc:picChg chg="add mod">
          <ac:chgData name="David Warner" userId="S::david_dwarnerii.com#ext#@microsoft.onmicrosoft.com::acafcf14-4098-4a83-9425-e73571277a06" providerId="AD" clId="Web-{8E61A602-C22F-4C30-A33A-4553E0F52A09}" dt="2021-05-03T14:57:27.230" v="81" actId="1076"/>
          <ac:picMkLst>
            <pc:docMk/>
            <pc:sldMk cId="778883926" sldId="2076136264"/>
            <ac:picMk id="7" creationId="{AF839BB1-683E-498D-9CE2-CCE37FA9A56E}"/>
          </ac:picMkLst>
        </pc:picChg>
        <pc:picChg chg="add mod">
          <ac:chgData name="David Warner" userId="S::david_dwarnerii.com#ext#@microsoft.onmicrosoft.com::acafcf14-4098-4a83-9425-e73571277a06" providerId="AD" clId="Web-{8E61A602-C22F-4C30-A33A-4553E0F52A09}" dt="2021-05-03T14:57:27.261" v="83" actId="1076"/>
          <ac:picMkLst>
            <pc:docMk/>
            <pc:sldMk cId="778883926" sldId="2076136264"/>
            <ac:picMk id="9" creationId="{1D5F0561-879F-4675-A706-BBD405BA7C82}"/>
          </ac:picMkLst>
        </pc:picChg>
        <pc:picChg chg="add mod">
          <ac:chgData name="David Warner" userId="S::david_dwarnerii.com#ext#@microsoft.onmicrosoft.com::acafcf14-4098-4a83-9425-e73571277a06" providerId="AD" clId="Web-{8E61A602-C22F-4C30-A33A-4553E0F52A09}" dt="2021-05-03T14:57:27.245" v="82" actId="1076"/>
          <ac:picMkLst>
            <pc:docMk/>
            <pc:sldMk cId="778883926" sldId="2076136264"/>
            <ac:picMk id="11" creationId="{6351687E-208E-4AC8-96B2-EA2C28856794}"/>
          </ac:picMkLst>
        </pc:picChg>
      </pc:sldChg>
    </pc:docChg>
  </pc:docChgLst>
  <pc:docChgLst>
    <pc:chgData name="Brian Jackett" userId="e2c557f4-fffa-4012-a1e1-e15087bfdbac" providerId="ADAL" clId="{72DE55E5-B2E2-414F-B340-3BB21B665E9E}"/>
    <pc:docChg chg="modSld">
      <pc:chgData name="Brian Jackett" userId="e2c557f4-fffa-4012-a1e1-e15087bfdbac" providerId="ADAL" clId="{72DE55E5-B2E2-414F-B340-3BB21B665E9E}" dt="2021-09-13T16:47:44.993" v="37" actId="20577"/>
      <pc:docMkLst>
        <pc:docMk/>
      </pc:docMkLst>
      <pc:sldChg chg="modSp mod">
        <pc:chgData name="Brian Jackett" userId="e2c557f4-fffa-4012-a1e1-e15087bfdbac" providerId="ADAL" clId="{72DE55E5-B2E2-414F-B340-3BB21B665E9E}" dt="2021-09-13T16:47:31.109" v="22" actId="20577"/>
        <pc:sldMkLst>
          <pc:docMk/>
          <pc:sldMk cId="10702720" sldId="2079"/>
        </pc:sldMkLst>
        <pc:spChg chg="mod">
          <ac:chgData name="Brian Jackett" userId="e2c557f4-fffa-4012-a1e1-e15087bfdbac" providerId="ADAL" clId="{72DE55E5-B2E2-414F-B340-3BB21B665E9E}" dt="2021-09-13T16:47:31.109" v="22" actId="20577"/>
          <ac:spMkLst>
            <pc:docMk/>
            <pc:sldMk cId="10702720" sldId="2079"/>
            <ac:spMk id="8" creationId="{00000000-0000-0000-0000-000000000000}"/>
          </ac:spMkLst>
        </pc:spChg>
      </pc:sldChg>
      <pc:sldChg chg="modSp mod">
        <pc:chgData name="Brian Jackett" userId="e2c557f4-fffa-4012-a1e1-e15087bfdbac" providerId="ADAL" clId="{72DE55E5-B2E2-414F-B340-3BB21B665E9E}" dt="2021-09-13T16:47:44.993" v="37" actId="20577"/>
        <pc:sldMkLst>
          <pc:docMk/>
          <pc:sldMk cId="778883926" sldId="2076136264"/>
        </pc:sldMkLst>
        <pc:spChg chg="mod">
          <ac:chgData name="Brian Jackett" userId="e2c557f4-fffa-4012-a1e1-e15087bfdbac" providerId="ADAL" clId="{72DE55E5-B2E2-414F-B340-3BB21B665E9E}" dt="2021-09-13T16:47:44.993" v="37" actId="20577"/>
          <ac:spMkLst>
            <pc:docMk/>
            <pc:sldMk cId="778883926" sldId="2076136264"/>
            <ac:spMk id="14" creationId="{953584C8-8734-42EA-AD16-6AA2B405D249}"/>
          </ac:spMkLst>
        </pc:spChg>
      </pc:sldChg>
    </pc:docChg>
  </pc:docChgLst>
  <pc:docChgLst>
    <pc:chgData name="Mikael Svenson" userId="S::misvenso@microsoft.com::965d4e6a-fd22-4d0b-8bb9-2315d7bb356c" providerId="AD" clId="Web-{16B1B29F-C069-0000-D175-0A0DDF64883F}"/>
    <pc:docChg chg="modSld">
      <pc:chgData name="Mikael Svenson" userId="S::misvenso@microsoft.com::965d4e6a-fd22-4d0b-8bb9-2315d7bb356c" providerId="AD" clId="Web-{16B1B29F-C069-0000-D175-0A0DDF64883F}" dt="2021-03-09T21:35:00.751" v="4" actId="20577"/>
      <pc:docMkLst>
        <pc:docMk/>
      </pc:docMkLst>
      <pc:sldChg chg="modSp">
        <pc:chgData name="Mikael Svenson" userId="S::misvenso@microsoft.com::965d4e6a-fd22-4d0b-8bb9-2315d7bb356c" providerId="AD" clId="Web-{16B1B29F-C069-0000-D175-0A0DDF64883F}" dt="2021-03-09T21:35:00.751" v="4" actId="20577"/>
        <pc:sldMkLst>
          <pc:docMk/>
          <pc:sldMk cId="2925091645" sldId="2076136308"/>
        </pc:sldMkLst>
        <pc:spChg chg="mod">
          <ac:chgData name="Mikael Svenson" userId="S::misvenso@microsoft.com::965d4e6a-fd22-4d0b-8bb9-2315d7bb356c" providerId="AD" clId="Web-{16B1B29F-C069-0000-D175-0A0DDF64883F}" dt="2021-03-09T21:35:00.751" v="4" actId="20577"/>
          <ac:spMkLst>
            <pc:docMk/>
            <pc:sldMk cId="2925091645" sldId="2076136308"/>
            <ac:spMk id="3" creationId="{CBDC9C38-872E-4048-96FE-C321FEF21EC1}"/>
          </ac:spMkLst>
        </pc:spChg>
      </pc:sldChg>
    </pc:docChg>
  </pc:docChgLst>
  <pc:docChgLst>
    <pc:chgData name="David Warner" userId="51ffa14d-fdfd-4571-a787-ad4b3bb92711" providerId="ADAL" clId="{8CF6D6C6-5787-4CC3-901F-26872968ABF0}"/>
    <pc:docChg chg="undo custSel delSld modSld modSection">
      <pc:chgData name="David Warner" userId="51ffa14d-fdfd-4571-a787-ad4b3bb92711" providerId="ADAL" clId="{8CF6D6C6-5787-4CC3-901F-26872968ABF0}" dt="2022-06-06T18:42:25.309" v="42" actId="14826"/>
      <pc:docMkLst>
        <pc:docMk/>
      </pc:docMkLst>
      <pc:sldChg chg="modSp mod">
        <pc:chgData name="David Warner" userId="51ffa14d-fdfd-4571-a787-ad4b3bb92711" providerId="ADAL" clId="{8CF6D6C6-5787-4CC3-901F-26872968ABF0}" dt="2022-06-06T18:33:01.336" v="2" actId="20577"/>
        <pc:sldMkLst>
          <pc:docMk/>
          <pc:sldMk cId="2967945684" sldId="277"/>
        </pc:sldMkLst>
        <pc:spChg chg="mod">
          <ac:chgData name="David Warner" userId="51ffa14d-fdfd-4571-a787-ad4b3bb92711" providerId="ADAL" clId="{8CF6D6C6-5787-4CC3-901F-26872968ABF0}" dt="2022-06-06T18:33:01.336" v="2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02295791" sldId="285"/>
        </pc:sldMkLst>
      </pc:sldChg>
      <pc:sldChg chg="modSp mod">
        <pc:chgData name="David Warner" userId="51ffa14d-fdfd-4571-a787-ad4b3bb92711" providerId="ADAL" clId="{8CF6D6C6-5787-4CC3-901F-26872968ABF0}" dt="2022-06-06T18:40:18.937" v="21" actId="14826"/>
        <pc:sldMkLst>
          <pc:docMk/>
          <pc:sldMk cId="10702720" sldId="2079"/>
        </pc:sldMkLst>
        <pc:spChg chg="mod">
          <ac:chgData name="David Warner" userId="51ffa14d-fdfd-4571-a787-ad4b3bb92711" providerId="ADAL" clId="{8CF6D6C6-5787-4CC3-901F-26872968ABF0}" dt="2022-06-06T18:37:29.826" v="18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David Warner" userId="51ffa14d-fdfd-4571-a787-ad4b3bb92711" providerId="ADAL" clId="{8CF6D6C6-5787-4CC3-901F-26872968ABF0}" dt="2022-06-06T18:40:05.193" v="19" actId="14826"/>
          <ac:picMkLst>
            <pc:docMk/>
            <pc:sldMk cId="10702720" sldId="2079"/>
            <ac:picMk id="10" creationId="{C6F1F73E-A912-2211-74EC-C8BF6A137937}"/>
          </ac:picMkLst>
        </pc:picChg>
        <pc:picChg chg="mod">
          <ac:chgData name="David Warner" userId="51ffa14d-fdfd-4571-a787-ad4b3bb92711" providerId="ADAL" clId="{8CF6D6C6-5787-4CC3-901F-26872968ABF0}" dt="2022-06-06T18:40:10.376" v="20" actId="14826"/>
          <ac:picMkLst>
            <pc:docMk/>
            <pc:sldMk cId="10702720" sldId="2079"/>
            <ac:picMk id="12" creationId="{675A5F2F-8CC0-046F-22BB-DD0847944752}"/>
          </ac:picMkLst>
        </pc:picChg>
        <pc:picChg chg="mod">
          <ac:chgData name="David Warner" userId="51ffa14d-fdfd-4571-a787-ad4b3bb92711" providerId="ADAL" clId="{8CF6D6C6-5787-4CC3-901F-26872968ABF0}" dt="2022-06-06T18:40:18.937" v="21" actId="14826"/>
          <ac:picMkLst>
            <pc:docMk/>
            <pc:sldMk cId="10702720" sldId="2079"/>
            <ac:picMk id="1026" creationId="{4A28E441-5B7A-DC60-7C47-B593901140C7}"/>
          </ac:picMkLst>
        </pc:picChg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1179465867" sldId="2083"/>
        </pc:sldMkLst>
      </pc:sldChg>
      <pc:sldChg chg="addSp delSp modSp mod">
        <pc:chgData name="David Warner" userId="51ffa14d-fdfd-4571-a787-ad4b3bb92711" providerId="ADAL" clId="{8CF6D6C6-5787-4CC3-901F-26872968ABF0}" dt="2022-06-06T18:42:25.309" v="42" actId="14826"/>
        <pc:sldMkLst>
          <pc:docMk/>
          <pc:sldMk cId="778883926" sldId="2076136264"/>
        </pc:sldMkLst>
        <pc:spChg chg="mod">
          <ac:chgData name="David Warner" userId="51ffa14d-fdfd-4571-a787-ad4b3bb92711" providerId="ADAL" clId="{8CF6D6C6-5787-4CC3-901F-26872968ABF0}" dt="2022-06-06T18:41:33.426" v="39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David Warner" userId="51ffa14d-fdfd-4571-a787-ad4b3bb92711" providerId="ADAL" clId="{8CF6D6C6-5787-4CC3-901F-26872968ABF0}" dt="2022-06-06T18:40:47.374" v="28" actId="478"/>
          <ac:picMkLst>
            <pc:docMk/>
            <pc:sldMk cId="778883926" sldId="2076136264"/>
            <ac:picMk id="5" creationId="{5D52A98A-80FF-A7ED-FC2D-BFDCC65A4F82}"/>
          </ac:picMkLst>
        </pc:picChg>
        <pc:picChg chg="mod">
          <ac:chgData name="David Warner" userId="51ffa14d-fdfd-4571-a787-ad4b3bb92711" providerId="ADAL" clId="{8CF6D6C6-5787-4CC3-901F-26872968ABF0}" dt="2022-06-06T18:42:13.401" v="40" actId="14826"/>
          <ac:picMkLst>
            <pc:docMk/>
            <pc:sldMk cId="778883926" sldId="2076136264"/>
            <ac:picMk id="6" creationId="{4BC6C431-E828-7C62-1A3A-3BDF99A541D2}"/>
          </ac:picMkLst>
        </pc:picChg>
        <pc:picChg chg="add mod">
          <ac:chgData name="David Warner" userId="51ffa14d-fdfd-4571-a787-ad4b3bb92711" providerId="ADAL" clId="{8CF6D6C6-5787-4CC3-901F-26872968ABF0}" dt="2022-06-06T18:42:18.845" v="41" actId="14826"/>
          <ac:picMkLst>
            <pc:docMk/>
            <pc:sldMk cId="778883926" sldId="2076136264"/>
            <ac:picMk id="8" creationId="{2D1FB5F5-34A1-ECC0-67D0-3448057A40BF}"/>
          </ac:picMkLst>
        </pc:picChg>
        <pc:picChg chg="del">
          <ac:chgData name="David Warner" userId="51ffa14d-fdfd-4571-a787-ad4b3bb92711" providerId="ADAL" clId="{8CF6D6C6-5787-4CC3-901F-26872968ABF0}" dt="2022-06-06T18:40:46.831" v="27" actId="478"/>
          <ac:picMkLst>
            <pc:docMk/>
            <pc:sldMk cId="778883926" sldId="2076136264"/>
            <ac:picMk id="9" creationId="{63025775-2D5B-AC71-513D-B952CC1C9279}"/>
          </ac:picMkLst>
        </pc:picChg>
        <pc:picChg chg="add mod">
          <ac:chgData name="David Warner" userId="51ffa14d-fdfd-4571-a787-ad4b3bb92711" providerId="ADAL" clId="{8CF6D6C6-5787-4CC3-901F-26872968ABF0}" dt="2022-06-06T18:42:25.309" v="42" actId="14826"/>
          <ac:picMkLst>
            <pc:docMk/>
            <pc:sldMk cId="778883926" sldId="2076136264"/>
            <ac:picMk id="10" creationId="{79D56944-69F1-2392-ED04-F82F5FC86F2E}"/>
          </ac:picMkLst>
        </pc:picChg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715633141" sldId="2076138358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148113558" sldId="2076138359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740997352" sldId="2076138360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615005905" sldId="2076138361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092828861" sldId="2134805428"/>
        </pc:sldMkLst>
      </pc:sldChg>
      <pc:sldChg chg="modSp mod">
        <pc:chgData name="David Warner" userId="51ffa14d-fdfd-4571-a787-ad4b3bb92711" providerId="ADAL" clId="{8CF6D6C6-5787-4CC3-901F-26872968ABF0}" dt="2022-06-06T18:40:30.378" v="22" actId="20577"/>
        <pc:sldMkLst>
          <pc:docMk/>
          <pc:sldMk cId="1812315545" sldId="2134805597"/>
        </pc:sldMkLst>
        <pc:spChg chg="mod">
          <ac:chgData name="David Warner" userId="51ffa14d-fdfd-4571-a787-ad4b3bb92711" providerId="ADAL" clId="{8CF6D6C6-5787-4CC3-901F-26872968ABF0}" dt="2022-06-06T18:40:30.378" v="22" actId="20577"/>
          <ac:spMkLst>
            <pc:docMk/>
            <pc:sldMk cId="1812315545" sldId="2134805597"/>
            <ac:spMk id="10" creationId="{16E1CB8C-122B-4C5A-8724-D74AEC2B5DEC}"/>
          </ac:spMkLst>
        </pc:spChg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732832855" sldId="2141411588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489973919" sldId="2145707282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1207722000" sldId="2145707284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800984617" sldId="2145707286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456655304" sldId="2145707287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1884097429" sldId="2147470139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4205408924" sldId="2147470668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951763919" sldId="2147471224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4120346359" sldId="2147471225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863947714" sldId="2147471239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994944742" sldId="2147471249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316662882" sldId="2147471259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966967111" sldId="2147471266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930041166" sldId="2147471277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738576791" sldId="2147471278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191622702" sldId="2147471306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1466932652" sldId="2147471307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1318819710" sldId="2147471309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170912398" sldId="2147471325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1224584108" sldId="2147471326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128929969" sldId="2147471390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579627334" sldId="2147477688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1523578856" sldId="2147477694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795154840" sldId="2147477707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181763014" sldId="2147477719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930275567" sldId="2147477732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127718682" sldId="2147477740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984441672" sldId="2147477751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873578095" sldId="2147477752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28247112" sldId="2147477753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4087041533" sldId="2147477754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010264565" sldId="2147477755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2746144415" sldId="2147477756"/>
        </pc:sldMkLst>
      </pc:sldChg>
      <pc:sldChg chg="del">
        <pc:chgData name="David Warner" userId="51ffa14d-fdfd-4571-a787-ad4b3bb92711" providerId="ADAL" clId="{8CF6D6C6-5787-4CC3-901F-26872968ABF0}" dt="2022-06-06T18:32:50.197" v="0" actId="47"/>
        <pc:sldMkLst>
          <pc:docMk/>
          <pc:sldMk cId="3019842251" sldId="2147477757"/>
        </pc:sldMkLst>
      </pc:sldChg>
      <pc:sldMasterChg chg="delSldLayout">
        <pc:chgData name="David Warner" userId="51ffa14d-fdfd-4571-a787-ad4b3bb92711" providerId="ADAL" clId="{8CF6D6C6-5787-4CC3-901F-26872968ABF0}" dt="2022-06-06T18:32:50.197" v="0" actId="47"/>
        <pc:sldMasterMkLst>
          <pc:docMk/>
          <pc:sldMasterMk cId="3588427678" sldId="2147484229"/>
        </pc:sldMasterMkLst>
        <pc:sldLayoutChg chg="del">
          <pc:chgData name="David Warner" userId="51ffa14d-fdfd-4571-a787-ad4b3bb92711" providerId="ADAL" clId="{8CF6D6C6-5787-4CC3-901F-26872968ABF0}" dt="2022-06-06T18:32:50.197" v="0" actId="47"/>
          <pc:sldLayoutMkLst>
            <pc:docMk/>
            <pc:sldMasterMk cId="3588427678" sldId="2147484229"/>
            <pc:sldLayoutMk cId="1884807791" sldId="2147484652"/>
          </pc:sldLayoutMkLst>
        </pc:sldLayoutChg>
        <pc:sldLayoutChg chg="del">
          <pc:chgData name="David Warner" userId="51ffa14d-fdfd-4571-a787-ad4b3bb92711" providerId="ADAL" clId="{8CF6D6C6-5787-4CC3-901F-26872968ABF0}" dt="2022-06-06T18:32:50.197" v="0" actId="47"/>
          <pc:sldLayoutMkLst>
            <pc:docMk/>
            <pc:sldMasterMk cId="3588427678" sldId="2147484229"/>
            <pc:sldLayoutMk cId="3619837229" sldId="2147484653"/>
          </pc:sldLayoutMkLst>
        </pc:sldLayoutChg>
        <pc:sldLayoutChg chg="del">
          <pc:chgData name="David Warner" userId="51ffa14d-fdfd-4571-a787-ad4b3bb92711" providerId="ADAL" clId="{8CF6D6C6-5787-4CC3-901F-26872968ABF0}" dt="2022-06-06T18:32:50.197" v="0" actId="47"/>
          <pc:sldLayoutMkLst>
            <pc:docMk/>
            <pc:sldMasterMk cId="3588427678" sldId="2147484229"/>
            <pc:sldLayoutMk cId="3880869988" sldId="2147484654"/>
          </pc:sldLayoutMkLst>
        </pc:sldLayoutChg>
        <pc:sldLayoutChg chg="del">
          <pc:chgData name="David Warner" userId="51ffa14d-fdfd-4571-a787-ad4b3bb92711" providerId="ADAL" clId="{8CF6D6C6-5787-4CC3-901F-26872968ABF0}" dt="2022-06-06T18:32:50.197" v="0" actId="47"/>
          <pc:sldLayoutMkLst>
            <pc:docMk/>
            <pc:sldMasterMk cId="3588427678" sldId="2147484229"/>
            <pc:sldLayoutMk cId="905507651" sldId="2147484655"/>
          </pc:sldLayoutMkLst>
        </pc:sldLayoutChg>
        <pc:sldLayoutChg chg="del">
          <pc:chgData name="David Warner" userId="51ffa14d-fdfd-4571-a787-ad4b3bb92711" providerId="ADAL" clId="{8CF6D6C6-5787-4CC3-901F-26872968ABF0}" dt="2022-06-06T18:32:50.197" v="0" actId="47"/>
          <pc:sldLayoutMkLst>
            <pc:docMk/>
            <pc:sldMasterMk cId="3588427678" sldId="2147484229"/>
            <pc:sldLayoutMk cId="3360821357" sldId="2147484656"/>
          </pc:sldLayoutMkLst>
        </pc:sldLayoutChg>
        <pc:sldLayoutChg chg="del">
          <pc:chgData name="David Warner" userId="51ffa14d-fdfd-4571-a787-ad4b3bb92711" providerId="ADAL" clId="{8CF6D6C6-5787-4CC3-901F-26872968ABF0}" dt="2022-06-06T18:32:50.197" v="0" actId="47"/>
          <pc:sldLayoutMkLst>
            <pc:docMk/>
            <pc:sldMasterMk cId="3588427678" sldId="2147484229"/>
            <pc:sldLayoutMk cId="2864549600" sldId="2147484657"/>
          </pc:sldLayoutMkLst>
        </pc:sldLayoutChg>
        <pc:sldLayoutChg chg="del">
          <pc:chgData name="David Warner" userId="51ffa14d-fdfd-4571-a787-ad4b3bb92711" providerId="ADAL" clId="{8CF6D6C6-5787-4CC3-901F-26872968ABF0}" dt="2022-06-06T18:32:50.197" v="0" actId="47"/>
          <pc:sldLayoutMkLst>
            <pc:docMk/>
            <pc:sldMasterMk cId="3588427678" sldId="2147484229"/>
            <pc:sldLayoutMk cId="1155143095" sldId="2147484658"/>
          </pc:sldLayoutMkLst>
        </pc:sldLayoutChg>
      </pc:sldMasterChg>
    </pc:docChg>
  </pc:docChgLst>
  <pc:docChgLst>
    <pc:chgData name="Alex Terentiev" userId="S::at_sharepointalist.com#ext#@microsoft.onmicrosoft.com::81fec025-7b20-4143-87df-5a8bc15ed689" providerId="AD" clId="Web-{37EFA907-B56C-4361-BF30-574EE14793CE}"/>
    <pc:docChg chg="modSld">
      <pc:chgData name="Alex Terentiev" userId="S::at_sharepointalist.com#ext#@microsoft.onmicrosoft.com::81fec025-7b20-4143-87df-5a8bc15ed689" providerId="AD" clId="Web-{37EFA907-B56C-4361-BF30-574EE14793CE}" dt="2021-06-28T16:37:55.728" v="167" actId="20577"/>
      <pc:docMkLst>
        <pc:docMk/>
      </pc:docMkLst>
      <pc:sldChg chg="addSp delSp modSp">
        <pc:chgData name="Alex Terentiev" userId="S::at_sharepointalist.com#ext#@microsoft.onmicrosoft.com::81fec025-7b20-4143-87df-5a8bc15ed689" providerId="AD" clId="Web-{37EFA907-B56C-4361-BF30-574EE14793CE}" dt="2021-06-28T16:37:55.728" v="167" actId="20577"/>
        <pc:sldMkLst>
          <pc:docMk/>
          <pc:sldMk cId="4037611923" sldId="3334"/>
        </pc:sldMkLst>
        <pc:spChg chg="mod">
          <ac:chgData name="Alex Terentiev" userId="S::at_sharepointalist.com#ext#@microsoft.onmicrosoft.com::81fec025-7b20-4143-87df-5a8bc15ed689" providerId="AD" clId="Web-{37EFA907-B56C-4361-BF30-574EE14793CE}" dt="2021-06-28T16:37:55.728" v="167" actId="20577"/>
          <ac:spMkLst>
            <pc:docMk/>
            <pc:sldMk cId="4037611923" sldId="3334"/>
            <ac:spMk id="3" creationId="{CBDC9C38-872E-4048-96FE-C321FEF21EC1}"/>
          </ac:spMkLst>
        </pc:spChg>
        <pc:spChg chg="del">
          <ac:chgData name="Alex Terentiev" userId="S::at_sharepointalist.com#ext#@microsoft.onmicrosoft.com::81fec025-7b20-4143-87df-5a8bc15ed689" providerId="AD" clId="Web-{37EFA907-B56C-4361-BF30-574EE14793CE}" dt="2021-06-28T16:27:18.797" v="0"/>
          <ac:spMkLst>
            <pc:docMk/>
            <pc:sldMk cId="4037611923" sldId="3334"/>
            <ac:spMk id="20" creationId="{A38A6997-88F7-4734-92B2-C2F23D5F5AE0}"/>
          </ac:spMkLst>
        </pc:spChg>
        <pc:picChg chg="add mod">
          <ac:chgData name="Alex Terentiev" userId="S::at_sharepointalist.com#ext#@microsoft.onmicrosoft.com::81fec025-7b20-4143-87df-5a8bc15ed689" providerId="AD" clId="Web-{37EFA907-B56C-4361-BF30-574EE14793CE}" dt="2021-06-28T16:34:55.561" v="142" actId="14100"/>
          <ac:picMkLst>
            <pc:docMk/>
            <pc:sldMk cId="4037611923" sldId="3334"/>
            <ac:picMk id="4" creationId="{B3F9A445-05DC-43D1-BFF7-5A27F9130B25}"/>
          </ac:picMkLst>
        </pc:picChg>
        <pc:picChg chg="del">
          <ac:chgData name="Alex Terentiev" userId="S::at_sharepointalist.com#ext#@microsoft.onmicrosoft.com::81fec025-7b20-4143-87df-5a8bc15ed689" providerId="AD" clId="Web-{37EFA907-B56C-4361-BF30-574EE14793CE}" dt="2021-06-28T16:34:28.981" v="139"/>
          <ac:picMkLst>
            <pc:docMk/>
            <pc:sldMk cId="4037611923" sldId="3334"/>
            <ac:picMk id="5" creationId="{0A3560EC-C725-4A4D-B7D4-851A66B0CCC4}"/>
          </ac:picMkLst>
        </pc:picChg>
        <pc:picChg chg="del">
          <ac:chgData name="Alex Terentiev" userId="S::at_sharepointalist.com#ext#@microsoft.onmicrosoft.com::81fec025-7b20-4143-87df-5a8bc15ed689" providerId="AD" clId="Web-{37EFA907-B56C-4361-BF30-574EE14793CE}" dt="2021-06-28T16:34:27.950" v="138"/>
          <ac:picMkLst>
            <pc:docMk/>
            <pc:sldMk cId="4037611923" sldId="3334"/>
            <ac:picMk id="19" creationId="{897E0A70-9333-4CD9-8186-747ED3E40B1A}"/>
          </ac:picMkLst>
        </pc:picChg>
        <pc:picChg chg="del">
          <ac:chgData name="Alex Terentiev" userId="S::at_sharepointalist.com#ext#@microsoft.onmicrosoft.com::81fec025-7b20-4143-87df-5a8bc15ed689" providerId="AD" clId="Web-{37EFA907-B56C-4361-BF30-574EE14793CE}" dt="2021-06-28T16:34:26.700" v="137"/>
          <ac:picMkLst>
            <pc:docMk/>
            <pc:sldMk cId="4037611923" sldId="3334"/>
            <ac:picMk id="21" creationId="{6EB3A4A2-26CE-4E0A-AEFF-D733B34726E6}"/>
          </ac:picMkLst>
        </pc:picChg>
        <pc:picChg chg="add mod">
          <ac:chgData name="Alex Terentiev" userId="S::at_sharepointalist.com#ext#@microsoft.onmicrosoft.com::81fec025-7b20-4143-87df-5a8bc15ed689" providerId="AD" clId="Web-{37EFA907-B56C-4361-BF30-574EE14793CE}" dt="2021-06-28T16:35:21.094" v="145" actId="1076"/>
          <ac:picMkLst>
            <pc:docMk/>
            <pc:sldMk cId="4037611923" sldId="3334"/>
            <ac:picMk id="22" creationId="{304FE793-2D72-4C3E-9F11-1E460928E665}"/>
          </ac:picMkLst>
        </pc:picChg>
      </pc:sldChg>
    </pc:docChg>
  </pc:docChgLst>
  <pc:docChgLst>
    <pc:chgData name="Julie Turner" userId="S::julie.turner_sympraxisconsulting.com#ext#@microsoft.onmicrosoft.com::51f00042-4c48-4111-9ee4-670ef2fc7d0e" providerId="AD" clId="Web-{C44CAA72-42E9-42DE-8167-0AEFDF9A1F75}"/>
    <pc:docChg chg="modSld">
      <pc:chgData name="Julie Turner" userId="S::julie.turner_sympraxisconsulting.com#ext#@microsoft.onmicrosoft.com::51f00042-4c48-4111-9ee4-670ef2fc7d0e" providerId="AD" clId="Web-{C44CAA72-42E9-42DE-8167-0AEFDF9A1F75}" dt="2021-04-06T14:13:14.092" v="75" actId="2057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C44CAA72-42E9-42DE-8167-0AEFDF9A1F75}" dt="2021-04-06T14:13:14.092" v="75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C44CAA72-42E9-42DE-8167-0AEFDF9A1F75}" dt="2021-04-06T14:13:14.092" v="75" actId="20577"/>
          <ac:spMkLst>
            <pc:docMk/>
            <pc:sldMk cId="2877399898" sldId="1623"/>
            <ac:spMk id="3" creationId="{CBDC9C38-872E-4048-96FE-C321FEF21EC1}"/>
          </ac:spMkLst>
        </pc:spChg>
        <pc:spChg chg="del">
          <ac:chgData name="Julie Turner" userId="S::julie.turner_sympraxisconsulting.com#ext#@microsoft.onmicrosoft.com::51f00042-4c48-4111-9ee4-670ef2fc7d0e" providerId="AD" clId="Web-{C44CAA72-42E9-42DE-8167-0AEFDF9A1F75}" dt="2021-04-06T14:10:29.524" v="0"/>
          <ac:spMkLst>
            <pc:docMk/>
            <pc:sldMk cId="2877399898" sldId="1623"/>
            <ac:spMk id="20" creationId="{5E766839-D6FD-4176-A8B8-D9EA1821C49C}"/>
          </ac:spMkLst>
        </pc:spChg>
      </pc:sldChg>
    </pc:docChg>
  </pc:docChgLst>
  <pc:docChgLst>
    <pc:chgData name="Mikael Svenson" userId="S::misvenso@microsoft.com::965d4e6a-fd22-4d0b-8bb9-2315d7bb356c" providerId="AD" clId="Web-{E147B29F-004B-0000-D175-015A1C14F2DC}"/>
    <pc:docChg chg="modSld">
      <pc:chgData name="Mikael Svenson" userId="S::misvenso@microsoft.com::965d4e6a-fd22-4d0b-8bb9-2315d7bb356c" providerId="AD" clId="Web-{E147B29F-004B-0000-D175-015A1C14F2DC}" dt="2021-03-08T14:52:42.822" v="54" actId="20577"/>
      <pc:docMkLst>
        <pc:docMk/>
      </pc:docMkLst>
      <pc:sldChg chg="delSp modSp">
        <pc:chgData name="Mikael Svenson" userId="S::misvenso@microsoft.com::965d4e6a-fd22-4d0b-8bb9-2315d7bb356c" providerId="AD" clId="Web-{E147B29F-004B-0000-D175-015A1C14F2DC}" dt="2021-03-08T14:52:42.822" v="54" actId="20577"/>
        <pc:sldMkLst>
          <pc:docMk/>
          <pc:sldMk cId="2925091645" sldId="2076136308"/>
        </pc:sldMkLst>
        <pc:spChg chg="mod">
          <ac:chgData name="Mikael Svenson" userId="S::misvenso@microsoft.com::965d4e6a-fd22-4d0b-8bb9-2315d7bb356c" providerId="AD" clId="Web-{E147B29F-004B-0000-D175-015A1C14F2DC}" dt="2021-03-08T14:52:42.822" v="54" actId="20577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S::misvenso@microsoft.com::965d4e6a-fd22-4d0b-8bb9-2315d7bb356c" providerId="AD" clId="Web-{E147B29F-004B-0000-D175-015A1C14F2DC}" dt="2021-03-08T14:51:32.789" v="0"/>
          <ac:spMkLst>
            <pc:docMk/>
            <pc:sldMk cId="2925091645" sldId="2076136308"/>
            <ac:spMk id="5" creationId="{1CE67D3D-5833-4C1E-BA66-88D9A8B3CF76}"/>
          </ac:spMkLst>
        </pc:spChg>
      </pc:sldChg>
    </pc:docChg>
  </pc:docChgLst>
  <pc:docChgLst>
    <pc:chgData name="Mikael Svenson" userId="S::misvenso@microsoft.com::965d4e6a-fd22-4d0b-8bb9-2315d7bb356c" providerId="AD" clId="Web-{04585A02-524A-25A9-2E88-CE1A6CCB89A3}"/>
    <pc:docChg chg="modSld">
      <pc:chgData name="Mikael Svenson" userId="S::misvenso@microsoft.com::965d4e6a-fd22-4d0b-8bb9-2315d7bb356c" providerId="AD" clId="Web-{04585A02-524A-25A9-2E88-CE1A6CCB89A3}" dt="2021-02-11T09:55:21.803" v="9" actId="20577"/>
      <pc:docMkLst>
        <pc:docMk/>
      </pc:docMkLst>
      <pc:sldChg chg="modSp">
        <pc:chgData name="Mikael Svenson" userId="S::misvenso@microsoft.com::965d4e6a-fd22-4d0b-8bb9-2315d7bb356c" providerId="AD" clId="Web-{04585A02-524A-25A9-2E88-CE1A6CCB89A3}" dt="2021-02-11T09:55:21.803" v="9" actId="20577"/>
        <pc:sldMkLst>
          <pc:docMk/>
          <pc:sldMk cId="2925091645" sldId="2076136308"/>
        </pc:sldMkLst>
        <pc:spChg chg="mod">
          <ac:chgData name="Mikael Svenson" userId="S::misvenso@microsoft.com::965d4e6a-fd22-4d0b-8bb9-2315d7bb356c" providerId="AD" clId="Web-{04585A02-524A-25A9-2E88-CE1A6CCB89A3}" dt="2021-02-11T09:55:21.803" v="9" actId="20577"/>
          <ac:spMkLst>
            <pc:docMk/>
            <pc:sldMk cId="2925091645" sldId="2076136308"/>
            <ac:spMk id="5" creationId="{3933B942-B084-4932-B6BE-82120EC583A7}"/>
          </ac:spMkLst>
        </pc:spChg>
      </pc:sldChg>
    </pc:docChg>
  </pc:docChgLst>
  <pc:docChgLst>
    <pc:chgData name="Surbhi Gupta" userId="4cd92b39-496c-4ea1-b8de-864f8b027b89" providerId="ADAL" clId="{F850484A-3768-4FD9-8EBC-BB1EFE1F2F91}"/>
    <pc:docChg chg="custSel modSld">
      <pc:chgData name="Surbhi Gupta" userId="4cd92b39-496c-4ea1-b8de-864f8b027b89" providerId="ADAL" clId="{F850484A-3768-4FD9-8EBC-BB1EFE1F2F91}" dt="2022-06-21T09:51:40.798" v="38" actId="1076"/>
      <pc:docMkLst>
        <pc:docMk/>
      </pc:docMkLst>
      <pc:sldChg chg="addSp delSp modSp mod">
        <pc:chgData name="Surbhi Gupta" userId="4cd92b39-496c-4ea1-b8de-864f8b027b89" providerId="ADAL" clId="{F850484A-3768-4FD9-8EBC-BB1EFE1F2F91}" dt="2022-06-21T09:51:40.798" v="38" actId="1076"/>
        <pc:sldMkLst>
          <pc:docMk/>
          <pc:sldMk cId="3194623737" sldId="2145707281"/>
        </pc:sldMkLst>
        <pc:spChg chg="del">
          <ac:chgData name="Surbhi Gupta" userId="4cd92b39-496c-4ea1-b8de-864f8b027b89" providerId="ADAL" clId="{F850484A-3768-4FD9-8EBC-BB1EFE1F2F91}" dt="2022-06-21T09:50:20.033" v="0" actId="478"/>
          <ac:spMkLst>
            <pc:docMk/>
            <pc:sldMk cId="3194623737" sldId="2145707281"/>
            <ac:spMk id="4" creationId="{EAEB62A2-58AD-9D2B-5139-6C1EA30BF429}"/>
          </ac:spMkLst>
        </pc:spChg>
        <pc:spChg chg="mod">
          <ac:chgData name="Surbhi Gupta" userId="4cd92b39-496c-4ea1-b8de-864f8b027b89" providerId="ADAL" clId="{F850484A-3768-4FD9-8EBC-BB1EFE1F2F91}" dt="2022-06-21T09:50:50.727" v="30" actId="6549"/>
          <ac:spMkLst>
            <pc:docMk/>
            <pc:sldMk cId="3194623737" sldId="2145707281"/>
            <ac:spMk id="5" creationId="{4BEE597E-27B7-B8B8-5BE5-06D59B4D2FCE}"/>
          </ac:spMkLst>
        </pc:spChg>
        <pc:spChg chg="add mod">
          <ac:chgData name="Surbhi Gupta" userId="4cd92b39-496c-4ea1-b8de-864f8b027b89" providerId="ADAL" clId="{F850484A-3768-4FD9-8EBC-BB1EFE1F2F91}" dt="2022-06-21T09:51:40.798" v="38" actId="1076"/>
          <ac:spMkLst>
            <pc:docMk/>
            <pc:sldMk cId="3194623737" sldId="2145707281"/>
            <ac:spMk id="7" creationId="{0528BA27-C6A6-9FD3-B9F5-27A6D30F3B3C}"/>
          </ac:spMkLst>
        </pc:spChg>
        <pc:graphicFrameChg chg="del">
          <ac:chgData name="Surbhi Gupta" userId="4cd92b39-496c-4ea1-b8de-864f8b027b89" providerId="ADAL" clId="{F850484A-3768-4FD9-8EBC-BB1EFE1F2F91}" dt="2022-06-21T09:50:27.661" v="1" actId="478"/>
          <ac:graphicFrameMkLst>
            <pc:docMk/>
            <pc:sldMk cId="3194623737" sldId="2145707281"/>
            <ac:graphicFrameMk id="26" creationId="{B5567212-C4E0-27B6-1A26-741002BD70AA}"/>
          </ac:graphicFrameMkLst>
        </pc:graphicFrameChg>
        <pc:picChg chg="del">
          <ac:chgData name="Surbhi Gupta" userId="4cd92b39-496c-4ea1-b8de-864f8b027b89" providerId="ADAL" clId="{F850484A-3768-4FD9-8EBC-BB1EFE1F2F91}" dt="2022-06-21T09:50:28.618" v="2" actId="478"/>
          <ac:picMkLst>
            <pc:docMk/>
            <pc:sldMk cId="3194623737" sldId="2145707281"/>
            <ac:picMk id="21" creationId="{28628109-66F4-ECF8-DC9C-3853AF9B5120}"/>
          </ac:picMkLst>
        </pc:picChg>
        <pc:picChg chg="add mod">
          <ac:chgData name="Surbhi Gupta" userId="4cd92b39-496c-4ea1-b8de-864f8b027b89" providerId="ADAL" clId="{F850484A-3768-4FD9-8EBC-BB1EFE1F2F91}" dt="2022-06-21T09:51:05.031" v="36" actId="1076"/>
          <ac:picMkLst>
            <pc:docMk/>
            <pc:sldMk cId="3194623737" sldId="2145707281"/>
            <ac:picMk id="1026" creationId="{74FDFE23-3AC2-9060-0768-9CA8E30D1AF2}"/>
          </ac:picMkLst>
        </pc:picChg>
      </pc:sldChg>
    </pc:docChg>
  </pc:docChgLst>
  <pc:docChgLst>
    <pc:chgData name="Patrick Rodgers" userId="d219dede-d6b3-4097-a769-454d84f039e8" providerId="ADAL" clId="{B3D7F14E-B78E-4CEB-805F-DADC488ABAE1}"/>
    <pc:docChg chg="custSel modSld">
      <pc:chgData name="Patrick Rodgers" userId="d219dede-d6b3-4097-a769-454d84f039e8" providerId="ADAL" clId="{B3D7F14E-B78E-4CEB-805F-DADC488ABAE1}" dt="2021-03-25T12:58:54.928" v="32" actId="20577"/>
      <pc:docMkLst>
        <pc:docMk/>
      </pc:docMkLst>
      <pc:sldChg chg="modSp mod">
        <pc:chgData name="Patrick Rodgers" userId="d219dede-d6b3-4097-a769-454d84f039e8" providerId="ADAL" clId="{B3D7F14E-B78E-4CEB-805F-DADC488ABAE1}" dt="2021-03-25T12:58:54.928" v="32" actId="20577"/>
        <pc:sldMkLst>
          <pc:docMk/>
          <pc:sldMk cId="2877399898" sldId="1623"/>
        </pc:sldMkLst>
        <pc:spChg chg="mod">
          <ac:chgData name="Patrick Rodgers" userId="d219dede-d6b3-4097-a769-454d84f039e8" providerId="ADAL" clId="{B3D7F14E-B78E-4CEB-805F-DADC488ABAE1}" dt="2021-03-25T12:58:54.928" v="32" actId="20577"/>
          <ac:spMkLst>
            <pc:docMk/>
            <pc:sldMk cId="2877399898" sldId="1623"/>
            <ac:spMk id="3" creationId="{CBDC9C38-872E-4048-96FE-C321FEF21EC1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76129F6A-27CA-4A03-BBF3-E5F9F83A0541}"/>
    <pc:docChg chg="modSld">
      <pc:chgData name="David Warner" userId="S::david_dwarnerii.com#ext#@microsoft.onmicrosoft.com::acafcf14-4098-4a83-9425-e73571277a06" providerId="AD" clId="Web-{76129F6A-27CA-4A03-BBF3-E5F9F83A0541}" dt="2021-12-13T01:03:18.804" v="15" actId="20577"/>
      <pc:docMkLst>
        <pc:docMk/>
      </pc:docMkLst>
      <pc:sldChg chg="delSp modSp">
        <pc:chgData name="David Warner" userId="S::david_dwarnerii.com#ext#@microsoft.onmicrosoft.com::acafcf14-4098-4a83-9425-e73571277a06" providerId="AD" clId="Web-{76129F6A-27CA-4A03-BBF3-E5F9F83A0541}" dt="2021-12-13T01:03:18.804" v="15" actId="20577"/>
        <pc:sldMkLst>
          <pc:docMk/>
          <pc:sldMk cId="1812315545" sldId="2134805597"/>
        </pc:sldMkLst>
        <pc:spChg chg="del">
          <ac:chgData name="David Warner" userId="S::david_dwarnerii.com#ext#@microsoft.onmicrosoft.com::acafcf14-4098-4a83-9425-e73571277a06" providerId="AD" clId="Web-{76129F6A-27CA-4A03-BBF3-E5F9F83A0541}" dt="2021-12-13T01:02:47.240" v="0"/>
          <ac:spMkLst>
            <pc:docMk/>
            <pc:sldMk cId="1812315545" sldId="2134805597"/>
            <ac:spMk id="2" creationId="{C3B7F3FC-9160-4AF5-9382-FAA42488D8FF}"/>
          </ac:spMkLst>
        </pc:spChg>
        <pc:spChg chg="mod">
          <ac:chgData name="David Warner" userId="S::david_dwarnerii.com#ext#@microsoft.onmicrosoft.com::acafcf14-4098-4a83-9425-e73571277a06" providerId="AD" clId="Web-{76129F6A-27CA-4A03-BBF3-E5F9F83A0541}" dt="2021-12-13T01:03:18.804" v="15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Brian Jackett" userId="e2c557f4-fffa-4012-a1e1-e15087bfdbac" providerId="ADAL" clId="{440A6540-1E5F-409D-A57B-67DAD106E55B}"/>
    <pc:docChg chg="undo custSel addSld delSld modSld modSection">
      <pc:chgData name="Brian Jackett" userId="e2c557f4-fffa-4012-a1e1-e15087bfdbac" providerId="ADAL" clId="{440A6540-1E5F-409D-A57B-67DAD106E55B}" dt="2021-10-12T14:56:10.068" v="360" actId="1076"/>
      <pc:docMkLst>
        <pc:docMk/>
      </pc:docMkLst>
      <pc:sldChg chg="modSp mod">
        <pc:chgData name="Brian Jackett" userId="e2c557f4-fffa-4012-a1e1-e15087bfdbac" providerId="ADAL" clId="{440A6540-1E5F-409D-A57B-67DAD106E55B}" dt="2021-10-12T14:50:47.034" v="6" actId="20577"/>
        <pc:sldMkLst>
          <pc:docMk/>
          <pc:sldMk cId="287163252" sldId="1567"/>
        </pc:sldMkLst>
        <pc:spChg chg="mod">
          <ac:chgData name="Brian Jackett" userId="e2c557f4-fffa-4012-a1e1-e15087bfdbac" providerId="ADAL" clId="{440A6540-1E5F-409D-A57B-67DAD106E55B}" dt="2021-10-12T14:50:44.383" v="5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440A6540-1E5F-409D-A57B-67DAD106E55B}" dt="2021-10-12T14:50:47.034" v="6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del">
        <pc:chgData name="Brian Jackett" userId="e2c557f4-fffa-4012-a1e1-e15087bfdbac" providerId="ADAL" clId="{440A6540-1E5F-409D-A57B-67DAD106E55B}" dt="2021-10-12T14:52:05.706" v="120" actId="47"/>
        <pc:sldMkLst>
          <pc:docMk/>
          <pc:sldMk cId="380670563" sldId="1632"/>
        </pc:sldMkLst>
      </pc:sldChg>
      <pc:sldChg chg="del">
        <pc:chgData name="Brian Jackett" userId="e2c557f4-fffa-4012-a1e1-e15087bfdbac" providerId="ADAL" clId="{440A6540-1E5F-409D-A57B-67DAD106E55B}" dt="2021-10-12T14:52:01.459" v="119" actId="47"/>
        <pc:sldMkLst>
          <pc:docMk/>
          <pc:sldMk cId="720313206" sldId="1640"/>
        </pc:sldMkLst>
      </pc:sldChg>
      <pc:sldChg chg="del">
        <pc:chgData name="Brian Jackett" userId="e2c557f4-fffa-4012-a1e1-e15087bfdbac" providerId="ADAL" clId="{440A6540-1E5F-409D-A57B-67DAD106E55B}" dt="2021-10-12T14:52:05.706" v="120" actId="47"/>
        <pc:sldMkLst>
          <pc:docMk/>
          <pc:sldMk cId="3043375476" sldId="1641"/>
        </pc:sldMkLst>
      </pc:sldChg>
      <pc:sldChg chg="addSp delSp modSp mod">
        <pc:chgData name="Brian Jackett" userId="e2c557f4-fffa-4012-a1e1-e15087bfdbac" providerId="ADAL" clId="{440A6540-1E5F-409D-A57B-67DAD106E55B}" dt="2021-10-12T14:56:10.068" v="360" actId="1076"/>
        <pc:sldMkLst>
          <pc:docMk/>
          <pc:sldMk cId="10702720" sldId="2079"/>
        </pc:sldMkLst>
        <pc:spChg chg="mod">
          <ac:chgData name="Brian Jackett" userId="e2c557f4-fffa-4012-a1e1-e15087bfdbac" providerId="ADAL" clId="{440A6540-1E5F-409D-A57B-67DAD106E55B}" dt="2021-10-12T14:51:54.809" v="118" actId="6549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Brian Jackett" userId="e2c557f4-fffa-4012-a1e1-e15087bfdbac" providerId="ADAL" clId="{440A6540-1E5F-409D-A57B-67DAD106E55B}" dt="2021-10-12T14:51:50.627" v="116" actId="478"/>
          <ac:picMkLst>
            <pc:docMk/>
            <pc:sldMk cId="10702720" sldId="2079"/>
            <ac:picMk id="2" creationId="{2EFF39AA-DED2-4C29-8608-1B1BD00A3ED9}"/>
          </ac:picMkLst>
        </pc:picChg>
        <pc:picChg chg="del">
          <ac:chgData name="Brian Jackett" userId="e2c557f4-fffa-4012-a1e1-e15087bfdbac" providerId="ADAL" clId="{440A6540-1E5F-409D-A57B-67DAD106E55B}" dt="2021-10-12T14:51:49.945" v="115" actId="478"/>
          <ac:picMkLst>
            <pc:docMk/>
            <pc:sldMk cId="10702720" sldId="2079"/>
            <ac:picMk id="4" creationId="{F7405F3C-F2A7-4EE1-ADAD-27A174A82D60}"/>
          </ac:picMkLst>
        </pc:picChg>
        <pc:picChg chg="add mod">
          <ac:chgData name="Brian Jackett" userId="e2c557f4-fffa-4012-a1e1-e15087bfdbac" providerId="ADAL" clId="{440A6540-1E5F-409D-A57B-67DAD106E55B}" dt="2021-10-12T14:56:08.200" v="359" actId="1076"/>
          <ac:picMkLst>
            <pc:docMk/>
            <pc:sldMk cId="10702720" sldId="2079"/>
            <ac:picMk id="6" creationId="{5E5A6925-2907-447E-9FEE-5FE7E9295CCD}"/>
          </ac:picMkLst>
        </pc:picChg>
        <pc:picChg chg="add mod">
          <ac:chgData name="Brian Jackett" userId="e2c557f4-fffa-4012-a1e1-e15087bfdbac" providerId="ADAL" clId="{440A6540-1E5F-409D-A57B-67DAD106E55B}" dt="2021-10-12T14:56:10.068" v="360" actId="1076"/>
          <ac:picMkLst>
            <pc:docMk/>
            <pc:sldMk cId="10702720" sldId="2079"/>
            <ac:picMk id="11" creationId="{578155A4-D00C-4DDD-9C15-9532B83B7664}"/>
          </ac:picMkLst>
        </pc:picChg>
      </pc:sldChg>
      <pc:sldChg chg="addSp">
        <pc:chgData name="Brian Jackett" userId="e2c557f4-fffa-4012-a1e1-e15087bfdbac" providerId="ADAL" clId="{440A6540-1E5F-409D-A57B-67DAD106E55B}" dt="2021-10-12T14:53:50.664" v="253"/>
        <pc:sldMkLst>
          <pc:docMk/>
          <pc:sldMk cId="707018194" sldId="2076136264"/>
        </pc:sldMkLst>
        <pc:spChg chg="add">
          <ac:chgData name="Brian Jackett" userId="e2c557f4-fffa-4012-a1e1-e15087bfdbac" providerId="ADAL" clId="{440A6540-1E5F-409D-A57B-67DAD106E55B}" dt="2021-10-12T14:53:50.664" v="253"/>
          <ac:spMkLst>
            <pc:docMk/>
            <pc:sldMk cId="707018194" sldId="2076136264"/>
            <ac:spMk id="3" creationId="{B9F67FDD-367D-42FB-A1E3-9B675D886018}"/>
          </ac:spMkLst>
        </pc:spChg>
      </pc:sldChg>
      <pc:sldChg chg="addSp delSp modSp add del mod">
        <pc:chgData name="Brian Jackett" userId="e2c557f4-fffa-4012-a1e1-e15087bfdbac" providerId="ADAL" clId="{440A6540-1E5F-409D-A57B-67DAD106E55B}" dt="2021-10-12T14:55:42.605" v="351" actId="1076"/>
        <pc:sldMkLst>
          <pc:docMk/>
          <pc:sldMk cId="778883926" sldId="2076136264"/>
        </pc:sldMkLst>
        <pc:spChg chg="mod">
          <ac:chgData name="Brian Jackett" userId="e2c557f4-fffa-4012-a1e1-e15087bfdbac" providerId="ADAL" clId="{440A6540-1E5F-409D-A57B-67DAD106E55B}" dt="2021-10-12T14:55:25.555" v="347" actId="2057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Brian Jackett" userId="e2c557f4-fffa-4012-a1e1-e15087bfdbac" providerId="ADAL" clId="{440A6540-1E5F-409D-A57B-67DAD106E55B}" dt="2021-10-12T14:55:42.605" v="351" actId="1076"/>
          <ac:picMkLst>
            <pc:docMk/>
            <pc:sldMk cId="778883926" sldId="2076136264"/>
            <ac:picMk id="5" creationId="{1938FCDC-0AC5-43EE-9325-A65375F4082E}"/>
          </ac:picMkLst>
        </pc:picChg>
        <pc:picChg chg="del">
          <ac:chgData name="Brian Jackett" userId="e2c557f4-fffa-4012-a1e1-e15087bfdbac" providerId="ADAL" clId="{440A6540-1E5F-409D-A57B-67DAD106E55B}" dt="2021-10-12T14:52:47.639" v="141" actId="478"/>
          <ac:picMkLst>
            <pc:docMk/>
            <pc:sldMk cId="778883926" sldId="2076136264"/>
            <ac:picMk id="7" creationId="{A73F7A2D-C3DF-4B2B-9C98-F31EDAB21B0D}"/>
          </ac:picMkLst>
        </pc:picChg>
        <pc:picChg chg="add mod">
          <ac:chgData name="Brian Jackett" userId="e2c557f4-fffa-4012-a1e1-e15087bfdbac" providerId="ADAL" clId="{440A6540-1E5F-409D-A57B-67DAD106E55B}" dt="2021-10-12T14:55:35.621" v="350" actId="1076"/>
          <ac:picMkLst>
            <pc:docMk/>
            <pc:sldMk cId="778883926" sldId="2076136264"/>
            <ac:picMk id="8" creationId="{3E1A83FD-92DB-4367-BD9C-26082B3CD269}"/>
          </ac:picMkLst>
        </pc:picChg>
        <pc:picChg chg="del">
          <ac:chgData name="Brian Jackett" userId="e2c557f4-fffa-4012-a1e1-e15087bfdbac" providerId="ADAL" clId="{440A6540-1E5F-409D-A57B-67DAD106E55B}" dt="2021-10-12T14:52:47.214" v="140" actId="478"/>
          <ac:picMkLst>
            <pc:docMk/>
            <pc:sldMk cId="778883926" sldId="2076136264"/>
            <ac:picMk id="9" creationId="{C8DBB1C0-5B12-4A75-A996-1ACB97F3C148}"/>
          </ac:picMkLst>
        </pc:picChg>
      </pc:sldChg>
      <pc:sldChg chg="del">
        <pc:chgData name="Brian Jackett" userId="e2c557f4-fffa-4012-a1e1-e15087bfdbac" providerId="ADAL" clId="{440A6540-1E5F-409D-A57B-67DAD106E55B}" dt="2021-10-12T14:52:01.459" v="119" actId="47"/>
        <pc:sldMkLst>
          <pc:docMk/>
          <pc:sldMk cId="2199141448" sldId="2076137480"/>
        </pc:sldMkLst>
      </pc:sldChg>
      <pc:sldChg chg="del">
        <pc:chgData name="Brian Jackett" userId="e2c557f4-fffa-4012-a1e1-e15087bfdbac" providerId="ADAL" clId="{440A6540-1E5F-409D-A57B-67DAD106E55B}" dt="2021-10-12T14:52:01.459" v="119" actId="47"/>
        <pc:sldMkLst>
          <pc:docMk/>
          <pc:sldMk cId="1882481969" sldId="2076137668"/>
        </pc:sldMkLst>
      </pc:sldChg>
      <pc:sldChg chg="addSp modSp mod">
        <pc:chgData name="Brian Jackett" userId="e2c557f4-fffa-4012-a1e1-e15087bfdbac" providerId="ADAL" clId="{440A6540-1E5F-409D-A57B-67DAD106E55B}" dt="2021-10-12T14:52:26.927" v="138" actId="20577"/>
        <pc:sldMkLst>
          <pc:docMk/>
          <pc:sldMk cId="3652143241" sldId="2076137669"/>
        </pc:sldMkLst>
        <pc:spChg chg="add mod">
          <ac:chgData name="Brian Jackett" userId="e2c557f4-fffa-4012-a1e1-e15087bfdbac" providerId="ADAL" clId="{440A6540-1E5F-409D-A57B-67DAD106E55B}" dt="2021-10-12T14:52:26.927" v="138" actId="20577"/>
          <ac:spMkLst>
            <pc:docMk/>
            <pc:sldMk cId="3652143241" sldId="2076137669"/>
            <ac:spMk id="3" creationId="{9E124C81-1823-47CA-AF08-183FE44C6540}"/>
          </ac:spMkLst>
        </pc:spChg>
      </pc:sldChg>
      <pc:sldChg chg="addSp mod">
        <pc:chgData name="Brian Jackett" userId="e2c557f4-fffa-4012-a1e1-e15087bfdbac" providerId="ADAL" clId="{440A6540-1E5F-409D-A57B-67DAD106E55B}" dt="2021-10-12T14:52:38.668" v="139" actId="22"/>
        <pc:sldMkLst>
          <pc:docMk/>
          <pc:sldMk cId="1812315545" sldId="2134805597"/>
        </pc:sldMkLst>
        <pc:spChg chg="add">
          <ac:chgData name="Brian Jackett" userId="e2c557f4-fffa-4012-a1e1-e15087bfdbac" providerId="ADAL" clId="{440A6540-1E5F-409D-A57B-67DAD106E55B}" dt="2021-10-12T14:52:38.668" v="139" actId="22"/>
          <ac:spMkLst>
            <pc:docMk/>
            <pc:sldMk cId="1812315545" sldId="2134805597"/>
            <ac:spMk id="2" creationId="{7A2F839B-0382-4206-8399-C0429C5F25C5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4B67C589-C190-4268-9DD2-F2A5EE6A58CB}"/>
    <pc:docChg chg="modSld">
      <pc:chgData name="David Warner" userId="S::david_dwarnerii.com#ext#@microsoft.onmicrosoft.com::acafcf14-4098-4a83-9425-e73571277a06" providerId="AD" clId="Web-{4B67C589-C190-4268-9DD2-F2A5EE6A58CB}" dt="2022-02-14T21:31:28.630" v="23" actId="1076"/>
      <pc:docMkLst>
        <pc:docMk/>
      </pc:docMkLst>
      <pc:sldChg chg="delSp modSp">
        <pc:chgData name="David Warner" userId="S::david_dwarnerii.com#ext#@microsoft.onmicrosoft.com::acafcf14-4098-4a83-9425-e73571277a06" providerId="AD" clId="Web-{4B67C589-C190-4268-9DD2-F2A5EE6A58CB}" dt="2022-02-14T21:31:28.630" v="23" actId="1076"/>
        <pc:sldMkLst>
          <pc:docMk/>
          <pc:sldMk cId="1812315545" sldId="2134805597"/>
        </pc:sldMkLst>
        <pc:spChg chg="mod">
          <ac:chgData name="David Warner" userId="S::david_dwarnerii.com#ext#@microsoft.onmicrosoft.com::acafcf14-4098-4a83-9425-e73571277a06" providerId="AD" clId="Web-{4B67C589-C190-4268-9DD2-F2A5EE6A58CB}" dt="2022-02-14T21:31:28.630" v="23" actId="1076"/>
          <ac:spMkLst>
            <pc:docMk/>
            <pc:sldMk cId="1812315545" sldId="2134805597"/>
            <ac:spMk id="2" creationId="{43B4EDB2-1FD9-44AD-8C9A-AE418EB20F7D}"/>
          </ac:spMkLst>
        </pc:spChg>
        <pc:spChg chg="del">
          <ac:chgData name="David Warner" userId="S::david_dwarnerii.com#ext#@microsoft.onmicrosoft.com::acafcf14-4098-4a83-9425-e73571277a06" providerId="AD" clId="Web-{4B67C589-C190-4268-9DD2-F2A5EE6A58CB}" dt="2022-02-14T21:31:01.958" v="0"/>
          <ac:spMkLst>
            <pc:docMk/>
            <pc:sldMk cId="1812315545" sldId="2134805597"/>
            <ac:spMk id="4" creationId="{54D52EB5-1386-4BB7-9BAD-BFDF6484941E}"/>
          </ac:spMkLst>
        </pc:spChg>
        <pc:spChg chg="mod">
          <ac:chgData name="David Warner" userId="S::david_dwarnerii.com#ext#@microsoft.onmicrosoft.com::acafcf14-4098-4a83-9425-e73571277a06" providerId="AD" clId="Web-{4B67C589-C190-4268-9DD2-F2A5EE6A58CB}" dt="2022-02-14T21:31:25.505" v="21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AA232963-B447-4BE4-8F6B-494B8AD695D8}"/>
    <pc:docChg chg="modSld">
      <pc:chgData name="David Warner" userId="S::david_dwarnerii.com#ext#@microsoft.onmicrosoft.com::acafcf14-4098-4a83-9425-e73571277a06" providerId="AD" clId="Web-{AA232963-B447-4BE4-8F6B-494B8AD695D8}" dt="2021-02-11T00:08:22.630" v="145" actId="1076"/>
      <pc:docMkLst>
        <pc:docMk/>
      </pc:docMkLst>
      <pc:sldChg chg="addSp delSp modSp">
        <pc:chgData name="David Warner" userId="S::david_dwarnerii.com#ext#@microsoft.onmicrosoft.com::acafcf14-4098-4a83-9425-e73571277a06" providerId="AD" clId="Web-{AA232963-B447-4BE4-8F6B-494B8AD695D8}" dt="2021-02-11T00:08:22.630" v="145" actId="1076"/>
        <pc:sldMkLst>
          <pc:docMk/>
          <pc:sldMk cId="357588276" sldId="2076136388"/>
        </pc:sldMkLst>
        <pc:spChg chg="add mod">
          <ac:chgData name="David Warner" userId="S::david_dwarnerii.com#ext#@microsoft.onmicrosoft.com::acafcf14-4098-4a83-9425-e73571277a06" providerId="AD" clId="Web-{AA232963-B447-4BE4-8F6B-494B8AD695D8}" dt="2021-02-11T00:08:22.630" v="145" actId="1076"/>
          <ac:spMkLst>
            <pc:docMk/>
            <pc:sldMk cId="357588276" sldId="2076136388"/>
            <ac:spMk id="2" creationId="{C6E55E10-D3BB-42BB-A21A-013F11007328}"/>
          </ac:spMkLst>
        </pc:spChg>
        <pc:spChg chg="mod">
          <ac:chgData name="David Warner" userId="S::david_dwarnerii.com#ext#@microsoft.onmicrosoft.com::acafcf14-4098-4a83-9425-e73571277a06" providerId="AD" clId="Web-{AA232963-B447-4BE4-8F6B-494B8AD695D8}" dt="2021-02-10T23:50:39.312" v="142" actId="1076"/>
          <ac:spMkLst>
            <pc:docMk/>
            <pc:sldMk cId="357588276" sldId="2076136388"/>
            <ac:spMk id="4" creationId="{2D335D26-370D-4789-877A-3BC2EBF899C8}"/>
          </ac:spMkLst>
        </pc:spChg>
        <pc:spChg chg="add del mod">
          <ac:chgData name="David Warner" userId="S::david_dwarnerii.com#ext#@microsoft.onmicrosoft.com::acafcf14-4098-4a83-9425-e73571277a06" providerId="AD" clId="Web-{AA232963-B447-4BE4-8F6B-494B8AD695D8}" dt="2021-02-10T23:38:03.672" v="33"/>
          <ac:spMkLst>
            <pc:docMk/>
            <pc:sldMk cId="357588276" sldId="2076136388"/>
            <ac:spMk id="11" creationId="{39E4A301-D3FF-48BC-9666-0807DDED3E31}"/>
          </ac:spMkLst>
        </pc:spChg>
        <pc:spChg chg="mod">
          <ac:chgData name="David Warner" userId="S::david_dwarnerii.com#ext#@microsoft.onmicrosoft.com::acafcf14-4098-4a83-9425-e73571277a06" providerId="AD" clId="Web-{AA232963-B447-4BE4-8F6B-494B8AD695D8}" dt="2021-02-10T23:44:52.900" v="95" actId="20577"/>
          <ac:spMkLst>
            <pc:docMk/>
            <pc:sldMk cId="357588276" sldId="2076136388"/>
            <ac:spMk id="15" creationId="{C745FBD3-89F8-4AAA-B1B3-15710FCBC31B}"/>
          </ac:spMkLst>
        </pc:spChg>
        <pc:picChg chg="del">
          <ac:chgData name="David Warner" userId="S::david_dwarnerii.com#ext#@microsoft.onmicrosoft.com::acafcf14-4098-4a83-9425-e73571277a06" providerId="AD" clId="Web-{AA232963-B447-4BE4-8F6B-494B8AD695D8}" dt="2021-02-11T00:08:16.723" v="144"/>
          <ac:picMkLst>
            <pc:docMk/>
            <pc:sldMk cId="357588276" sldId="2076136388"/>
            <ac:picMk id="8" creationId="{335445A3-5759-4F5A-A272-50A07CA862F2}"/>
          </ac:picMkLst>
        </pc:picChg>
      </pc:sldChg>
    </pc:docChg>
  </pc:docChgLst>
  <pc:docChgLst>
    <pc:chgData name="Vesa Juvonen" userId="c7243be1-99a3-4752-ab2a-0cf698cf8236" providerId="ADAL" clId="{AF749228-E620-4C65-9A89-FAE3634E210B}"/>
    <pc:docChg chg="undo custSel modSld">
      <pc:chgData name="Vesa Juvonen" userId="c7243be1-99a3-4752-ab2a-0cf698cf8236" providerId="ADAL" clId="{AF749228-E620-4C65-9A89-FAE3634E210B}" dt="2022-01-28T14:52:26.805" v="54" actId="1076"/>
      <pc:docMkLst>
        <pc:docMk/>
      </pc:docMkLst>
      <pc:sldChg chg="addSp delSp modSp mod">
        <pc:chgData name="Vesa Juvonen" userId="c7243be1-99a3-4752-ab2a-0cf698cf8236" providerId="ADAL" clId="{AF749228-E620-4C65-9A89-FAE3634E210B}" dt="2022-01-28T14:51:54.762" v="43" actId="6549"/>
        <pc:sldMkLst>
          <pc:docMk/>
          <pc:sldMk cId="10702720" sldId="2079"/>
        </pc:sldMkLst>
        <pc:spChg chg="add del">
          <ac:chgData name="Vesa Juvonen" userId="c7243be1-99a3-4752-ab2a-0cf698cf8236" providerId="ADAL" clId="{AF749228-E620-4C65-9A89-FAE3634E210B}" dt="2022-01-28T14:37:18.970" v="2" actId="478"/>
          <ac:spMkLst>
            <pc:docMk/>
            <pc:sldMk cId="10702720" sldId="2079"/>
            <ac:spMk id="4" creationId="{AC504DFC-E48C-46B3-B890-1CBC9ECE1FA4}"/>
          </ac:spMkLst>
        </pc:spChg>
        <pc:spChg chg="mod">
          <ac:chgData name="Vesa Juvonen" userId="c7243be1-99a3-4752-ab2a-0cf698cf8236" providerId="ADAL" clId="{AF749228-E620-4C65-9A89-FAE3634E210B}" dt="2022-01-28T14:51:54.762" v="43" actId="6549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AF749228-E620-4C65-9A89-FAE3634E210B}" dt="2022-01-28T14:51:47.569" v="37" actId="1076"/>
          <ac:picMkLst>
            <pc:docMk/>
            <pc:sldMk cId="10702720" sldId="2079"/>
            <ac:picMk id="6" creationId="{6063622B-9607-4502-88CC-5959C5D5FD3E}"/>
          </ac:picMkLst>
        </pc:picChg>
        <pc:picChg chg="add mod">
          <ac:chgData name="Vesa Juvonen" userId="c7243be1-99a3-4752-ab2a-0cf698cf8236" providerId="ADAL" clId="{AF749228-E620-4C65-9A89-FAE3634E210B}" dt="2022-01-28T14:51:45.978" v="36" actId="1076"/>
          <ac:picMkLst>
            <pc:docMk/>
            <pc:sldMk cId="10702720" sldId="2079"/>
            <ac:picMk id="1026" creationId="{0FEBB638-0C35-460F-81BD-47919EB6181E}"/>
          </ac:picMkLst>
        </pc:picChg>
        <pc:picChg chg="mod">
          <ac:chgData name="Vesa Juvonen" userId="c7243be1-99a3-4752-ab2a-0cf698cf8236" providerId="ADAL" clId="{AF749228-E620-4C65-9A89-FAE3634E210B}" dt="2022-01-28T14:42:51.747" v="22" actId="1076"/>
          <ac:picMkLst>
            <pc:docMk/>
            <pc:sldMk cId="10702720" sldId="2079"/>
            <ac:picMk id="2052" creationId="{11CF9187-81B4-4186-B976-5D6E9E571406}"/>
          </ac:picMkLst>
        </pc:picChg>
      </pc:sldChg>
      <pc:sldChg chg="addSp delSp modSp mod">
        <pc:chgData name="Vesa Juvonen" userId="c7243be1-99a3-4752-ab2a-0cf698cf8236" providerId="ADAL" clId="{AF749228-E620-4C65-9A89-FAE3634E210B}" dt="2022-01-28T14:52:26.805" v="54" actId="1076"/>
        <pc:sldMkLst>
          <pc:docMk/>
          <pc:sldMk cId="778883926" sldId="2076136264"/>
        </pc:sldMkLst>
        <pc:spChg chg="del">
          <ac:chgData name="Vesa Juvonen" userId="c7243be1-99a3-4752-ab2a-0cf698cf8236" providerId="ADAL" clId="{AF749228-E620-4C65-9A89-FAE3634E210B}" dt="2022-01-28T14:40:46.973" v="8" actId="478"/>
          <ac:spMkLst>
            <pc:docMk/>
            <pc:sldMk cId="778883926" sldId="2076136264"/>
            <ac:spMk id="5" creationId="{BC569976-FB63-45CB-8166-5EA05CF965B7}"/>
          </ac:spMkLst>
        </pc:spChg>
        <pc:spChg chg="mod">
          <ac:chgData name="Vesa Juvonen" userId="c7243be1-99a3-4752-ab2a-0cf698cf8236" providerId="ADAL" clId="{AF749228-E620-4C65-9A89-FAE3634E210B}" dt="2022-01-28T14:52:08.173" v="49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AF749228-E620-4C65-9A89-FAE3634E210B}" dt="2022-01-28T14:43:08.277" v="24" actId="478"/>
          <ac:picMkLst>
            <pc:docMk/>
            <pc:sldMk cId="778883926" sldId="2076136264"/>
            <ac:picMk id="3" creationId="{B3DC50CD-B2E9-48EF-BED3-5D67888FDEC8}"/>
          </ac:picMkLst>
        </pc:picChg>
        <pc:picChg chg="del">
          <ac:chgData name="Vesa Juvonen" userId="c7243be1-99a3-4752-ab2a-0cf698cf8236" providerId="ADAL" clId="{AF749228-E620-4C65-9A89-FAE3634E210B}" dt="2022-01-28T14:40:52.584" v="10" actId="478"/>
          <ac:picMkLst>
            <pc:docMk/>
            <pc:sldMk cId="778883926" sldId="2076136264"/>
            <ac:picMk id="6" creationId="{5CE7E840-E4A9-4E48-9F6B-89BA6286CAD2}"/>
          </ac:picMkLst>
        </pc:picChg>
        <pc:picChg chg="add mod">
          <ac:chgData name="Vesa Juvonen" userId="c7243be1-99a3-4752-ab2a-0cf698cf8236" providerId="ADAL" clId="{AF749228-E620-4C65-9A89-FAE3634E210B}" dt="2022-01-28T14:52:26.805" v="54" actId="1076"/>
          <ac:picMkLst>
            <pc:docMk/>
            <pc:sldMk cId="778883926" sldId="2076136264"/>
            <ac:picMk id="7" creationId="{7F2B22E5-ACFB-49CB-BAA8-898E62F07F59}"/>
          </ac:picMkLst>
        </pc:picChg>
        <pc:picChg chg="add mod">
          <ac:chgData name="Vesa Juvonen" userId="c7243be1-99a3-4752-ab2a-0cf698cf8236" providerId="ADAL" clId="{AF749228-E620-4C65-9A89-FAE3634E210B}" dt="2022-01-28T14:52:20.855" v="53" actId="1076"/>
          <ac:picMkLst>
            <pc:docMk/>
            <pc:sldMk cId="778883926" sldId="2076136264"/>
            <ac:picMk id="8" creationId="{A28EB72D-83F8-46E0-AA12-9BAA4FCFE5E4}"/>
          </ac:picMkLst>
        </pc:picChg>
        <pc:picChg chg="add mod">
          <ac:chgData name="Vesa Juvonen" userId="c7243be1-99a3-4752-ab2a-0cf698cf8236" providerId="ADAL" clId="{AF749228-E620-4C65-9A89-FAE3634E210B}" dt="2022-01-28T14:52:18.427" v="52" actId="1076"/>
          <ac:picMkLst>
            <pc:docMk/>
            <pc:sldMk cId="778883926" sldId="2076136264"/>
            <ac:picMk id="10" creationId="{4D9BB208-1995-4C04-ACD9-908DF18F8DC6}"/>
          </ac:picMkLst>
        </pc:picChg>
        <pc:picChg chg="del">
          <ac:chgData name="Vesa Juvonen" userId="c7243be1-99a3-4752-ab2a-0cf698cf8236" providerId="ADAL" clId="{AF749228-E620-4C65-9A89-FAE3634E210B}" dt="2022-01-28T14:40:52.584" v="10" actId="478"/>
          <ac:picMkLst>
            <pc:docMk/>
            <pc:sldMk cId="778883926" sldId="2076136264"/>
            <ac:picMk id="11" creationId="{42A52295-CA0C-4C09-A9FF-3B54A888C278}"/>
          </ac:picMkLst>
        </pc:picChg>
      </pc:sldChg>
      <pc:sldChg chg="delSp mod delAnim">
        <pc:chgData name="Vesa Juvonen" userId="c7243be1-99a3-4752-ab2a-0cf698cf8236" providerId="ADAL" clId="{AF749228-E620-4C65-9A89-FAE3634E210B}" dt="2022-01-28T14:41:05.008" v="11" actId="478"/>
        <pc:sldMkLst>
          <pc:docMk/>
          <pc:sldMk cId="4046856784" sldId="2134805599"/>
        </pc:sldMkLst>
        <pc:picChg chg="del">
          <ac:chgData name="Vesa Juvonen" userId="c7243be1-99a3-4752-ab2a-0cf698cf8236" providerId="ADAL" clId="{AF749228-E620-4C65-9A89-FAE3634E210B}" dt="2022-01-28T14:41:05.008" v="11" actId="478"/>
          <ac:picMkLst>
            <pc:docMk/>
            <pc:sldMk cId="4046856784" sldId="2134805599"/>
            <ac:picMk id="4" creationId="{15A88763-0707-44D2-9EE6-E241293B1A41}"/>
          </ac:picMkLst>
        </pc:picChg>
        <pc:picChg chg="del">
          <ac:chgData name="Vesa Juvonen" userId="c7243be1-99a3-4752-ab2a-0cf698cf8236" providerId="ADAL" clId="{AF749228-E620-4C65-9A89-FAE3634E210B}" dt="2022-01-28T14:41:05.008" v="11" actId="478"/>
          <ac:picMkLst>
            <pc:docMk/>
            <pc:sldMk cId="4046856784" sldId="2134805599"/>
            <ac:picMk id="10" creationId="{3FCD09CB-1304-4DF7-95F2-650F70F53CA7}"/>
          </ac:picMkLst>
        </pc:picChg>
        <pc:picChg chg="del">
          <ac:chgData name="Vesa Juvonen" userId="c7243be1-99a3-4752-ab2a-0cf698cf8236" providerId="ADAL" clId="{AF749228-E620-4C65-9A89-FAE3634E210B}" dt="2022-01-28T14:41:05.008" v="11" actId="478"/>
          <ac:picMkLst>
            <pc:docMk/>
            <pc:sldMk cId="4046856784" sldId="2134805599"/>
            <ac:picMk id="13" creationId="{F61C9E40-683F-4188-883C-94DEF79795F2}"/>
          </ac:picMkLst>
        </pc:picChg>
        <pc:picChg chg="del">
          <ac:chgData name="Vesa Juvonen" userId="c7243be1-99a3-4752-ab2a-0cf698cf8236" providerId="ADAL" clId="{AF749228-E620-4C65-9A89-FAE3634E210B}" dt="2022-01-28T14:41:05.008" v="11" actId="478"/>
          <ac:picMkLst>
            <pc:docMk/>
            <pc:sldMk cId="4046856784" sldId="2134805599"/>
            <ac:picMk id="15" creationId="{DA096911-647A-484D-B0D4-ED8FA654060E}"/>
          </ac:picMkLst>
        </pc:picChg>
      </pc:sldChg>
    </pc:docChg>
  </pc:docChgLst>
  <pc:docChgLst>
    <pc:chgData name="Vesa Juvonen" userId="c7243be1-99a3-4752-ab2a-0cf698cf8236" providerId="ADAL" clId="{DA928B93-45C7-4F95-B053-51F8A4C79469}"/>
    <pc:docChg chg="undo custSel addSld modSld">
      <pc:chgData name="Vesa Juvonen" userId="c7243be1-99a3-4752-ab2a-0cf698cf8236" providerId="ADAL" clId="{DA928B93-45C7-4F95-B053-51F8A4C79469}" dt="2022-02-08T15:51:35.543" v="552" actId="1076"/>
      <pc:docMkLst>
        <pc:docMk/>
      </pc:docMkLst>
      <pc:sldChg chg="modSp mod">
        <pc:chgData name="Vesa Juvonen" userId="c7243be1-99a3-4752-ab2a-0cf698cf8236" providerId="ADAL" clId="{DA928B93-45C7-4F95-B053-51F8A4C79469}" dt="2022-02-08T15:44:30.295" v="527" actId="1076"/>
        <pc:sldMkLst>
          <pc:docMk/>
          <pc:sldMk cId="1833126344" sldId="257"/>
        </pc:sldMkLst>
        <pc:spChg chg="mod">
          <ac:chgData name="Vesa Juvonen" userId="c7243be1-99a3-4752-ab2a-0cf698cf8236" providerId="ADAL" clId="{DA928B93-45C7-4F95-B053-51F8A4C79469}" dt="2022-02-08T15:44:30.295" v="527" actId="1076"/>
          <ac:spMkLst>
            <pc:docMk/>
            <pc:sldMk cId="1833126344" sldId="257"/>
            <ac:spMk id="13" creationId="{04EBEA20-7D3C-4FF3-B888-CD1841E61443}"/>
          </ac:spMkLst>
        </pc:spChg>
      </pc:sldChg>
      <pc:sldChg chg="modSp">
        <pc:chgData name="Vesa Juvonen" userId="c7243be1-99a3-4752-ab2a-0cf698cf8236" providerId="ADAL" clId="{DA928B93-45C7-4F95-B053-51F8A4C79469}" dt="2022-02-04T18:52:21.772" v="444" actId="20577"/>
        <pc:sldMkLst>
          <pc:docMk/>
          <pc:sldMk cId="287163252" sldId="1567"/>
        </pc:sldMkLst>
        <pc:spChg chg="mod">
          <ac:chgData name="Vesa Juvonen" userId="c7243be1-99a3-4752-ab2a-0cf698cf8236" providerId="ADAL" clId="{DA928B93-45C7-4F95-B053-51F8A4C79469}" dt="2022-02-04T18:52:21.772" v="444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addSp delSp modSp mod">
        <pc:chgData name="Vesa Juvonen" userId="c7243be1-99a3-4752-ab2a-0cf698cf8236" providerId="ADAL" clId="{DA928B93-45C7-4F95-B053-51F8A4C79469}" dt="2022-02-07T10:39:37.205" v="483" actId="1076"/>
        <pc:sldMkLst>
          <pc:docMk/>
          <pc:sldMk cId="10702720" sldId="2079"/>
        </pc:sldMkLst>
        <pc:spChg chg="del">
          <ac:chgData name="Vesa Juvonen" userId="c7243be1-99a3-4752-ab2a-0cf698cf8236" providerId="ADAL" clId="{DA928B93-45C7-4F95-B053-51F8A4C79469}" dt="2022-02-04T18:52:25.230" v="445" actId="478"/>
          <ac:spMkLst>
            <pc:docMk/>
            <pc:sldMk cId="10702720" sldId="2079"/>
            <ac:spMk id="2" creationId="{80E6B820-1A58-4FDB-A21F-9EEA9FDA7112}"/>
          </ac:spMkLst>
        </pc:spChg>
        <pc:spChg chg="mod">
          <ac:chgData name="Vesa Juvonen" userId="c7243be1-99a3-4752-ab2a-0cf698cf8236" providerId="ADAL" clId="{DA928B93-45C7-4F95-B053-51F8A4C79469}" dt="2022-02-07T10:39:37.205" v="483" actId="1076"/>
          <ac:spMkLst>
            <pc:docMk/>
            <pc:sldMk cId="10702720" sldId="2079"/>
            <ac:spMk id="8" creationId="{00000000-0000-0000-0000-000000000000}"/>
          </ac:spMkLst>
        </pc:spChg>
        <pc:spChg chg="add del">
          <ac:chgData name="Vesa Juvonen" userId="c7243be1-99a3-4752-ab2a-0cf698cf8236" providerId="ADAL" clId="{DA928B93-45C7-4F95-B053-51F8A4C79469}" dt="2022-02-04T18:54:03.495" v="461"/>
          <ac:spMkLst>
            <pc:docMk/>
            <pc:sldMk cId="10702720" sldId="2079"/>
            <ac:spMk id="9" creationId="{B9032483-3067-4FE4-A4CC-78349998B931}"/>
          </ac:spMkLst>
        </pc:spChg>
        <pc:picChg chg="add mod">
          <ac:chgData name="Vesa Juvonen" userId="c7243be1-99a3-4752-ab2a-0cf698cf8236" providerId="ADAL" clId="{DA928B93-45C7-4F95-B053-51F8A4C79469}" dt="2022-02-04T18:53:13.023" v="458" actId="1076"/>
          <ac:picMkLst>
            <pc:docMk/>
            <pc:sldMk cId="10702720" sldId="2079"/>
            <ac:picMk id="4" creationId="{85CF0E72-101E-441F-BB93-ECD8BED49A02}"/>
          </ac:picMkLst>
        </pc:picChg>
        <pc:picChg chg="del">
          <ac:chgData name="Vesa Juvonen" userId="c7243be1-99a3-4752-ab2a-0cf698cf8236" providerId="ADAL" clId="{DA928B93-45C7-4F95-B053-51F8A4C79469}" dt="2022-02-04T18:52:50.213" v="451" actId="478"/>
          <ac:picMkLst>
            <pc:docMk/>
            <pc:sldMk cId="10702720" sldId="2079"/>
            <ac:picMk id="6" creationId="{6063622B-9607-4502-88CC-5959C5D5FD3E}"/>
          </ac:picMkLst>
        </pc:picChg>
        <pc:picChg chg="add del mod">
          <ac:chgData name="Vesa Juvonen" userId="c7243be1-99a3-4752-ab2a-0cf698cf8236" providerId="ADAL" clId="{DA928B93-45C7-4F95-B053-51F8A4C79469}" dt="2022-02-04T18:52:48.566" v="450" actId="478"/>
          <ac:picMkLst>
            <pc:docMk/>
            <pc:sldMk cId="10702720" sldId="2079"/>
            <ac:picMk id="10" creationId="{1398AB36-767A-443F-BA9C-3894A822192D}"/>
          </ac:picMkLst>
        </pc:picChg>
        <pc:picChg chg="add del mod">
          <ac:chgData name="Vesa Juvonen" userId="c7243be1-99a3-4752-ab2a-0cf698cf8236" providerId="ADAL" clId="{DA928B93-45C7-4F95-B053-51F8A4C79469}" dt="2022-02-04T18:52:48.566" v="450" actId="478"/>
          <ac:picMkLst>
            <pc:docMk/>
            <pc:sldMk cId="10702720" sldId="2079"/>
            <ac:picMk id="11" creationId="{FA74A87F-A152-4F26-A2AF-56F3E8B30BD8}"/>
          </ac:picMkLst>
        </pc:picChg>
        <pc:picChg chg="add mod">
          <ac:chgData name="Vesa Juvonen" userId="c7243be1-99a3-4752-ab2a-0cf698cf8236" providerId="ADAL" clId="{DA928B93-45C7-4F95-B053-51F8A4C79469}" dt="2022-02-04T18:54:30.147" v="466" actId="1076"/>
          <ac:picMkLst>
            <pc:docMk/>
            <pc:sldMk cId="10702720" sldId="2079"/>
            <ac:picMk id="13" creationId="{FD18DF01-7041-40B8-80BC-3B08909AAE9E}"/>
          </ac:picMkLst>
        </pc:picChg>
        <pc:picChg chg="del">
          <ac:chgData name="Vesa Juvonen" userId="c7243be1-99a3-4752-ab2a-0cf698cf8236" providerId="ADAL" clId="{DA928B93-45C7-4F95-B053-51F8A4C79469}" dt="2022-02-04T18:52:52.008" v="452" actId="478"/>
          <ac:picMkLst>
            <pc:docMk/>
            <pc:sldMk cId="10702720" sldId="2079"/>
            <ac:picMk id="1026" creationId="{0FEBB638-0C35-460F-81BD-47919EB6181E}"/>
          </ac:picMkLst>
        </pc:picChg>
      </pc:sldChg>
      <pc:sldChg chg="addSp delSp modSp mod">
        <pc:chgData name="Vesa Juvonen" userId="c7243be1-99a3-4752-ab2a-0cf698cf8236" providerId="ADAL" clId="{DA928B93-45C7-4F95-B053-51F8A4C79469}" dt="2022-02-04T18:55:16.282" v="480" actId="1076"/>
        <pc:sldMkLst>
          <pc:docMk/>
          <pc:sldMk cId="778883926" sldId="2076136264"/>
        </pc:sldMkLst>
        <pc:spChg chg="del">
          <ac:chgData name="Vesa Juvonen" userId="c7243be1-99a3-4752-ab2a-0cf698cf8236" providerId="ADAL" clId="{DA928B93-45C7-4F95-B053-51F8A4C79469}" dt="2022-02-04T18:54:35.095" v="467" actId="478"/>
          <ac:spMkLst>
            <pc:docMk/>
            <pc:sldMk cId="778883926" sldId="2076136264"/>
            <ac:spMk id="3" creationId="{F8565730-06D2-436F-AED2-90ED36597246}"/>
          </ac:spMkLst>
        </pc:spChg>
        <pc:spChg chg="mod">
          <ac:chgData name="Vesa Juvonen" userId="c7243be1-99a3-4752-ab2a-0cf698cf8236" providerId="ADAL" clId="{DA928B93-45C7-4F95-B053-51F8A4C79469}" dt="2022-02-04T18:55:01.542" v="475" actId="2057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DA928B93-45C7-4F95-B053-51F8A4C79469}" dt="2022-02-04T18:55:04.346" v="476" actId="1076"/>
          <ac:picMkLst>
            <pc:docMk/>
            <pc:sldMk cId="778883926" sldId="2076136264"/>
            <ac:picMk id="5" creationId="{AD2536B2-30D0-4C5F-9346-877B39DBA287}"/>
          </ac:picMkLst>
        </pc:picChg>
        <pc:picChg chg="add mod">
          <ac:chgData name="Vesa Juvonen" userId="c7243be1-99a3-4752-ab2a-0cf698cf8236" providerId="ADAL" clId="{DA928B93-45C7-4F95-B053-51F8A4C79469}" dt="2022-02-04T18:55:13.092" v="479" actId="1076"/>
          <ac:picMkLst>
            <pc:docMk/>
            <pc:sldMk cId="778883926" sldId="2076136264"/>
            <ac:picMk id="6" creationId="{2D0C10E4-65A5-40C9-887A-84D98DFEAD73}"/>
          </ac:picMkLst>
        </pc:picChg>
        <pc:picChg chg="del">
          <ac:chgData name="Vesa Juvonen" userId="c7243be1-99a3-4752-ab2a-0cf698cf8236" providerId="ADAL" clId="{DA928B93-45C7-4F95-B053-51F8A4C79469}" dt="2022-02-04T18:54:42.712" v="471" actId="478"/>
          <ac:picMkLst>
            <pc:docMk/>
            <pc:sldMk cId="778883926" sldId="2076136264"/>
            <ac:picMk id="7" creationId="{7F2B22E5-ACFB-49CB-BAA8-898E62F07F59}"/>
          </ac:picMkLst>
        </pc:picChg>
        <pc:picChg chg="del">
          <ac:chgData name="Vesa Juvonen" userId="c7243be1-99a3-4752-ab2a-0cf698cf8236" providerId="ADAL" clId="{DA928B93-45C7-4F95-B053-51F8A4C79469}" dt="2022-02-04T18:54:42.712" v="471" actId="478"/>
          <ac:picMkLst>
            <pc:docMk/>
            <pc:sldMk cId="778883926" sldId="2076136264"/>
            <ac:picMk id="8" creationId="{A28EB72D-83F8-46E0-AA12-9BAA4FCFE5E4}"/>
          </ac:picMkLst>
        </pc:picChg>
        <pc:picChg chg="del">
          <ac:chgData name="Vesa Juvonen" userId="c7243be1-99a3-4752-ab2a-0cf698cf8236" providerId="ADAL" clId="{DA928B93-45C7-4F95-B053-51F8A4C79469}" dt="2022-02-04T18:54:42.712" v="471" actId="478"/>
          <ac:picMkLst>
            <pc:docMk/>
            <pc:sldMk cId="778883926" sldId="2076136264"/>
            <ac:picMk id="10" creationId="{4D9BB208-1995-4C04-ACD9-908DF18F8DC6}"/>
          </ac:picMkLst>
        </pc:picChg>
        <pc:picChg chg="add mod">
          <ac:chgData name="Vesa Juvonen" userId="c7243be1-99a3-4752-ab2a-0cf698cf8236" providerId="ADAL" clId="{DA928B93-45C7-4F95-B053-51F8A4C79469}" dt="2022-02-04T18:55:16.282" v="480" actId="1076"/>
          <ac:picMkLst>
            <pc:docMk/>
            <pc:sldMk cId="778883926" sldId="2076136264"/>
            <ac:picMk id="12" creationId="{3FEBF8AD-A532-49B4-953C-402B82CBA315}"/>
          </ac:picMkLst>
        </pc:picChg>
      </pc:sldChg>
      <pc:sldChg chg="modNotesTx">
        <pc:chgData name="Vesa Juvonen" userId="c7243be1-99a3-4752-ab2a-0cf698cf8236" providerId="ADAL" clId="{DA928B93-45C7-4F95-B053-51F8A4C79469}" dt="2022-02-08T15:31:35.806" v="525" actId="20577"/>
        <pc:sldMkLst>
          <pc:docMk/>
          <pc:sldMk cId="3038810836" sldId="2076137482"/>
        </pc:sldMkLst>
      </pc:sldChg>
      <pc:sldChg chg="addSp delSp modSp mod modAnim">
        <pc:chgData name="Vesa Juvonen" userId="c7243be1-99a3-4752-ab2a-0cf698cf8236" providerId="ADAL" clId="{DA928B93-45C7-4F95-B053-51F8A4C79469}" dt="2022-02-08T15:30:49.830" v="503" actId="1076"/>
        <pc:sldMkLst>
          <pc:docMk/>
          <pc:sldMk cId="1812315545" sldId="2134805597"/>
        </pc:sldMkLst>
        <pc:spChg chg="add mod">
          <ac:chgData name="Vesa Juvonen" userId="c7243be1-99a3-4752-ab2a-0cf698cf8236" providerId="ADAL" clId="{DA928B93-45C7-4F95-B053-51F8A4C79469}" dt="2022-02-08T15:30:49.830" v="503" actId="1076"/>
          <ac:spMkLst>
            <pc:docMk/>
            <pc:sldMk cId="1812315545" sldId="2134805597"/>
            <ac:spMk id="2" creationId="{43B4EDB2-1FD9-44AD-8C9A-AE418EB20F7D}"/>
          </ac:spMkLst>
        </pc:spChg>
        <pc:spChg chg="del">
          <ac:chgData name="Vesa Juvonen" userId="c7243be1-99a3-4752-ab2a-0cf698cf8236" providerId="ADAL" clId="{DA928B93-45C7-4F95-B053-51F8A4C79469}" dt="2022-02-08T15:28:50.063" v="486" actId="478"/>
          <ac:spMkLst>
            <pc:docMk/>
            <pc:sldMk cId="1812315545" sldId="2134805597"/>
            <ac:spMk id="8" creationId="{6BC7833C-8612-43DC-A24D-1523E4554EB0}"/>
          </ac:spMkLst>
        </pc:spChg>
        <pc:spChg chg="add del mod">
          <ac:chgData name="Vesa Juvonen" userId="c7243be1-99a3-4752-ab2a-0cf698cf8236" providerId="ADAL" clId="{DA928B93-45C7-4F95-B053-51F8A4C79469}" dt="2022-02-08T15:29:07.610" v="489"/>
          <ac:spMkLst>
            <pc:docMk/>
            <pc:sldMk cId="1812315545" sldId="2134805597"/>
            <ac:spMk id="9" creationId="{E32723E2-9797-43B3-8ED1-7FDB8416BDE8}"/>
          </ac:spMkLst>
        </pc:spChg>
        <pc:spChg chg="mod">
          <ac:chgData name="Vesa Juvonen" userId="c7243be1-99a3-4752-ab2a-0cf698cf8236" providerId="ADAL" clId="{DA928B93-45C7-4F95-B053-51F8A4C79469}" dt="2022-02-08T15:29:01.187" v="487" actId="207"/>
          <ac:spMkLst>
            <pc:docMk/>
            <pc:sldMk cId="1812315545" sldId="2134805597"/>
            <ac:spMk id="10" creationId="{16E1CB8C-122B-4C5A-8724-D74AEC2B5DEC}"/>
          </ac:spMkLst>
        </pc:spChg>
      </pc:sldChg>
      <pc:sldChg chg="modSp mod">
        <pc:chgData name="Vesa Juvonen" userId="c7243be1-99a3-4752-ab2a-0cf698cf8236" providerId="ADAL" clId="{DA928B93-45C7-4F95-B053-51F8A4C79469}" dt="2022-02-08T15:16:18.782" v="485" actId="20577"/>
        <pc:sldMkLst>
          <pc:docMk/>
          <pc:sldMk cId="460153747" sldId="2134805598"/>
        </pc:sldMkLst>
        <pc:spChg chg="mod">
          <ac:chgData name="Vesa Juvonen" userId="c7243be1-99a3-4752-ab2a-0cf698cf8236" providerId="ADAL" clId="{DA928B93-45C7-4F95-B053-51F8A4C79469}" dt="2022-02-08T15:16:18.782" v="485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 delAnim">
        <pc:chgData name="Vesa Juvonen" userId="c7243be1-99a3-4752-ab2a-0cf698cf8236" providerId="ADAL" clId="{DA928B93-45C7-4F95-B053-51F8A4C79469}" dt="2022-02-08T15:51:35.543" v="552" actId="1076"/>
        <pc:sldMkLst>
          <pc:docMk/>
          <pc:sldMk cId="4046856784" sldId="2134805599"/>
        </pc:sldMkLst>
        <pc:spChg chg="del">
          <ac:chgData name="Vesa Juvonen" userId="c7243be1-99a3-4752-ab2a-0cf698cf8236" providerId="ADAL" clId="{DA928B93-45C7-4F95-B053-51F8A4C79469}" dt="2022-02-08T15:48:03.054" v="528" actId="478"/>
          <ac:spMkLst>
            <pc:docMk/>
            <pc:sldMk cId="4046856784" sldId="2134805599"/>
            <ac:spMk id="2" creationId="{49944F33-50E4-45E5-84FA-231E7A2013C4}"/>
          </ac:spMkLst>
        </pc:spChg>
        <pc:picChg chg="del">
          <ac:chgData name="Vesa Juvonen" userId="c7243be1-99a3-4752-ab2a-0cf698cf8236" providerId="ADAL" clId="{DA928B93-45C7-4F95-B053-51F8A4C79469}" dt="2022-02-08T15:48:34.076" v="531" actId="478"/>
          <ac:picMkLst>
            <pc:docMk/>
            <pc:sldMk cId="4046856784" sldId="2134805599"/>
            <ac:picMk id="4" creationId="{2151AA92-9D49-436D-9248-A88410186999}"/>
          </ac:picMkLst>
        </pc:picChg>
        <pc:picChg chg="add mod">
          <ac:chgData name="Vesa Juvonen" userId="c7243be1-99a3-4752-ab2a-0cf698cf8236" providerId="ADAL" clId="{DA928B93-45C7-4F95-B053-51F8A4C79469}" dt="2022-02-08T15:50:13.181" v="545" actId="14100"/>
          <ac:picMkLst>
            <pc:docMk/>
            <pc:sldMk cId="4046856784" sldId="2134805599"/>
            <ac:picMk id="5" creationId="{C84DEF55-93F6-40DA-8F72-1E2DF8705B98}"/>
          </ac:picMkLst>
        </pc:picChg>
        <pc:picChg chg="add mod">
          <ac:chgData name="Vesa Juvonen" userId="c7243be1-99a3-4752-ab2a-0cf698cf8236" providerId="ADAL" clId="{DA928B93-45C7-4F95-B053-51F8A4C79469}" dt="2022-02-08T15:50:15.312" v="546" actId="1076"/>
          <ac:picMkLst>
            <pc:docMk/>
            <pc:sldMk cId="4046856784" sldId="2134805599"/>
            <ac:picMk id="7" creationId="{462A5D98-0047-44DF-9753-43B0435E4AEE}"/>
          </ac:picMkLst>
        </pc:picChg>
        <pc:picChg chg="del">
          <ac:chgData name="Vesa Juvonen" userId="c7243be1-99a3-4752-ab2a-0cf698cf8236" providerId="ADAL" clId="{DA928B93-45C7-4F95-B053-51F8A4C79469}" dt="2022-02-08T15:48:34.076" v="531" actId="478"/>
          <ac:picMkLst>
            <pc:docMk/>
            <pc:sldMk cId="4046856784" sldId="2134805599"/>
            <ac:picMk id="9" creationId="{6C8048E1-1AF6-4AB8-88BF-CC1318A29704}"/>
          </ac:picMkLst>
        </pc:picChg>
        <pc:picChg chg="del">
          <ac:chgData name="Vesa Juvonen" userId="c7243be1-99a3-4752-ab2a-0cf698cf8236" providerId="ADAL" clId="{DA928B93-45C7-4F95-B053-51F8A4C79469}" dt="2022-02-08T15:48:34.076" v="531" actId="478"/>
          <ac:picMkLst>
            <pc:docMk/>
            <pc:sldMk cId="4046856784" sldId="2134805599"/>
            <ac:picMk id="11" creationId="{06ECBF8F-347B-449B-BDE4-75D33F0C501D}"/>
          </ac:picMkLst>
        </pc:picChg>
        <pc:picChg chg="mod">
          <ac:chgData name="Vesa Juvonen" userId="c7243be1-99a3-4752-ab2a-0cf698cf8236" providerId="ADAL" clId="{DA928B93-45C7-4F95-B053-51F8A4C79469}" dt="2022-02-08T15:48:31.491" v="530" actId="1076"/>
          <ac:picMkLst>
            <pc:docMk/>
            <pc:sldMk cId="4046856784" sldId="2134805599"/>
            <ac:picMk id="12" creationId="{F6794F9E-30EF-438E-A812-9C9E01B959A6}"/>
          </ac:picMkLst>
        </pc:picChg>
        <pc:picChg chg="add mod">
          <ac:chgData name="Vesa Juvonen" userId="c7243be1-99a3-4752-ab2a-0cf698cf8236" providerId="ADAL" clId="{DA928B93-45C7-4F95-B053-51F8A4C79469}" dt="2022-02-08T15:50:16.831" v="547" actId="1076"/>
          <ac:picMkLst>
            <pc:docMk/>
            <pc:sldMk cId="4046856784" sldId="2134805599"/>
            <ac:picMk id="13" creationId="{63C6AA24-7059-4EEA-B8AC-0D85CB1AF8E6}"/>
          </ac:picMkLst>
        </pc:picChg>
        <pc:picChg chg="del">
          <ac:chgData name="Vesa Juvonen" userId="c7243be1-99a3-4752-ab2a-0cf698cf8236" providerId="ADAL" clId="{DA928B93-45C7-4F95-B053-51F8A4C79469}" dt="2022-02-08T15:48:34.076" v="531" actId="478"/>
          <ac:picMkLst>
            <pc:docMk/>
            <pc:sldMk cId="4046856784" sldId="2134805599"/>
            <ac:picMk id="14" creationId="{A06CF50C-3414-4A9C-BC93-C7591BEF148B}"/>
          </ac:picMkLst>
        </pc:picChg>
        <pc:picChg chg="del">
          <ac:chgData name="Vesa Juvonen" userId="c7243be1-99a3-4752-ab2a-0cf698cf8236" providerId="ADAL" clId="{DA928B93-45C7-4F95-B053-51F8A4C79469}" dt="2022-02-08T15:48:34.076" v="531" actId="478"/>
          <ac:picMkLst>
            <pc:docMk/>
            <pc:sldMk cId="4046856784" sldId="2134805599"/>
            <ac:picMk id="16" creationId="{41BF1164-E402-405A-84AE-DEE3162CEADD}"/>
          </ac:picMkLst>
        </pc:picChg>
        <pc:picChg chg="add mod">
          <ac:chgData name="Vesa Juvonen" userId="c7243be1-99a3-4752-ab2a-0cf698cf8236" providerId="ADAL" clId="{DA928B93-45C7-4F95-B053-51F8A4C79469}" dt="2022-02-08T15:51:35.543" v="552" actId="1076"/>
          <ac:picMkLst>
            <pc:docMk/>
            <pc:sldMk cId="4046856784" sldId="2134805599"/>
            <ac:picMk id="17" creationId="{5CF07ED0-6754-4CB6-A7B1-E0CDC80FB348}"/>
          </ac:picMkLst>
        </pc:picChg>
      </pc:sldChg>
      <pc:sldChg chg="addSp delSp modSp add mod setBg delAnim modAnim">
        <pc:chgData name="Vesa Juvonen" userId="c7243be1-99a3-4752-ab2a-0cf698cf8236" providerId="ADAL" clId="{DA928B93-45C7-4F95-B053-51F8A4C79469}" dt="2022-02-04T18:53:29.081" v="459" actId="22"/>
        <pc:sldMkLst>
          <pc:docMk/>
          <pc:sldMk cId="1185981120" sldId="2134805601"/>
        </pc:sldMkLst>
        <pc:spChg chg="del">
          <ac:chgData name="Vesa Juvonen" userId="c7243be1-99a3-4752-ab2a-0cf698cf8236" providerId="ADAL" clId="{DA928B93-45C7-4F95-B053-51F8A4C79469}" dt="2022-02-03T14:08:57.666" v="1" actId="478"/>
          <ac:spMkLst>
            <pc:docMk/>
            <pc:sldMk cId="1185981120" sldId="2134805601"/>
            <ac:spMk id="2" creationId="{49944F33-50E4-45E5-84FA-231E7A2013C4}"/>
          </ac:spMkLst>
        </pc:spChg>
        <pc:spChg chg="add">
          <ac:chgData name="Vesa Juvonen" userId="c7243be1-99a3-4752-ab2a-0cf698cf8236" providerId="ADAL" clId="{DA928B93-45C7-4F95-B053-51F8A4C79469}" dt="2022-02-04T18:53:29.081" v="459" actId="22"/>
          <ac:spMkLst>
            <pc:docMk/>
            <pc:sldMk cId="1185981120" sldId="2134805601"/>
            <ac:spMk id="2" creationId="{CB8D02BA-CDB2-48B5-8D8E-3F6D25D51A0A}"/>
          </ac:spMkLst>
        </pc:spChg>
        <pc:spChg chg="mod">
          <ac:chgData name="Vesa Juvonen" userId="c7243be1-99a3-4752-ab2a-0cf698cf8236" providerId="ADAL" clId="{DA928B93-45C7-4F95-B053-51F8A4C79469}" dt="2022-02-03T14:11:22.011" v="282" actId="313"/>
          <ac:spMkLst>
            <pc:docMk/>
            <pc:sldMk cId="1185981120" sldId="2134805601"/>
            <ac:spMk id="8" creationId="{26BFEB79-D248-4D06-B782-9318AC6A90BA}"/>
          </ac:spMkLst>
        </pc:spChg>
        <pc:spChg chg="add mod">
          <ac:chgData name="Vesa Juvonen" userId="c7243be1-99a3-4752-ab2a-0cf698cf8236" providerId="ADAL" clId="{DA928B93-45C7-4F95-B053-51F8A4C79469}" dt="2022-02-03T14:16:34.349" v="330" actId="1076"/>
          <ac:spMkLst>
            <pc:docMk/>
            <pc:sldMk cId="1185981120" sldId="2134805601"/>
            <ac:spMk id="15" creationId="{0C70E1D5-EF57-47C2-A4BC-E33BF95FA29C}"/>
          </ac:spMkLst>
        </pc:spChg>
        <pc:spChg chg="add mod">
          <ac:chgData name="Vesa Juvonen" userId="c7243be1-99a3-4752-ab2a-0cf698cf8236" providerId="ADAL" clId="{DA928B93-45C7-4F95-B053-51F8A4C79469}" dt="2022-02-03T14:22:05.037" v="430" actId="122"/>
          <ac:spMkLst>
            <pc:docMk/>
            <pc:sldMk cId="1185981120" sldId="2134805601"/>
            <ac:spMk id="17" creationId="{8B72CE10-8AB5-4A40-BFEC-2F1B9A6BA5D7}"/>
          </ac:spMkLst>
        </pc:spChg>
        <pc:picChg chg="del">
          <ac:chgData name="Vesa Juvonen" userId="c7243be1-99a3-4752-ab2a-0cf698cf8236" providerId="ADAL" clId="{DA928B93-45C7-4F95-B053-51F8A4C79469}" dt="2022-02-03T14:09:05.320" v="5" actId="478"/>
          <ac:picMkLst>
            <pc:docMk/>
            <pc:sldMk cId="1185981120" sldId="2134805601"/>
            <ac:picMk id="4" creationId="{2151AA92-9D49-436D-9248-A88410186999}"/>
          </ac:picMkLst>
        </pc:picChg>
        <pc:picChg chg="del">
          <ac:chgData name="Vesa Juvonen" userId="c7243be1-99a3-4752-ab2a-0cf698cf8236" providerId="ADAL" clId="{DA928B93-45C7-4F95-B053-51F8A4C79469}" dt="2022-02-03T14:09:03.762" v="4" actId="478"/>
          <ac:picMkLst>
            <pc:docMk/>
            <pc:sldMk cId="1185981120" sldId="2134805601"/>
            <ac:picMk id="9" creationId="{6C8048E1-1AF6-4AB8-88BF-CC1318A29704}"/>
          </ac:picMkLst>
        </pc:picChg>
        <pc:picChg chg="add del mod">
          <ac:chgData name="Vesa Juvonen" userId="c7243be1-99a3-4752-ab2a-0cf698cf8236" providerId="ADAL" clId="{DA928B93-45C7-4F95-B053-51F8A4C79469}" dt="2022-02-03T14:09:02.256" v="3" actId="478"/>
          <ac:picMkLst>
            <pc:docMk/>
            <pc:sldMk cId="1185981120" sldId="2134805601"/>
            <ac:picMk id="10" creationId="{674883FA-81AB-41F9-B705-75F06AE7AD55}"/>
          </ac:picMkLst>
        </pc:picChg>
        <pc:picChg chg="del">
          <ac:chgData name="Vesa Juvonen" userId="c7243be1-99a3-4752-ab2a-0cf698cf8236" providerId="ADAL" clId="{DA928B93-45C7-4F95-B053-51F8A4C79469}" dt="2022-02-03T14:09:02.256" v="3" actId="478"/>
          <ac:picMkLst>
            <pc:docMk/>
            <pc:sldMk cId="1185981120" sldId="2134805601"/>
            <ac:picMk id="11" creationId="{06ECBF8F-347B-449B-BDE4-75D33F0C501D}"/>
          </ac:picMkLst>
        </pc:picChg>
        <pc:picChg chg="mod">
          <ac:chgData name="Vesa Juvonen" userId="c7243be1-99a3-4752-ab2a-0cf698cf8236" providerId="ADAL" clId="{DA928B93-45C7-4F95-B053-51F8A4C79469}" dt="2022-02-03T14:09:34.896" v="40" actId="1076"/>
          <ac:picMkLst>
            <pc:docMk/>
            <pc:sldMk cId="1185981120" sldId="2134805601"/>
            <ac:picMk id="12" creationId="{F6794F9E-30EF-438E-A812-9C9E01B959A6}"/>
          </ac:picMkLst>
        </pc:picChg>
        <pc:picChg chg="add del mod">
          <ac:chgData name="Vesa Juvonen" userId="c7243be1-99a3-4752-ab2a-0cf698cf8236" providerId="ADAL" clId="{DA928B93-45C7-4F95-B053-51F8A4C79469}" dt="2022-02-03T14:09:02.256" v="3" actId="478"/>
          <ac:picMkLst>
            <pc:docMk/>
            <pc:sldMk cId="1185981120" sldId="2134805601"/>
            <ac:picMk id="13" creationId="{C0F2AE4A-39D8-4AC6-A375-3A500705C803}"/>
          </ac:picMkLst>
        </pc:picChg>
        <pc:picChg chg="del">
          <ac:chgData name="Vesa Juvonen" userId="c7243be1-99a3-4752-ab2a-0cf698cf8236" providerId="ADAL" clId="{DA928B93-45C7-4F95-B053-51F8A4C79469}" dt="2022-02-03T14:09:02.256" v="3" actId="478"/>
          <ac:picMkLst>
            <pc:docMk/>
            <pc:sldMk cId="1185981120" sldId="2134805601"/>
            <ac:picMk id="14" creationId="{A06CF50C-3414-4A9C-BC93-C7591BEF148B}"/>
          </ac:picMkLst>
        </pc:picChg>
        <pc:picChg chg="del">
          <ac:chgData name="Vesa Juvonen" userId="c7243be1-99a3-4752-ab2a-0cf698cf8236" providerId="ADAL" clId="{DA928B93-45C7-4F95-B053-51F8A4C79469}" dt="2022-02-03T14:09:02.256" v="3" actId="478"/>
          <ac:picMkLst>
            <pc:docMk/>
            <pc:sldMk cId="1185981120" sldId="2134805601"/>
            <ac:picMk id="16" creationId="{41BF1164-E402-405A-84AE-DEE3162CEADD}"/>
          </ac:picMkLst>
        </pc:picChg>
        <pc:picChg chg="add mod">
          <ac:chgData name="Vesa Juvonen" userId="c7243be1-99a3-4752-ab2a-0cf698cf8236" providerId="ADAL" clId="{DA928B93-45C7-4F95-B053-51F8A4C79469}" dt="2022-02-03T14:22:01.946" v="429" actId="1076"/>
          <ac:picMkLst>
            <pc:docMk/>
            <pc:sldMk cId="1185981120" sldId="2134805601"/>
            <ac:picMk id="1026" creationId="{FF040649-CA2A-4D55-82B0-1DA85BD266FB}"/>
          </ac:picMkLst>
        </pc:picChg>
      </pc:sldChg>
    </pc:docChg>
  </pc:docChgLst>
  <pc:docChgLst>
    <pc:chgData name="Waldemar Mastykarz" userId="S::wmastyka@microsoft.com::8c3ccc08-b2ec-4e63-9b9b-25eb044a606e" providerId="AD" clId="Web-{B18B6631-F9A4-83EC-0816-0F9FA99F61C0}"/>
    <pc:docChg chg="modSld">
      <pc:chgData name="Waldemar Mastykarz" userId="S::wmastyka@microsoft.com::8c3ccc08-b2ec-4e63-9b9b-25eb044a606e" providerId="AD" clId="Web-{B18B6631-F9A4-83EC-0816-0F9FA99F61C0}" dt="2021-05-19T07:47:16.197" v="201" actId="20577"/>
      <pc:docMkLst>
        <pc:docMk/>
      </pc:docMkLst>
      <pc:sldChg chg="delSp modSp">
        <pc:chgData name="Waldemar Mastykarz" userId="S::wmastyka@microsoft.com::8c3ccc08-b2ec-4e63-9b9b-25eb044a606e" providerId="AD" clId="Web-{B18B6631-F9A4-83EC-0816-0F9FA99F61C0}" dt="2021-05-19T07:47:16.197" v="201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B18B6631-F9A4-83EC-0816-0F9FA99F61C0}" dt="2021-05-19T07:47:16.197" v="201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B18B6631-F9A4-83EC-0816-0F9FA99F61C0}" dt="2021-05-19T07:44:28.421" v="0"/>
          <ac:spMkLst>
            <pc:docMk/>
            <pc:sldMk cId="2253365439" sldId="1642"/>
            <ac:spMk id="4" creationId="{765CE541-38F2-4B12-8F42-834612317E50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BA91C88E-FA1D-4DCD-8B79-82DF9729B592}"/>
    <pc:docChg chg="modSld">
      <pc:chgData name="David Warner" userId="S::david_dwarnerii.com#ext#@microsoft.onmicrosoft.com::acafcf14-4098-4a83-9425-e73571277a06" providerId="AD" clId="Web-{BA91C88E-FA1D-4DCD-8B79-82DF9729B592}" dt="2021-03-23T14:43:25.790" v="0" actId="20577"/>
      <pc:docMkLst>
        <pc:docMk/>
      </pc:docMkLst>
      <pc:sldChg chg="modSp">
        <pc:chgData name="David Warner" userId="S::david_dwarnerii.com#ext#@microsoft.onmicrosoft.com::acafcf14-4098-4a83-9425-e73571277a06" providerId="AD" clId="Web-{BA91C88E-FA1D-4DCD-8B79-82DF9729B592}" dt="2021-03-23T14:43:25.790" v="0" actId="20577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BA91C88E-FA1D-4DCD-8B79-82DF9729B592}" dt="2021-03-23T14:43:25.790" v="0" actId="20577"/>
          <ac:spMkLst>
            <pc:docMk/>
            <pc:sldMk cId="357588276" sldId="2076136388"/>
            <ac:spMk id="3" creationId="{629C4B94-71DA-40BB-8689-BC11D2F3DE1F}"/>
          </ac:spMkLst>
        </pc:spChg>
      </pc:sldChg>
    </pc:docChg>
  </pc:docChgLst>
  <pc:docChgLst>
    <pc:chgData name="Waldemar Mastykarz" userId="S::wmastyka@microsoft.com::8c3ccc08-b2ec-4e63-9b9b-25eb044a606e" providerId="AD" clId="Web-{1FC6F710-E885-7A4B-11A8-CF6EF48E4020}"/>
    <pc:docChg chg="modSld">
      <pc:chgData name="Waldemar Mastykarz" userId="S::wmastyka@microsoft.com::8c3ccc08-b2ec-4e63-9b9b-25eb044a606e" providerId="AD" clId="Web-{1FC6F710-E885-7A4B-11A8-CF6EF48E4020}" dt="2021-06-01T07:17:11.364" v="5" actId="20577"/>
      <pc:docMkLst>
        <pc:docMk/>
      </pc:docMkLst>
      <pc:sldChg chg="delSp modSp">
        <pc:chgData name="Waldemar Mastykarz" userId="S::wmastyka@microsoft.com::8c3ccc08-b2ec-4e63-9b9b-25eb044a606e" providerId="AD" clId="Web-{1FC6F710-E885-7A4B-11A8-CF6EF48E4020}" dt="2021-06-01T07:17:11.364" v="5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1FC6F710-E885-7A4B-11A8-CF6EF48E4020}" dt="2021-06-01T07:17:11.364" v="5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1FC6F710-E885-7A4B-11A8-CF6EF48E4020}" dt="2021-06-01T07:16:41.222" v="2"/>
          <ac:spMkLst>
            <pc:docMk/>
            <pc:sldMk cId="2253365439" sldId="1642"/>
            <ac:spMk id="4" creationId="{0B1EB1AA-1549-4366-897C-EACD54DD0220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C5D6DCE5-6265-4829-B08B-8799C2D7390F}"/>
    <pc:docChg chg="modSld">
      <pc:chgData name="David Warner" userId="S::david_dwarnerii.com#ext#@microsoft.onmicrosoft.com::acafcf14-4098-4a83-9425-e73571277a06" providerId="AD" clId="Web-{C5D6DCE5-6265-4829-B08B-8799C2D7390F}" dt="2021-09-22T22:20:48.422" v="0" actId="1076"/>
      <pc:docMkLst>
        <pc:docMk/>
      </pc:docMkLst>
      <pc:sldChg chg="modSp">
        <pc:chgData name="David Warner" userId="S::david_dwarnerii.com#ext#@microsoft.onmicrosoft.com::acafcf14-4098-4a83-9425-e73571277a06" providerId="AD" clId="Web-{C5D6DCE5-6265-4829-B08B-8799C2D7390F}" dt="2021-09-22T22:20:48.422" v="0" actId="1076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C5D6DCE5-6265-4829-B08B-8799C2D7390F}" dt="2021-09-22T22:20:48.422" v="0" actId="1076"/>
          <ac:spMkLst>
            <pc:docMk/>
            <pc:sldMk cId="357588276" sldId="2076136388"/>
            <ac:spMk id="2" creationId="{087F7FEE-4814-449D-9F05-7475F59D81D8}"/>
          </ac:spMkLst>
        </pc:spChg>
      </pc:sldChg>
    </pc:docChg>
  </pc:docChgLst>
  <pc:docChgLst>
    <pc:chgData name="Alex Terentiev" userId="S::at_sharepointalist.com#ext#@microsoft.onmicrosoft.com::81fec025-7b20-4143-87df-5a8bc15ed689" providerId="AD" clId="Web-{D8AE76CC-CB80-4279-B9DD-85CF1826887F}"/>
    <pc:docChg chg="modSld">
      <pc:chgData name="Alex Terentiev" userId="S::at_sharepointalist.com#ext#@microsoft.onmicrosoft.com::81fec025-7b20-4143-87df-5a8bc15ed689" providerId="AD" clId="Web-{D8AE76CC-CB80-4279-B9DD-85CF1826887F}" dt="2021-05-05T18:57:09.426" v="249" actId="1076"/>
      <pc:docMkLst>
        <pc:docMk/>
      </pc:docMkLst>
      <pc:sldChg chg="addSp delSp modSp">
        <pc:chgData name="Alex Terentiev" userId="S::at_sharepointalist.com#ext#@microsoft.onmicrosoft.com::81fec025-7b20-4143-87df-5a8bc15ed689" providerId="AD" clId="Web-{D8AE76CC-CB80-4279-B9DD-85CF1826887F}" dt="2021-05-05T18:57:09.426" v="249" actId="1076"/>
        <pc:sldMkLst>
          <pc:docMk/>
          <pc:sldMk cId="4037611923" sldId="3334"/>
        </pc:sldMkLst>
        <pc:spChg chg="mod">
          <ac:chgData name="Alex Terentiev" userId="S::at_sharepointalist.com#ext#@microsoft.onmicrosoft.com::81fec025-7b20-4143-87df-5a8bc15ed689" providerId="AD" clId="Web-{D8AE76CC-CB80-4279-B9DD-85CF1826887F}" dt="2021-05-05T18:53:23.459" v="236" actId="20577"/>
          <ac:spMkLst>
            <pc:docMk/>
            <pc:sldMk cId="4037611923" sldId="3334"/>
            <ac:spMk id="3" creationId="{CBDC9C38-872E-4048-96FE-C321FEF21EC1}"/>
          </ac:spMkLst>
        </pc:spChg>
        <pc:spChg chg="del">
          <ac:chgData name="Alex Terentiev" userId="S::at_sharepointalist.com#ext#@microsoft.onmicrosoft.com::81fec025-7b20-4143-87df-5a8bc15ed689" providerId="AD" clId="Web-{D8AE76CC-CB80-4279-B9DD-85CF1826887F}" dt="2021-05-05T18:46:01.527" v="0"/>
          <ac:spMkLst>
            <pc:docMk/>
            <pc:sldMk cId="4037611923" sldId="3334"/>
            <ac:spMk id="4" creationId="{02EA68F7-8988-47DE-A7F1-8D395A530CCA}"/>
          </ac:spMkLst>
        </pc:spChg>
        <pc:picChg chg="add mod">
          <ac:chgData name="Alex Terentiev" userId="S::at_sharepointalist.com#ext#@microsoft.onmicrosoft.com::81fec025-7b20-4143-87df-5a8bc15ed689" providerId="AD" clId="Web-{D8AE76CC-CB80-4279-B9DD-85CF1826887F}" dt="2021-05-05T18:57:09.426" v="249" actId="1076"/>
          <ac:picMkLst>
            <pc:docMk/>
            <pc:sldMk cId="4037611923" sldId="3334"/>
            <ac:picMk id="5" creationId="{0A3560EC-C725-4A4D-B7D4-851A66B0CCC4}"/>
          </ac:picMkLst>
        </pc:picChg>
        <pc:picChg chg="add mod ord">
          <ac:chgData name="Alex Terentiev" userId="S::at_sharepointalist.com#ext#@microsoft.onmicrosoft.com::81fec025-7b20-4143-87df-5a8bc15ed689" providerId="AD" clId="Web-{D8AE76CC-CB80-4279-B9DD-85CF1826887F}" dt="2021-05-05T18:57:06.598" v="248"/>
          <ac:picMkLst>
            <pc:docMk/>
            <pc:sldMk cId="4037611923" sldId="3334"/>
            <ac:picMk id="19" creationId="{897E0A70-9333-4CD9-8186-747ED3E40B1A}"/>
          </ac:picMkLst>
        </pc:picChg>
        <pc:picChg chg="del">
          <ac:chgData name="Alex Terentiev" userId="S::at_sharepointalist.com#ext#@microsoft.onmicrosoft.com::81fec025-7b20-4143-87df-5a8bc15ed689" providerId="AD" clId="Web-{D8AE76CC-CB80-4279-B9DD-85CF1826887F}" dt="2021-05-05T18:53:56.461" v="238"/>
          <ac:picMkLst>
            <pc:docMk/>
            <pc:sldMk cId="4037611923" sldId="3334"/>
            <ac:picMk id="20" creationId="{150B5D8C-7799-40D8-8276-901550FEAFAF}"/>
          </ac:picMkLst>
        </pc:picChg>
        <pc:picChg chg="mod">
          <ac:chgData name="Alex Terentiev" userId="S::at_sharepointalist.com#ext#@microsoft.onmicrosoft.com::81fec025-7b20-4143-87df-5a8bc15ed689" providerId="AD" clId="Web-{D8AE76CC-CB80-4279-B9DD-85CF1826887F}" dt="2021-05-05T18:54:03.868" v="239" actId="1076"/>
          <ac:picMkLst>
            <pc:docMk/>
            <pc:sldMk cId="4037611923" sldId="3334"/>
            <ac:picMk id="21" creationId="{6EB3A4A2-26CE-4E0A-AEFF-D733B34726E6}"/>
          </ac:picMkLst>
        </pc:picChg>
      </pc:sldChg>
    </pc:docChg>
  </pc:docChgLst>
  <pc:docChgLst>
    <pc:chgData name="David Warner" userId="S::davidwarner@microsoft.com::51ffa14d-fdfd-4571-a787-ad4b3bb92711" providerId="AD" clId="Web-{45A1B9D7-35CC-4B09-AE39-22B2BB5F23E8}"/>
    <pc:docChg chg="modSld">
      <pc:chgData name="David Warner" userId="S::davidwarner@microsoft.com::51ffa14d-fdfd-4571-a787-ad4b3bb92711" providerId="AD" clId="Web-{45A1B9D7-35CC-4B09-AE39-22B2BB5F23E8}" dt="2022-05-30T20:24:04.932" v="50" actId="20577"/>
      <pc:docMkLst>
        <pc:docMk/>
      </pc:docMkLst>
      <pc:sldChg chg="delSp modSp">
        <pc:chgData name="David Warner" userId="S::davidwarner@microsoft.com::51ffa14d-fdfd-4571-a787-ad4b3bb92711" providerId="AD" clId="Web-{45A1B9D7-35CC-4B09-AE39-22B2BB5F23E8}" dt="2022-05-30T20:24:04.932" v="50" actId="20577"/>
        <pc:sldMkLst>
          <pc:docMk/>
          <pc:sldMk cId="1812315545" sldId="2134805597"/>
        </pc:sldMkLst>
        <pc:spChg chg="del">
          <ac:chgData name="David Warner" userId="S::davidwarner@microsoft.com::51ffa14d-fdfd-4571-a787-ad4b3bb92711" providerId="AD" clId="Web-{45A1B9D7-35CC-4B09-AE39-22B2BB5F23E8}" dt="2022-05-30T20:23:26.383" v="0"/>
          <ac:spMkLst>
            <pc:docMk/>
            <pc:sldMk cId="1812315545" sldId="2134805597"/>
            <ac:spMk id="4" creationId="{D5126A69-3167-5B96-18C3-4815CD6EF09D}"/>
          </ac:spMkLst>
        </pc:spChg>
        <pc:spChg chg="mod">
          <ac:chgData name="David Warner" userId="S::davidwarner@microsoft.com::51ffa14d-fdfd-4571-a787-ad4b3bb92711" providerId="AD" clId="Web-{45A1B9D7-35CC-4B09-AE39-22B2BB5F23E8}" dt="2022-05-30T20:24:04.932" v="50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Nik Charlebois" userId="3b3d6d36-0094-4904-893b-6a292e2ae079" providerId="ADAL" clId="{796B01BB-2B3E-4447-99AC-551046CA855C}"/>
    <pc:docChg chg="addSld modSection">
      <pc:chgData name="Nik Charlebois" userId="3b3d6d36-0094-4904-893b-6a292e2ae079" providerId="ADAL" clId="{796B01BB-2B3E-4447-99AC-551046CA855C}" dt="2021-10-19T13:33:36.952" v="0" actId="680"/>
      <pc:docMkLst>
        <pc:docMk/>
      </pc:docMkLst>
      <pc:sldChg chg="new">
        <pc:chgData name="Nik Charlebois" userId="3b3d6d36-0094-4904-893b-6a292e2ae079" providerId="ADAL" clId="{796B01BB-2B3E-4447-99AC-551046CA855C}" dt="2021-10-19T13:33:36.952" v="0" actId="680"/>
        <pc:sldMkLst>
          <pc:docMk/>
          <pc:sldMk cId="3603620540" sldId="2134805598"/>
        </pc:sldMkLst>
      </pc:sldChg>
    </pc:docChg>
  </pc:docChgLst>
  <pc:docChgLst>
    <pc:chgData name="David Warner" userId="S::david_dwarnerii.com#ext#@microsoft.onmicrosoft.com::acafcf14-4098-4a83-9425-e73571277a06" providerId="AD" clId="Web-{70AB3922-CB8B-4044-8BA0-0B133E8BB359}"/>
    <pc:docChg chg="modSld">
      <pc:chgData name="David Warner" userId="S::david_dwarnerii.com#ext#@microsoft.onmicrosoft.com::acafcf14-4098-4a83-9425-e73571277a06" providerId="AD" clId="Web-{70AB3922-CB8B-4044-8BA0-0B133E8BB359}" dt="2021-01-26T15:22:00.643" v="11" actId="20577"/>
      <pc:docMkLst>
        <pc:docMk/>
      </pc:docMkLst>
      <pc:sldChg chg="addSp delSp modSp">
        <pc:chgData name="David Warner" userId="S::david_dwarnerii.com#ext#@microsoft.onmicrosoft.com::acafcf14-4098-4a83-9425-e73571277a06" providerId="AD" clId="Web-{70AB3922-CB8B-4044-8BA0-0B133E8BB359}" dt="2021-01-26T15:22:00.643" v="11" actId="20577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70AB3922-CB8B-4044-8BA0-0B133E8BB359}" dt="2021-01-26T15:21:37.657" v="8"/>
          <ac:spMkLst>
            <pc:docMk/>
            <pc:sldMk cId="357588276" sldId="2076136388"/>
            <ac:spMk id="2" creationId="{AAB555CA-30D0-4966-8EBC-E16450523AFE}"/>
          </ac:spMkLst>
        </pc:spChg>
        <pc:spChg chg="add del mod">
          <ac:chgData name="David Warner" userId="S::david_dwarnerii.com#ext#@microsoft.onmicrosoft.com::acafcf14-4098-4a83-9425-e73571277a06" providerId="AD" clId="Web-{70AB3922-CB8B-4044-8BA0-0B133E8BB359}" dt="2021-01-26T15:22:00.643" v="11" actId="20577"/>
          <ac:spMkLst>
            <pc:docMk/>
            <pc:sldMk cId="357588276" sldId="2076136388"/>
            <ac:spMk id="4" creationId="{2D335D26-370D-4789-877A-3BC2EBF899C8}"/>
          </ac:spMkLst>
        </pc:spChg>
      </pc:sldChg>
    </pc:docChg>
  </pc:docChgLst>
  <pc:docChgLst>
    <pc:chgData name="Vesa Juvonen" userId="c7243be1-99a3-4752-ab2a-0cf698cf8236" providerId="ADAL" clId="{AD5719BF-AD4F-49FF-8551-7376C35DB322}"/>
    <pc:docChg chg="undo custSel addSld delSld modSld modSection">
      <pc:chgData name="Vesa Juvonen" userId="c7243be1-99a3-4752-ab2a-0cf698cf8236" providerId="ADAL" clId="{AD5719BF-AD4F-49FF-8551-7376C35DB322}" dt="2022-09-27T14:52:43.647" v="1131" actId="20577"/>
      <pc:docMkLst>
        <pc:docMk/>
      </pc:docMkLst>
      <pc:sldChg chg="modSp mod">
        <pc:chgData name="Vesa Juvonen" userId="c7243be1-99a3-4752-ab2a-0cf698cf8236" providerId="ADAL" clId="{AD5719BF-AD4F-49FF-8551-7376C35DB322}" dt="2022-09-23T16:08:36.388" v="87" actId="6549"/>
        <pc:sldMkLst>
          <pc:docMk/>
          <pc:sldMk cId="2967945684" sldId="277"/>
        </pc:sldMkLst>
        <pc:spChg chg="mod">
          <ac:chgData name="Vesa Juvonen" userId="c7243be1-99a3-4752-ab2a-0cf698cf8236" providerId="ADAL" clId="{AD5719BF-AD4F-49FF-8551-7376C35DB322}" dt="2022-09-23T16:08:36.388" v="87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AD5719BF-AD4F-49FF-8551-7376C35DB322}" dt="2022-09-23T16:20:27.290" v="99" actId="1076"/>
        <pc:sldMkLst>
          <pc:docMk/>
          <pc:sldMk cId="287163252" sldId="1567"/>
        </pc:sldMkLst>
        <pc:spChg chg="mod">
          <ac:chgData name="Vesa Juvonen" userId="c7243be1-99a3-4752-ab2a-0cf698cf8236" providerId="ADAL" clId="{AD5719BF-AD4F-49FF-8551-7376C35DB322}" dt="2022-09-23T16:20:27.290" v="99" actId="1076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AD5719BF-AD4F-49FF-8551-7376C35DB322}" dt="2022-09-23T16:01:15.837" v="0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AD5719BF-AD4F-49FF-8551-7376C35DB322}" dt="2022-09-23T16:07:45.014" v="64" actId="20577"/>
        <pc:sldMkLst>
          <pc:docMk/>
          <pc:sldMk cId="10702720" sldId="2079"/>
        </pc:sldMkLst>
        <pc:spChg chg="mod">
          <ac:chgData name="Vesa Juvonen" userId="c7243be1-99a3-4752-ab2a-0cf698cf8236" providerId="ADAL" clId="{AD5719BF-AD4F-49FF-8551-7376C35DB322}" dt="2022-09-23T16:07:45.014" v="64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AD5719BF-AD4F-49FF-8551-7376C35DB322}" dt="2022-09-23T16:05:58.215" v="31" actId="478"/>
          <ac:picMkLst>
            <pc:docMk/>
            <pc:sldMk cId="10702720" sldId="2079"/>
            <ac:picMk id="2" creationId="{D2B11F96-A940-2C51-E37A-CE7860B71060}"/>
          </ac:picMkLst>
        </pc:picChg>
        <pc:picChg chg="del">
          <ac:chgData name="Vesa Juvonen" userId="c7243be1-99a3-4752-ab2a-0cf698cf8236" providerId="ADAL" clId="{AD5719BF-AD4F-49FF-8551-7376C35DB322}" dt="2022-09-23T16:05:58.215" v="31" actId="478"/>
          <ac:picMkLst>
            <pc:docMk/>
            <pc:sldMk cId="10702720" sldId="2079"/>
            <ac:picMk id="4" creationId="{4A81C662-EEBD-6B7E-DCC5-9FE3BEC2354B}"/>
          </ac:picMkLst>
        </pc:picChg>
        <pc:picChg chg="del">
          <ac:chgData name="Vesa Juvonen" userId="c7243be1-99a3-4752-ab2a-0cf698cf8236" providerId="ADAL" clId="{AD5719BF-AD4F-49FF-8551-7376C35DB322}" dt="2022-09-23T16:05:58.215" v="31" actId="478"/>
          <ac:picMkLst>
            <pc:docMk/>
            <pc:sldMk cId="10702720" sldId="2079"/>
            <ac:picMk id="11" creationId="{9035C46C-FA46-3164-ABA4-9D024CC7004E}"/>
          </ac:picMkLst>
        </pc:picChg>
        <pc:picChg chg="add mod">
          <ac:chgData name="Vesa Juvonen" userId="c7243be1-99a3-4752-ab2a-0cf698cf8236" providerId="ADAL" clId="{AD5719BF-AD4F-49FF-8551-7376C35DB322}" dt="2022-09-23T16:06:54.272" v="46" actId="1076"/>
          <ac:picMkLst>
            <pc:docMk/>
            <pc:sldMk cId="10702720" sldId="2079"/>
            <ac:picMk id="1026" creationId="{2F74BA3E-888F-3F6E-9E09-008028CFB880}"/>
          </ac:picMkLst>
        </pc:picChg>
        <pc:picChg chg="add mod">
          <ac:chgData name="Vesa Juvonen" userId="c7243be1-99a3-4752-ab2a-0cf698cf8236" providerId="ADAL" clId="{AD5719BF-AD4F-49FF-8551-7376C35DB322}" dt="2022-09-23T16:06:54.272" v="46" actId="1076"/>
          <ac:picMkLst>
            <pc:docMk/>
            <pc:sldMk cId="10702720" sldId="2079"/>
            <ac:picMk id="1028" creationId="{78008132-6A54-3FDC-73AE-1B1742127993}"/>
          </ac:picMkLst>
        </pc:picChg>
        <pc:picChg chg="add mod">
          <ac:chgData name="Vesa Juvonen" userId="c7243be1-99a3-4752-ab2a-0cf698cf8236" providerId="ADAL" clId="{AD5719BF-AD4F-49FF-8551-7376C35DB322}" dt="2022-09-23T16:06:54.272" v="46" actId="1076"/>
          <ac:picMkLst>
            <pc:docMk/>
            <pc:sldMk cId="10702720" sldId="2079"/>
            <ac:picMk id="1030" creationId="{71D08A07-A59E-5CD5-62C5-03961FBE2CB0}"/>
          </ac:picMkLst>
        </pc:picChg>
      </pc:sldChg>
      <pc:sldChg chg="modSp mod">
        <pc:chgData name="Vesa Juvonen" userId="c7243be1-99a3-4752-ab2a-0cf698cf8236" providerId="ADAL" clId="{AD5719BF-AD4F-49FF-8551-7376C35DB322}" dt="2022-09-23T16:08:16.862" v="68" actId="1076"/>
        <pc:sldMkLst>
          <pc:docMk/>
          <pc:sldMk cId="979604221" sldId="11618"/>
        </pc:sldMkLst>
        <pc:spChg chg="mod">
          <ac:chgData name="Vesa Juvonen" userId="c7243be1-99a3-4752-ab2a-0cf698cf8236" providerId="ADAL" clId="{AD5719BF-AD4F-49FF-8551-7376C35DB322}" dt="2022-09-23T16:08:16.862" v="68" actId="1076"/>
          <ac:spMkLst>
            <pc:docMk/>
            <pc:sldMk cId="979604221" sldId="11618"/>
            <ac:spMk id="9" creationId="{779735E5-94D4-456A-894A-0CF3247ACF10}"/>
          </ac:spMkLst>
        </pc:spChg>
      </pc:sldChg>
      <pc:sldChg chg="addSp delSp modSp mod">
        <pc:chgData name="Vesa Juvonen" userId="c7243be1-99a3-4752-ab2a-0cf698cf8236" providerId="ADAL" clId="{AD5719BF-AD4F-49FF-8551-7376C35DB322}" dt="2022-09-23T16:07:35.440" v="61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AD5719BF-AD4F-49FF-8551-7376C35DB322}" dt="2022-09-23T16:07:22.270" v="54" actId="113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AD5719BF-AD4F-49FF-8551-7376C35DB322}" dt="2022-09-23T16:07:33.070" v="60" actId="1076"/>
          <ac:picMkLst>
            <pc:docMk/>
            <pc:sldMk cId="778883926" sldId="2076136264"/>
            <ac:picMk id="3" creationId="{E9A6588E-471C-8838-0172-BFF79B6EADF1}"/>
          </ac:picMkLst>
        </pc:picChg>
        <pc:picChg chg="add mod">
          <ac:chgData name="Vesa Juvonen" userId="c7243be1-99a3-4752-ab2a-0cf698cf8236" providerId="ADAL" clId="{AD5719BF-AD4F-49FF-8551-7376C35DB322}" dt="2022-09-23T16:07:33.070" v="60" actId="1076"/>
          <ac:picMkLst>
            <pc:docMk/>
            <pc:sldMk cId="778883926" sldId="2076136264"/>
            <ac:picMk id="5" creationId="{8E7ADC42-4B5B-A5EF-2D17-FDE1DF009752}"/>
          </ac:picMkLst>
        </pc:picChg>
        <pc:picChg chg="del">
          <ac:chgData name="Vesa Juvonen" userId="c7243be1-99a3-4752-ab2a-0cf698cf8236" providerId="ADAL" clId="{AD5719BF-AD4F-49FF-8551-7376C35DB322}" dt="2022-09-23T16:07:01.940" v="47" actId="478"/>
          <ac:picMkLst>
            <pc:docMk/>
            <pc:sldMk cId="778883926" sldId="2076136264"/>
            <ac:picMk id="6" creationId="{FA442A5D-8D1F-4109-A80C-D7E5522BCAD5}"/>
          </ac:picMkLst>
        </pc:picChg>
        <pc:picChg chg="add mod">
          <ac:chgData name="Vesa Juvonen" userId="c7243be1-99a3-4752-ab2a-0cf698cf8236" providerId="ADAL" clId="{AD5719BF-AD4F-49FF-8551-7376C35DB322}" dt="2022-09-23T16:07:35.440" v="61" actId="1076"/>
          <ac:picMkLst>
            <pc:docMk/>
            <pc:sldMk cId="778883926" sldId="2076136264"/>
            <ac:picMk id="7" creationId="{F29D5D5C-565F-854C-FE33-17B8997691CC}"/>
          </ac:picMkLst>
        </pc:picChg>
        <pc:picChg chg="del">
          <ac:chgData name="Vesa Juvonen" userId="c7243be1-99a3-4752-ab2a-0cf698cf8236" providerId="ADAL" clId="{AD5719BF-AD4F-49FF-8551-7376C35DB322}" dt="2022-09-23T16:07:01.940" v="47" actId="478"/>
          <ac:picMkLst>
            <pc:docMk/>
            <pc:sldMk cId="778883926" sldId="2076136264"/>
            <ac:picMk id="9" creationId="{9894C296-4594-3D0D-6E93-F7A6B2053960}"/>
          </ac:picMkLst>
        </pc:picChg>
        <pc:picChg chg="del">
          <ac:chgData name="Vesa Juvonen" userId="c7243be1-99a3-4752-ab2a-0cf698cf8236" providerId="ADAL" clId="{AD5719BF-AD4F-49FF-8551-7376C35DB322}" dt="2022-09-23T16:07:01.940" v="47" actId="478"/>
          <ac:picMkLst>
            <pc:docMk/>
            <pc:sldMk cId="778883926" sldId="2076136264"/>
            <ac:picMk id="12" creationId="{25EBB679-0B2B-1942-46F0-7B197321FA06}"/>
          </ac:picMkLst>
        </pc:picChg>
      </pc:sldChg>
      <pc:sldChg chg="addSp delSp modSp add mod">
        <pc:chgData name="Vesa Juvonen" userId="c7243be1-99a3-4752-ab2a-0cf698cf8236" providerId="ADAL" clId="{AD5719BF-AD4F-49FF-8551-7376C35DB322}" dt="2022-09-27T10:51:42.454" v="941" actId="20577"/>
        <pc:sldMkLst>
          <pc:docMk/>
          <pc:sldMk cId="494186596" sldId="2076138208"/>
        </pc:sldMkLst>
        <pc:spChg chg="add mod">
          <ac:chgData name="Vesa Juvonen" userId="c7243be1-99a3-4752-ab2a-0cf698cf8236" providerId="ADAL" clId="{AD5719BF-AD4F-49FF-8551-7376C35DB322}" dt="2022-09-27T10:18:05.097" v="482" actId="1035"/>
          <ac:spMkLst>
            <pc:docMk/>
            <pc:sldMk cId="494186596" sldId="2076138208"/>
            <ac:spMk id="3" creationId="{D23B5254-2044-7843-7113-D0521978A14D}"/>
          </ac:spMkLst>
        </pc:spChg>
        <pc:spChg chg="add del mod">
          <ac:chgData name="Vesa Juvonen" userId="c7243be1-99a3-4752-ab2a-0cf698cf8236" providerId="ADAL" clId="{AD5719BF-AD4F-49FF-8551-7376C35DB322}" dt="2022-09-27T10:18:48.228" v="508" actId="478"/>
          <ac:spMkLst>
            <pc:docMk/>
            <pc:sldMk cId="494186596" sldId="2076138208"/>
            <ac:spMk id="5" creationId="{05FBB0F8-B225-88A5-A160-AB1E31BB1A47}"/>
          </ac:spMkLst>
        </pc:spChg>
        <pc:spChg chg="add mod">
          <ac:chgData name="Vesa Juvonen" userId="c7243be1-99a3-4752-ab2a-0cf698cf8236" providerId="ADAL" clId="{AD5719BF-AD4F-49FF-8551-7376C35DB322}" dt="2022-09-27T10:51:42.454" v="941" actId="20577"/>
          <ac:spMkLst>
            <pc:docMk/>
            <pc:sldMk cId="494186596" sldId="2076138208"/>
            <ac:spMk id="6" creationId="{AAE712F9-EC9F-529C-262D-29BE10AEF83A}"/>
          </ac:spMkLst>
        </pc:spChg>
        <pc:spChg chg="del">
          <ac:chgData name="Vesa Juvonen" userId="c7243be1-99a3-4752-ab2a-0cf698cf8236" providerId="ADAL" clId="{AD5719BF-AD4F-49FF-8551-7376C35DB322}" dt="2022-09-27T10:17:09.597" v="391" actId="478"/>
          <ac:spMkLst>
            <pc:docMk/>
            <pc:sldMk cId="494186596" sldId="2076138208"/>
            <ac:spMk id="70" creationId="{CD61BCB6-778A-4987-9A46-6476BE2C9BFC}"/>
          </ac:spMkLst>
        </pc:spChg>
        <pc:spChg chg="del">
          <ac:chgData name="Vesa Juvonen" userId="c7243be1-99a3-4752-ab2a-0cf698cf8236" providerId="ADAL" clId="{AD5719BF-AD4F-49FF-8551-7376C35DB322}" dt="2022-09-27T10:17:11.293" v="392" actId="478"/>
          <ac:spMkLst>
            <pc:docMk/>
            <pc:sldMk cId="494186596" sldId="2076138208"/>
            <ac:spMk id="71" creationId="{5EC51091-1CB0-45AC-9F04-BC8FE7F53B2D}"/>
          </ac:spMkLst>
        </pc:spChg>
        <pc:spChg chg="mod">
          <ac:chgData name="Vesa Juvonen" userId="c7243be1-99a3-4752-ab2a-0cf698cf8236" providerId="ADAL" clId="{AD5719BF-AD4F-49FF-8551-7376C35DB322}" dt="2022-09-27T10:22:33.780" v="581" actId="12789"/>
          <ac:spMkLst>
            <pc:docMk/>
            <pc:sldMk cId="494186596" sldId="2076138208"/>
            <ac:spMk id="880" creationId="{1352F2D8-D648-4982-8AAE-7AA0CBE4ED03}"/>
          </ac:spMkLst>
        </pc:spChg>
        <pc:spChg chg="mod">
          <ac:chgData name="Vesa Juvonen" userId="c7243be1-99a3-4752-ab2a-0cf698cf8236" providerId="ADAL" clId="{AD5719BF-AD4F-49FF-8551-7376C35DB322}" dt="2022-09-27T10:22:43.569" v="582" actId="12789"/>
          <ac:spMkLst>
            <pc:docMk/>
            <pc:sldMk cId="494186596" sldId="2076138208"/>
            <ac:spMk id="881" creationId="{8FBA1709-4483-4A1E-8AAA-F3BE6B61763D}"/>
          </ac:spMkLst>
        </pc:spChg>
        <pc:spChg chg="mod">
          <ac:chgData name="Vesa Juvonen" userId="c7243be1-99a3-4752-ab2a-0cf698cf8236" providerId="ADAL" clId="{AD5719BF-AD4F-49FF-8551-7376C35DB322}" dt="2022-09-27T10:17:51.667" v="434" actId="1035"/>
          <ac:spMkLst>
            <pc:docMk/>
            <pc:sldMk cId="494186596" sldId="2076138208"/>
            <ac:spMk id="892" creationId="{EFB2305D-D8B7-4BC9-8167-1A186F383EAC}"/>
          </ac:spMkLst>
        </pc:spChg>
        <pc:spChg chg="mod">
          <ac:chgData name="Vesa Juvonen" userId="c7243be1-99a3-4752-ab2a-0cf698cf8236" providerId="ADAL" clId="{AD5719BF-AD4F-49FF-8551-7376C35DB322}" dt="2022-09-27T10:17:44.381" v="410" actId="1035"/>
          <ac:spMkLst>
            <pc:docMk/>
            <pc:sldMk cId="494186596" sldId="2076138208"/>
            <ac:spMk id="893" creationId="{DFBFA4D0-5F24-47C6-9FBC-17EEBB271DFC}"/>
          </ac:spMkLst>
        </pc:spChg>
        <pc:spChg chg="mod">
          <ac:chgData name="Vesa Juvonen" userId="c7243be1-99a3-4752-ab2a-0cf698cf8236" providerId="ADAL" clId="{AD5719BF-AD4F-49FF-8551-7376C35DB322}" dt="2022-09-27T10:23:25.510" v="649" actId="1076"/>
          <ac:spMkLst>
            <pc:docMk/>
            <pc:sldMk cId="494186596" sldId="2076138208"/>
            <ac:spMk id="1005" creationId="{9B8B27DE-C971-4D97-8868-F67CA6B51CEC}"/>
          </ac:spMkLst>
        </pc:spChg>
        <pc:cxnChg chg="add mod">
          <ac:chgData name="Vesa Juvonen" userId="c7243be1-99a3-4752-ab2a-0cf698cf8236" providerId="ADAL" clId="{AD5719BF-AD4F-49FF-8551-7376C35DB322}" dt="2022-09-27T10:18:24.119" v="489" actId="1036"/>
          <ac:cxnSpMkLst>
            <pc:docMk/>
            <pc:sldMk cId="494186596" sldId="2076138208"/>
            <ac:cxnSpMk id="4" creationId="{E0D1702A-D6B5-0CF4-B0B4-DD5D94979603}"/>
          </ac:cxnSpMkLst>
        </pc:cxnChg>
        <pc:cxnChg chg="del">
          <ac:chgData name="Vesa Juvonen" userId="c7243be1-99a3-4752-ab2a-0cf698cf8236" providerId="ADAL" clId="{AD5719BF-AD4F-49FF-8551-7376C35DB322}" dt="2022-09-27T10:17:07.327" v="390" actId="478"/>
          <ac:cxnSpMkLst>
            <pc:docMk/>
            <pc:sldMk cId="494186596" sldId="2076138208"/>
            <ac:cxnSpMk id="74" creationId="{BC641F54-D9AB-4E40-9DE5-02B18545AC3C}"/>
          </ac:cxnSpMkLst>
        </pc:cxnChg>
        <pc:cxnChg chg="mod">
          <ac:chgData name="Vesa Juvonen" userId="c7243be1-99a3-4752-ab2a-0cf698cf8236" providerId="ADAL" clId="{AD5719BF-AD4F-49FF-8551-7376C35DB322}" dt="2022-09-27T10:22:33.780" v="581" actId="12789"/>
          <ac:cxnSpMkLst>
            <pc:docMk/>
            <pc:sldMk cId="494186596" sldId="2076138208"/>
            <ac:cxnSpMk id="441" creationId="{5C9610AD-EEE3-4AF3-B94D-4C42C09BA980}"/>
          </ac:cxnSpMkLst>
        </pc:cxnChg>
        <pc:cxnChg chg="mod">
          <ac:chgData name="Vesa Juvonen" userId="c7243be1-99a3-4752-ab2a-0cf698cf8236" providerId="ADAL" clId="{AD5719BF-AD4F-49FF-8551-7376C35DB322}" dt="2022-09-27T10:22:43.569" v="582" actId="12789"/>
          <ac:cxnSpMkLst>
            <pc:docMk/>
            <pc:sldMk cId="494186596" sldId="2076138208"/>
            <ac:cxnSpMk id="883" creationId="{AEDE8A04-6032-4B36-B0A8-928F2748CB40}"/>
          </ac:cxnSpMkLst>
        </pc:cxnChg>
        <pc:cxnChg chg="mod">
          <ac:chgData name="Vesa Juvonen" userId="c7243be1-99a3-4752-ab2a-0cf698cf8236" providerId="ADAL" clId="{AD5719BF-AD4F-49FF-8551-7376C35DB322}" dt="2022-09-27T10:17:51.667" v="434" actId="1035"/>
          <ac:cxnSpMkLst>
            <pc:docMk/>
            <pc:sldMk cId="494186596" sldId="2076138208"/>
            <ac:cxnSpMk id="886" creationId="{A50BA79E-0647-4D99-A473-4484315A6684}"/>
          </ac:cxnSpMkLst>
        </pc:cxnChg>
        <pc:cxnChg chg="mod">
          <ac:chgData name="Vesa Juvonen" userId="c7243be1-99a3-4752-ab2a-0cf698cf8236" providerId="ADAL" clId="{AD5719BF-AD4F-49FF-8551-7376C35DB322}" dt="2022-09-27T10:17:44.381" v="410" actId="1035"/>
          <ac:cxnSpMkLst>
            <pc:docMk/>
            <pc:sldMk cId="494186596" sldId="2076138208"/>
            <ac:cxnSpMk id="887" creationId="{888328FD-499A-458F-B440-485CA56FBA26}"/>
          </ac:cxnSpMkLst>
        </pc:cxnChg>
        <pc:cxnChg chg="mod">
          <ac:chgData name="Vesa Juvonen" userId="c7243be1-99a3-4752-ab2a-0cf698cf8236" providerId="ADAL" clId="{AD5719BF-AD4F-49FF-8551-7376C35DB322}" dt="2022-09-27T10:22:33.780" v="581" actId="12789"/>
          <ac:cxnSpMkLst>
            <pc:docMk/>
            <pc:sldMk cId="494186596" sldId="2076138208"/>
            <ac:cxnSpMk id="999" creationId="{0CA626D6-56B1-47C1-B5EC-F95A3FED2ED8}"/>
          </ac:cxnSpMkLst>
        </pc:cxnChg>
        <pc:cxnChg chg="mod">
          <ac:chgData name="Vesa Juvonen" userId="c7243be1-99a3-4752-ab2a-0cf698cf8236" providerId="ADAL" clId="{AD5719BF-AD4F-49FF-8551-7376C35DB322}" dt="2022-09-27T10:22:43.569" v="582" actId="12789"/>
          <ac:cxnSpMkLst>
            <pc:docMk/>
            <pc:sldMk cId="494186596" sldId="2076138208"/>
            <ac:cxnSpMk id="1000" creationId="{E41B0F41-6B2A-4618-B37F-F5DD92793C73}"/>
          </ac:cxnSpMkLst>
        </pc:cxnChg>
        <pc:cxnChg chg="mod">
          <ac:chgData name="Vesa Juvonen" userId="c7243be1-99a3-4752-ab2a-0cf698cf8236" providerId="ADAL" clId="{AD5719BF-AD4F-49FF-8551-7376C35DB322}" dt="2022-09-27T10:23:27.725" v="650" actId="1076"/>
          <ac:cxnSpMkLst>
            <pc:docMk/>
            <pc:sldMk cId="494186596" sldId="2076138208"/>
            <ac:cxnSpMk id="1006" creationId="{F8D178E0-95B6-4894-A540-875EA2023424}"/>
          </ac:cxnSpMkLst>
        </pc:cxnChg>
        <pc:cxnChg chg="mod">
          <ac:chgData name="Vesa Juvonen" userId="c7243be1-99a3-4752-ab2a-0cf698cf8236" providerId="ADAL" clId="{AD5719BF-AD4F-49FF-8551-7376C35DB322}" dt="2022-09-27T10:23:33.722" v="651" actId="1076"/>
          <ac:cxnSpMkLst>
            <pc:docMk/>
            <pc:sldMk cId="494186596" sldId="2076138208"/>
            <ac:cxnSpMk id="1007" creationId="{90104352-BE57-4026-8228-E9EEE700E7F0}"/>
          </ac:cxnSpMkLst>
        </pc:cxnChg>
      </pc:sldChg>
      <pc:sldChg chg="addSp delSp modSp mod">
        <pc:chgData name="Vesa Juvonen" userId="c7243be1-99a3-4752-ab2a-0cf698cf8236" providerId="ADAL" clId="{AD5719BF-AD4F-49FF-8551-7376C35DB322}" dt="2022-09-23T16:19:51.611" v="98" actId="1076"/>
        <pc:sldMkLst>
          <pc:docMk/>
          <pc:sldMk cId="1812315545" sldId="2134805597"/>
        </pc:sldMkLst>
        <pc:spChg chg="del">
          <ac:chgData name="Vesa Juvonen" userId="c7243be1-99a3-4752-ab2a-0cf698cf8236" providerId="ADAL" clId="{AD5719BF-AD4F-49FF-8551-7376C35DB322}" dt="2022-09-23T16:19:18.273" v="88" actId="478"/>
          <ac:spMkLst>
            <pc:docMk/>
            <pc:sldMk cId="1812315545" sldId="2134805597"/>
            <ac:spMk id="3" creationId="{F23C29A6-15E7-A6E3-92A2-5F577C9EBCBA}"/>
          </ac:spMkLst>
        </pc:spChg>
        <pc:spChg chg="add del mod">
          <ac:chgData name="Vesa Juvonen" userId="c7243be1-99a3-4752-ab2a-0cf698cf8236" providerId="ADAL" clId="{AD5719BF-AD4F-49FF-8551-7376C35DB322}" dt="2022-09-23T16:19:20.317" v="89" actId="478"/>
          <ac:spMkLst>
            <pc:docMk/>
            <pc:sldMk cId="1812315545" sldId="2134805597"/>
            <ac:spMk id="4" creationId="{8A2E2A0E-F33E-E69D-112C-BC0486DBF522}"/>
          </ac:spMkLst>
        </pc:spChg>
        <pc:spChg chg="add mod">
          <ac:chgData name="Vesa Juvonen" userId="c7243be1-99a3-4752-ab2a-0cf698cf8236" providerId="ADAL" clId="{AD5719BF-AD4F-49FF-8551-7376C35DB322}" dt="2022-09-23T16:19:51.611" v="98" actId="1076"/>
          <ac:spMkLst>
            <pc:docMk/>
            <pc:sldMk cId="1812315545" sldId="2134805597"/>
            <ac:spMk id="5" creationId="{B401A418-4F35-6E0A-0363-1ADD2B3E9D83}"/>
          </ac:spMkLst>
        </pc:spChg>
        <pc:spChg chg="mod">
          <ac:chgData name="Vesa Juvonen" userId="c7243be1-99a3-4752-ab2a-0cf698cf8236" providerId="ADAL" clId="{AD5719BF-AD4F-49FF-8551-7376C35DB322}" dt="2022-09-23T16:19:47.076" v="96" actId="108"/>
          <ac:spMkLst>
            <pc:docMk/>
            <pc:sldMk cId="1812315545" sldId="2134805597"/>
            <ac:spMk id="10" creationId="{16E1CB8C-122B-4C5A-8724-D74AEC2B5DEC}"/>
          </ac:spMkLst>
        </pc:spChg>
      </pc:sldChg>
      <pc:sldChg chg="addSp delSp modSp mod">
        <pc:chgData name="Vesa Juvonen" userId="c7243be1-99a3-4752-ab2a-0cf698cf8236" providerId="ADAL" clId="{AD5719BF-AD4F-49FF-8551-7376C35DB322}" dt="2022-09-27T09:58:11.621" v="388" actId="1036"/>
        <pc:sldMkLst>
          <pc:docMk/>
          <pc:sldMk cId="4046856784" sldId="2134805599"/>
        </pc:sldMkLst>
        <pc:spChg chg="add del mod">
          <ac:chgData name="Vesa Juvonen" userId="c7243be1-99a3-4752-ab2a-0cf698cf8236" providerId="ADAL" clId="{AD5719BF-AD4F-49FF-8551-7376C35DB322}" dt="2022-09-27T09:55:19.655" v="360" actId="478"/>
          <ac:spMkLst>
            <pc:docMk/>
            <pc:sldMk cId="4046856784" sldId="2134805599"/>
            <ac:spMk id="2" creationId="{F433683F-7166-CD12-AFD0-AA2D8CF77029}"/>
          </ac:spMkLst>
        </pc:spChg>
        <pc:picChg chg="del">
          <ac:chgData name="Vesa Juvonen" userId="c7243be1-99a3-4752-ab2a-0cf698cf8236" providerId="ADAL" clId="{AD5719BF-AD4F-49FF-8551-7376C35DB322}" dt="2022-09-27T09:55:21.163" v="361" actId="478"/>
          <ac:picMkLst>
            <pc:docMk/>
            <pc:sldMk cId="4046856784" sldId="2134805599"/>
            <ac:picMk id="4" creationId="{D2C5ECD3-E656-6654-F2CE-5ECCBAD19901}"/>
          </ac:picMkLst>
        </pc:picChg>
        <pc:picChg chg="add mod">
          <ac:chgData name="Vesa Juvonen" userId="c7243be1-99a3-4752-ab2a-0cf698cf8236" providerId="ADAL" clId="{AD5719BF-AD4F-49FF-8551-7376C35DB322}" dt="2022-09-27T09:58:11.621" v="388" actId="1036"/>
          <ac:picMkLst>
            <pc:docMk/>
            <pc:sldMk cId="4046856784" sldId="2134805599"/>
            <ac:picMk id="5" creationId="{4F076EA0-483B-A6AF-4DE2-86327922D9DD}"/>
          </ac:picMkLst>
        </pc:picChg>
        <pc:picChg chg="add mod">
          <ac:chgData name="Vesa Juvonen" userId="c7243be1-99a3-4752-ab2a-0cf698cf8236" providerId="ADAL" clId="{AD5719BF-AD4F-49FF-8551-7376C35DB322}" dt="2022-09-27T09:58:11.621" v="388" actId="1036"/>
          <ac:picMkLst>
            <pc:docMk/>
            <pc:sldMk cId="4046856784" sldId="2134805599"/>
            <ac:picMk id="7" creationId="{2D716529-C876-9AA9-E4A5-6FC511442960}"/>
          </ac:picMkLst>
        </pc:picChg>
        <pc:picChg chg="del">
          <ac:chgData name="Vesa Juvonen" userId="c7243be1-99a3-4752-ab2a-0cf698cf8236" providerId="ADAL" clId="{AD5719BF-AD4F-49FF-8551-7376C35DB322}" dt="2022-09-27T09:55:22.486" v="363" actId="478"/>
          <ac:picMkLst>
            <pc:docMk/>
            <pc:sldMk cId="4046856784" sldId="2134805599"/>
            <ac:picMk id="11" creationId="{94C6648C-4314-C26D-0865-75B04FB5ADFA}"/>
          </ac:picMkLst>
        </pc:picChg>
        <pc:picChg chg="del">
          <ac:chgData name="Vesa Juvonen" userId="c7243be1-99a3-4752-ab2a-0cf698cf8236" providerId="ADAL" clId="{AD5719BF-AD4F-49FF-8551-7376C35DB322}" dt="2022-09-27T09:55:21.707" v="362" actId="478"/>
          <ac:picMkLst>
            <pc:docMk/>
            <pc:sldMk cId="4046856784" sldId="2134805599"/>
            <ac:picMk id="16" creationId="{A3A1A2AC-9521-7270-AD67-F8080CC952FC}"/>
          </ac:picMkLst>
        </pc:picChg>
      </pc:sldChg>
      <pc:sldChg chg="addSp delSp add mod">
        <pc:chgData name="Vesa Juvonen" userId="c7243be1-99a3-4752-ab2a-0cf698cf8236" providerId="ADAL" clId="{AD5719BF-AD4F-49FF-8551-7376C35DB322}" dt="2022-09-27T10:38:40.954" v="906" actId="22"/>
        <pc:sldMkLst>
          <pc:docMk/>
          <pc:sldMk cId="3474672569" sldId="2134805603"/>
        </pc:sldMkLst>
        <pc:picChg chg="add del">
          <ac:chgData name="Vesa Juvonen" userId="c7243be1-99a3-4752-ab2a-0cf698cf8236" providerId="ADAL" clId="{AD5719BF-AD4F-49FF-8551-7376C35DB322}" dt="2022-09-27T10:38:40.954" v="906" actId="22"/>
          <ac:picMkLst>
            <pc:docMk/>
            <pc:sldMk cId="3474672569" sldId="2134805603"/>
            <ac:picMk id="13" creationId="{46FDD34C-9DEA-F35F-E1AB-8D91EB8D95B2}"/>
          </ac:picMkLst>
        </pc:picChg>
      </pc:sldChg>
      <pc:sldChg chg="addSp delSp modSp add mod">
        <pc:chgData name="Vesa Juvonen" userId="c7243be1-99a3-4752-ab2a-0cf698cf8236" providerId="ADAL" clId="{AD5719BF-AD4F-49FF-8551-7376C35DB322}" dt="2022-09-27T11:02:05.434" v="1045" actId="1076"/>
        <pc:sldMkLst>
          <pc:docMk/>
          <pc:sldMk cId="3452186815" sldId="2134805611"/>
        </pc:sldMkLst>
        <pc:spChg chg="mod">
          <ac:chgData name="Vesa Juvonen" userId="c7243be1-99a3-4752-ab2a-0cf698cf8236" providerId="ADAL" clId="{AD5719BF-AD4F-49FF-8551-7376C35DB322}" dt="2022-09-27T10:59:12.315" v="1022" actId="20577"/>
          <ac:spMkLst>
            <pc:docMk/>
            <pc:sldMk cId="3452186815" sldId="2134805611"/>
            <ac:spMk id="2" creationId="{00000000-0000-0000-0000-000000000000}"/>
          </ac:spMkLst>
        </pc:spChg>
        <pc:spChg chg="del">
          <ac:chgData name="Vesa Juvonen" userId="c7243be1-99a3-4752-ab2a-0cf698cf8236" providerId="ADAL" clId="{AD5719BF-AD4F-49FF-8551-7376C35DB322}" dt="2022-09-27T10:54:21.709" v="943" actId="478"/>
          <ac:spMkLst>
            <pc:docMk/>
            <pc:sldMk cId="3452186815" sldId="2134805611"/>
            <ac:spMk id="3" creationId="{FE550F05-EBF9-77D9-01F1-D6BA8BC31D4D}"/>
          </ac:spMkLst>
        </pc:spChg>
        <pc:spChg chg="mod">
          <ac:chgData name="Vesa Juvonen" userId="c7243be1-99a3-4752-ab2a-0cf698cf8236" providerId="ADAL" clId="{AD5719BF-AD4F-49FF-8551-7376C35DB322}" dt="2022-09-27T10:55:57.902" v="957" actId="20577"/>
          <ac:spMkLst>
            <pc:docMk/>
            <pc:sldMk cId="3452186815" sldId="2134805611"/>
            <ac:spMk id="12" creationId="{24EC370B-AF62-4FF0-9567-91771F6DF07D}"/>
          </ac:spMkLst>
        </pc:spChg>
        <pc:spChg chg="add mod">
          <ac:chgData name="Vesa Juvonen" userId="c7243be1-99a3-4752-ab2a-0cf698cf8236" providerId="ADAL" clId="{AD5719BF-AD4F-49FF-8551-7376C35DB322}" dt="2022-09-27T11:02:05.434" v="1045" actId="1076"/>
          <ac:spMkLst>
            <pc:docMk/>
            <pc:sldMk cId="3452186815" sldId="2134805611"/>
            <ac:spMk id="13" creationId="{DE60333C-3841-B573-0767-4945B1F2DA5F}"/>
          </ac:spMkLst>
        </pc:spChg>
        <pc:picChg chg="del">
          <ac:chgData name="Vesa Juvonen" userId="c7243be1-99a3-4752-ab2a-0cf698cf8236" providerId="ADAL" clId="{AD5719BF-AD4F-49FF-8551-7376C35DB322}" dt="2022-09-27T10:55:25.123" v="951" actId="478"/>
          <ac:picMkLst>
            <pc:docMk/>
            <pc:sldMk cId="3452186815" sldId="2134805611"/>
            <ac:picMk id="6" creationId="{3D0B6D32-C580-843C-DCC7-F39EEF7A9842}"/>
          </ac:picMkLst>
        </pc:picChg>
        <pc:picChg chg="add mod">
          <ac:chgData name="Vesa Juvonen" userId="c7243be1-99a3-4752-ab2a-0cf698cf8236" providerId="ADAL" clId="{AD5719BF-AD4F-49FF-8551-7376C35DB322}" dt="2022-09-27T11:00:49.973" v="1035" actId="1076"/>
          <ac:picMkLst>
            <pc:docMk/>
            <pc:sldMk cId="3452186815" sldId="2134805611"/>
            <ac:picMk id="7" creationId="{B389A795-751E-5526-174A-04D49424F3F4}"/>
          </ac:picMkLst>
        </pc:picChg>
        <pc:picChg chg="mod">
          <ac:chgData name="Vesa Juvonen" userId="c7243be1-99a3-4752-ab2a-0cf698cf8236" providerId="ADAL" clId="{AD5719BF-AD4F-49FF-8551-7376C35DB322}" dt="2022-09-27T11:00:49.973" v="1035" actId="1076"/>
          <ac:picMkLst>
            <pc:docMk/>
            <pc:sldMk cId="3452186815" sldId="2134805611"/>
            <ac:picMk id="8" creationId="{CF625ABF-17F2-4F3E-B0A2-C945B4AE06A4}"/>
          </ac:picMkLst>
        </pc:picChg>
        <pc:picChg chg="mod">
          <ac:chgData name="Vesa Juvonen" userId="c7243be1-99a3-4752-ab2a-0cf698cf8236" providerId="ADAL" clId="{AD5719BF-AD4F-49FF-8551-7376C35DB322}" dt="2022-09-27T11:00:49.973" v="1035" actId="1076"/>
          <ac:picMkLst>
            <pc:docMk/>
            <pc:sldMk cId="3452186815" sldId="2134805611"/>
            <ac:picMk id="9" creationId="{CD949BEC-AB0B-4B23-AC50-12E49E1134CF}"/>
          </ac:picMkLst>
        </pc:picChg>
        <pc:picChg chg="mod">
          <ac:chgData name="Vesa Juvonen" userId="c7243be1-99a3-4752-ab2a-0cf698cf8236" providerId="ADAL" clId="{AD5719BF-AD4F-49FF-8551-7376C35DB322}" dt="2022-09-27T11:00:49.973" v="1035" actId="1076"/>
          <ac:picMkLst>
            <pc:docMk/>
            <pc:sldMk cId="3452186815" sldId="2134805611"/>
            <ac:picMk id="10" creationId="{F72CCE17-9D52-46CF-94E0-88D4028EFCB9}"/>
          </ac:picMkLst>
        </pc:picChg>
        <pc:picChg chg="mod">
          <ac:chgData name="Vesa Juvonen" userId="c7243be1-99a3-4752-ab2a-0cf698cf8236" providerId="ADAL" clId="{AD5719BF-AD4F-49FF-8551-7376C35DB322}" dt="2022-09-27T11:00:38.178" v="1033" actId="1076"/>
          <ac:picMkLst>
            <pc:docMk/>
            <pc:sldMk cId="3452186815" sldId="2134805611"/>
            <ac:picMk id="11" creationId="{00000000-0000-0000-0000-000000000000}"/>
          </ac:picMkLst>
        </pc:picChg>
        <pc:picChg chg="add del">
          <ac:chgData name="Vesa Juvonen" userId="c7243be1-99a3-4752-ab2a-0cf698cf8236" providerId="ADAL" clId="{AD5719BF-AD4F-49FF-8551-7376C35DB322}" dt="2022-09-27T10:54:53.981" v="945" actId="478"/>
          <ac:picMkLst>
            <pc:docMk/>
            <pc:sldMk cId="3452186815" sldId="2134805611"/>
            <ac:picMk id="3074" creationId="{A7A64B76-D78B-EDC3-3AC0-6FD044FC726A}"/>
          </ac:picMkLst>
        </pc:picChg>
        <pc:picChg chg="add del">
          <ac:chgData name="Vesa Juvonen" userId="c7243be1-99a3-4752-ab2a-0cf698cf8236" providerId="ADAL" clId="{AD5719BF-AD4F-49FF-8551-7376C35DB322}" dt="2022-09-27T10:55:01.847" v="947"/>
          <ac:picMkLst>
            <pc:docMk/>
            <pc:sldMk cId="3452186815" sldId="2134805611"/>
            <ac:picMk id="3076" creationId="{7DC6FBDC-D05B-7670-E2AF-F7794EC3E0A5}"/>
          </ac:picMkLst>
        </pc:picChg>
        <pc:picChg chg="add mod">
          <ac:chgData name="Vesa Juvonen" userId="c7243be1-99a3-4752-ab2a-0cf698cf8236" providerId="ADAL" clId="{AD5719BF-AD4F-49FF-8551-7376C35DB322}" dt="2022-09-27T11:00:49.973" v="1035" actId="1076"/>
          <ac:picMkLst>
            <pc:docMk/>
            <pc:sldMk cId="3452186815" sldId="2134805611"/>
            <ac:picMk id="3078" creationId="{530424AF-202C-B639-27D2-EAAFD2C30149}"/>
          </ac:picMkLst>
        </pc:picChg>
      </pc:sldChg>
      <pc:sldChg chg="mod modShow addCm">
        <pc:chgData name="Vesa Juvonen" userId="c7243be1-99a3-4752-ab2a-0cf698cf8236" providerId="ADAL" clId="{AD5719BF-AD4F-49FF-8551-7376C35DB322}" dt="2022-09-23T16:24:29.714" v="100"/>
        <pc:sldMkLst>
          <pc:docMk/>
          <pc:sldMk cId="3194623737" sldId="2145707281"/>
        </pc:sldMkLst>
      </pc:sldChg>
      <pc:sldChg chg="del">
        <pc:chgData name="Vesa Juvonen" userId="c7243be1-99a3-4752-ab2a-0cf698cf8236" providerId="ADAL" clId="{AD5719BF-AD4F-49FF-8551-7376C35DB322}" dt="2022-09-27T09:51:35.633" v="108" actId="47"/>
        <pc:sldMkLst>
          <pc:docMk/>
          <pc:sldMk cId="112689921" sldId="2145707283"/>
        </pc:sldMkLst>
      </pc:sldChg>
      <pc:sldChg chg="addSp delSp modSp new mod modClrScheme chgLayout">
        <pc:chgData name="Vesa Juvonen" userId="c7243be1-99a3-4752-ab2a-0cf698cf8236" providerId="ADAL" clId="{AD5719BF-AD4F-49FF-8551-7376C35DB322}" dt="2022-09-27T14:52:43.647" v="1131" actId="20577"/>
        <pc:sldMkLst>
          <pc:docMk/>
          <pc:sldMk cId="2877631374" sldId="2145707285"/>
        </pc:sldMkLst>
        <pc:spChg chg="del">
          <ac:chgData name="Vesa Juvonen" userId="c7243be1-99a3-4752-ab2a-0cf698cf8236" providerId="ADAL" clId="{AD5719BF-AD4F-49FF-8551-7376C35DB322}" dt="2022-09-27T09:51:21.443" v="102" actId="700"/>
          <ac:spMkLst>
            <pc:docMk/>
            <pc:sldMk cId="2877631374" sldId="2145707285"/>
            <ac:spMk id="2" creationId="{C3A09841-EC0A-A0BF-92AC-30BF8DAC359F}"/>
          </ac:spMkLst>
        </pc:spChg>
        <pc:spChg chg="add mod">
          <ac:chgData name="Vesa Juvonen" userId="c7243be1-99a3-4752-ab2a-0cf698cf8236" providerId="ADAL" clId="{AD5719BF-AD4F-49FF-8551-7376C35DB322}" dt="2022-09-27T14:52:39.068" v="1127" actId="20577"/>
          <ac:spMkLst>
            <pc:docMk/>
            <pc:sldMk cId="2877631374" sldId="2145707285"/>
            <ac:spMk id="7" creationId="{EF5255D5-538E-FEC8-3F2C-BB126D89C8D9}"/>
          </ac:spMkLst>
        </pc:spChg>
        <pc:spChg chg="add mod">
          <ac:chgData name="Vesa Juvonen" userId="c7243be1-99a3-4752-ab2a-0cf698cf8236" providerId="ADAL" clId="{AD5719BF-AD4F-49FF-8551-7376C35DB322}" dt="2022-09-27T14:52:43.647" v="1131" actId="20577"/>
          <ac:spMkLst>
            <pc:docMk/>
            <pc:sldMk cId="2877631374" sldId="2145707285"/>
            <ac:spMk id="8" creationId="{9EAF719E-2D2D-2FA6-3F7C-8414F60FEA35}"/>
          </ac:spMkLst>
        </pc:spChg>
        <pc:spChg chg="add mod">
          <ac:chgData name="Vesa Juvonen" userId="c7243be1-99a3-4752-ab2a-0cf698cf8236" providerId="ADAL" clId="{AD5719BF-AD4F-49FF-8551-7376C35DB322}" dt="2022-09-27T09:54:58.158" v="359" actId="1035"/>
          <ac:spMkLst>
            <pc:docMk/>
            <pc:sldMk cId="2877631374" sldId="2145707285"/>
            <ac:spMk id="9" creationId="{F04814A7-A4CE-4461-C740-6797271A9BC5}"/>
          </ac:spMkLst>
        </pc:spChg>
        <pc:picChg chg="add mod">
          <ac:chgData name="Vesa Juvonen" userId="c7243be1-99a3-4752-ab2a-0cf698cf8236" providerId="ADAL" clId="{AD5719BF-AD4F-49FF-8551-7376C35DB322}" dt="2022-09-27T09:54:58.158" v="359" actId="1035"/>
          <ac:picMkLst>
            <pc:docMk/>
            <pc:sldMk cId="2877631374" sldId="2145707285"/>
            <ac:picMk id="4" creationId="{2B36817D-5161-EADC-E637-14D03F1CBC4B}"/>
          </ac:picMkLst>
        </pc:picChg>
        <pc:picChg chg="add mod">
          <ac:chgData name="Vesa Juvonen" userId="c7243be1-99a3-4752-ab2a-0cf698cf8236" providerId="ADAL" clId="{AD5719BF-AD4F-49FF-8551-7376C35DB322}" dt="2022-09-27T09:54:58.158" v="359" actId="1035"/>
          <ac:picMkLst>
            <pc:docMk/>
            <pc:sldMk cId="2877631374" sldId="2145707285"/>
            <ac:picMk id="6" creationId="{5561A11A-CFF5-C1AE-2461-71416FD90201}"/>
          </ac:picMkLst>
        </pc:picChg>
      </pc:sldChg>
      <pc:sldChg chg="addSp delSp modSp new mod modClrScheme chgLayout">
        <pc:chgData name="Vesa Juvonen" userId="c7243be1-99a3-4752-ab2a-0cf698cf8236" providerId="ADAL" clId="{AD5719BF-AD4F-49FF-8551-7376C35DB322}" dt="2022-09-27T10:33:39.005" v="838" actId="1076"/>
        <pc:sldMkLst>
          <pc:docMk/>
          <pc:sldMk cId="11108809" sldId="2145707286"/>
        </pc:sldMkLst>
        <pc:spChg chg="del">
          <ac:chgData name="Vesa Juvonen" userId="c7243be1-99a3-4752-ab2a-0cf698cf8236" providerId="ADAL" clId="{AD5719BF-AD4F-49FF-8551-7376C35DB322}" dt="2022-09-27T10:24:38.537" v="653" actId="700"/>
          <ac:spMkLst>
            <pc:docMk/>
            <pc:sldMk cId="11108809" sldId="2145707286"/>
            <ac:spMk id="2" creationId="{B6A872F7-1142-CF5F-A54B-CAF5FC17D4BB}"/>
          </ac:spMkLst>
        </pc:spChg>
        <pc:spChg chg="mod">
          <ac:chgData name="Vesa Juvonen" userId="c7243be1-99a3-4752-ab2a-0cf698cf8236" providerId="ADAL" clId="{AD5719BF-AD4F-49FF-8551-7376C35DB322}" dt="2022-09-27T10:25:44.949" v="668"/>
          <ac:spMkLst>
            <pc:docMk/>
            <pc:sldMk cId="11108809" sldId="2145707286"/>
            <ac:spMk id="5" creationId="{62B3040F-14DD-33A4-E881-E31A52D3729A}"/>
          </ac:spMkLst>
        </pc:spChg>
        <pc:spChg chg="add mod">
          <ac:chgData name="Vesa Juvonen" userId="c7243be1-99a3-4752-ab2a-0cf698cf8236" providerId="ADAL" clId="{AD5719BF-AD4F-49FF-8551-7376C35DB322}" dt="2022-09-27T10:33:39.005" v="838" actId="1076"/>
          <ac:spMkLst>
            <pc:docMk/>
            <pc:sldMk cId="11108809" sldId="2145707286"/>
            <ac:spMk id="22" creationId="{DDDC5189-00DF-56F2-82E6-00AF41F5E012}"/>
          </ac:spMkLst>
        </pc:spChg>
        <pc:grpChg chg="add del mod">
          <ac:chgData name="Vesa Juvonen" userId="c7243be1-99a3-4752-ab2a-0cf698cf8236" providerId="ADAL" clId="{AD5719BF-AD4F-49FF-8551-7376C35DB322}" dt="2022-09-27T10:26:34.931" v="684" actId="21"/>
          <ac:grpSpMkLst>
            <pc:docMk/>
            <pc:sldMk cId="11108809" sldId="2145707286"/>
            <ac:grpSpMk id="3" creationId="{CD872163-D1FC-D3D6-C14B-9B9FE1787017}"/>
          </ac:grpSpMkLst>
        </pc:grpChg>
        <pc:grpChg chg="mod">
          <ac:chgData name="Vesa Juvonen" userId="c7243be1-99a3-4752-ab2a-0cf698cf8236" providerId="ADAL" clId="{AD5719BF-AD4F-49FF-8551-7376C35DB322}" dt="2022-09-27T10:25:44.949" v="668"/>
          <ac:grpSpMkLst>
            <pc:docMk/>
            <pc:sldMk cId="11108809" sldId="2145707286"/>
            <ac:grpSpMk id="4" creationId="{1C3C13D4-73B8-FDAC-62AD-E0C0C7F5A1D3}"/>
          </ac:grpSpMkLst>
        </pc:grpChg>
        <pc:grpChg chg="mod">
          <ac:chgData name="Vesa Juvonen" userId="c7243be1-99a3-4752-ab2a-0cf698cf8236" providerId="ADAL" clId="{AD5719BF-AD4F-49FF-8551-7376C35DB322}" dt="2022-09-27T10:25:44.949" v="668"/>
          <ac:grpSpMkLst>
            <pc:docMk/>
            <pc:sldMk cId="11108809" sldId="2145707286"/>
            <ac:grpSpMk id="12" creationId="{EC7EF788-88B2-80D7-BE1E-BADB919EE989}"/>
          </ac:grpSpMkLst>
        </pc:grpChg>
        <pc:picChg chg="mod">
          <ac:chgData name="Vesa Juvonen" userId="c7243be1-99a3-4752-ab2a-0cf698cf8236" providerId="ADAL" clId="{AD5719BF-AD4F-49FF-8551-7376C35DB322}" dt="2022-09-27T10:26:12.133" v="675" actId="1362"/>
          <ac:picMkLst>
            <pc:docMk/>
            <pc:sldMk cId="11108809" sldId="2145707286"/>
            <ac:picMk id="6" creationId="{B6BE0E15-8D23-FE25-E717-F04C1FBDFC4A}"/>
          </ac:picMkLst>
        </pc:picChg>
        <pc:picChg chg="mod">
          <ac:chgData name="Vesa Juvonen" userId="c7243be1-99a3-4752-ab2a-0cf698cf8236" providerId="ADAL" clId="{AD5719BF-AD4F-49FF-8551-7376C35DB322}" dt="2022-09-27T10:26:12.133" v="675" actId="1362"/>
          <ac:picMkLst>
            <pc:docMk/>
            <pc:sldMk cId="11108809" sldId="2145707286"/>
            <ac:picMk id="7" creationId="{EC3DAB49-CF9C-7CC9-9A50-1A1F50E804C1}"/>
          </ac:picMkLst>
        </pc:picChg>
        <pc:picChg chg="mod">
          <ac:chgData name="Vesa Juvonen" userId="c7243be1-99a3-4752-ab2a-0cf698cf8236" providerId="ADAL" clId="{AD5719BF-AD4F-49FF-8551-7376C35DB322}" dt="2022-09-27T10:26:12.133" v="675" actId="1362"/>
          <ac:picMkLst>
            <pc:docMk/>
            <pc:sldMk cId="11108809" sldId="2145707286"/>
            <ac:picMk id="8" creationId="{D95CE7B2-5322-4645-4135-2F3D540D02CB}"/>
          </ac:picMkLst>
        </pc:picChg>
        <pc:picChg chg="mod">
          <ac:chgData name="Vesa Juvonen" userId="c7243be1-99a3-4752-ab2a-0cf698cf8236" providerId="ADAL" clId="{AD5719BF-AD4F-49FF-8551-7376C35DB322}" dt="2022-09-27T10:26:12.133" v="675" actId="1362"/>
          <ac:picMkLst>
            <pc:docMk/>
            <pc:sldMk cId="11108809" sldId="2145707286"/>
            <ac:picMk id="9" creationId="{0160050D-CF47-D230-7B84-53C5749E32D2}"/>
          </ac:picMkLst>
        </pc:picChg>
        <pc:picChg chg="mod">
          <ac:chgData name="Vesa Juvonen" userId="c7243be1-99a3-4752-ab2a-0cf698cf8236" providerId="ADAL" clId="{AD5719BF-AD4F-49FF-8551-7376C35DB322}" dt="2022-09-27T10:26:12.133" v="675" actId="1362"/>
          <ac:picMkLst>
            <pc:docMk/>
            <pc:sldMk cId="11108809" sldId="2145707286"/>
            <ac:picMk id="10" creationId="{8077EF41-215A-3334-67E2-5A983BA781F8}"/>
          </ac:picMkLst>
        </pc:picChg>
        <pc:picChg chg="mod">
          <ac:chgData name="Vesa Juvonen" userId="c7243be1-99a3-4752-ab2a-0cf698cf8236" providerId="ADAL" clId="{AD5719BF-AD4F-49FF-8551-7376C35DB322}" dt="2022-09-27T10:26:12.133" v="675" actId="1362"/>
          <ac:picMkLst>
            <pc:docMk/>
            <pc:sldMk cId="11108809" sldId="2145707286"/>
            <ac:picMk id="11" creationId="{4130D0E2-7B8E-6F22-0A65-F6097D417327}"/>
          </ac:picMkLst>
        </pc:picChg>
        <pc:picChg chg="mod">
          <ac:chgData name="Vesa Juvonen" userId="c7243be1-99a3-4752-ab2a-0cf698cf8236" providerId="ADAL" clId="{AD5719BF-AD4F-49FF-8551-7376C35DB322}" dt="2022-09-27T10:26:12.133" v="675" actId="1362"/>
          <ac:picMkLst>
            <pc:docMk/>
            <pc:sldMk cId="11108809" sldId="2145707286"/>
            <ac:picMk id="13" creationId="{945A2EFE-79DA-7AD9-D017-2BA30546614C}"/>
          </ac:picMkLst>
        </pc:picChg>
        <pc:picChg chg="mod">
          <ac:chgData name="Vesa Juvonen" userId="c7243be1-99a3-4752-ab2a-0cf698cf8236" providerId="ADAL" clId="{AD5719BF-AD4F-49FF-8551-7376C35DB322}" dt="2022-09-27T10:26:29.966" v="681" actId="1076"/>
          <ac:picMkLst>
            <pc:docMk/>
            <pc:sldMk cId="11108809" sldId="2145707286"/>
            <ac:picMk id="14" creationId="{E1C12F8B-2DFE-3FF7-DE21-F80E17E33B50}"/>
          </ac:picMkLst>
        </pc:picChg>
        <pc:picChg chg="mod">
          <ac:chgData name="Vesa Juvonen" userId="c7243be1-99a3-4752-ab2a-0cf698cf8236" providerId="ADAL" clId="{AD5719BF-AD4F-49FF-8551-7376C35DB322}" dt="2022-09-27T10:26:12.133" v="675" actId="1362"/>
          <ac:picMkLst>
            <pc:docMk/>
            <pc:sldMk cId="11108809" sldId="2145707286"/>
            <ac:picMk id="15" creationId="{ED45A980-FEA7-AFCE-4383-84D0EBC30665}"/>
          </ac:picMkLst>
        </pc:picChg>
        <pc:picChg chg="mod">
          <ac:chgData name="Vesa Juvonen" userId="c7243be1-99a3-4752-ab2a-0cf698cf8236" providerId="ADAL" clId="{AD5719BF-AD4F-49FF-8551-7376C35DB322}" dt="2022-09-27T10:26:30.334" v="682" actId="1076"/>
          <ac:picMkLst>
            <pc:docMk/>
            <pc:sldMk cId="11108809" sldId="2145707286"/>
            <ac:picMk id="16" creationId="{E3AF1B32-482D-94FC-D64A-6FCA59001E49}"/>
          </ac:picMkLst>
        </pc:picChg>
        <pc:picChg chg="add mod modCrop">
          <ac:chgData name="Vesa Juvonen" userId="c7243be1-99a3-4752-ab2a-0cf698cf8236" providerId="ADAL" clId="{AD5719BF-AD4F-49FF-8551-7376C35DB322}" dt="2022-09-27T10:28:19.331" v="707" actId="14100"/>
          <ac:picMkLst>
            <pc:docMk/>
            <pc:sldMk cId="11108809" sldId="2145707286"/>
            <ac:picMk id="17" creationId="{796E82D2-5DC6-8016-25B4-E6349DD329CF}"/>
          </ac:picMkLst>
        </pc:picChg>
        <pc:picChg chg="add mod">
          <ac:chgData name="Vesa Juvonen" userId="c7243be1-99a3-4752-ab2a-0cf698cf8236" providerId="ADAL" clId="{AD5719BF-AD4F-49FF-8551-7376C35DB322}" dt="2022-09-27T10:32:20.208" v="779" actId="1076"/>
          <ac:picMkLst>
            <pc:docMk/>
            <pc:sldMk cId="11108809" sldId="2145707286"/>
            <ac:picMk id="19" creationId="{2E34EBC8-7199-6FE5-90B7-79C9402BC820}"/>
          </ac:picMkLst>
        </pc:picChg>
        <pc:picChg chg="add mod">
          <ac:chgData name="Vesa Juvonen" userId="c7243be1-99a3-4752-ab2a-0cf698cf8236" providerId="ADAL" clId="{AD5719BF-AD4F-49FF-8551-7376C35DB322}" dt="2022-09-27T10:33:06.043" v="783" actId="1076"/>
          <ac:picMkLst>
            <pc:docMk/>
            <pc:sldMk cId="11108809" sldId="2145707286"/>
            <ac:picMk id="21" creationId="{02769494-2FA6-835C-AA2E-FAA2E0588D1A}"/>
          </ac:picMkLst>
        </pc:picChg>
      </pc:sldChg>
      <pc:sldChg chg="addSp delSp modSp new mod">
        <pc:chgData name="Vesa Juvonen" userId="c7243be1-99a3-4752-ab2a-0cf698cf8236" providerId="ADAL" clId="{AD5719BF-AD4F-49FF-8551-7376C35DB322}" dt="2022-09-27T10:48:34.606" v="934" actId="1076"/>
        <pc:sldMkLst>
          <pc:docMk/>
          <pc:sldMk cId="2269860362" sldId="2145707287"/>
        </pc:sldMkLst>
        <pc:spChg chg="add mod">
          <ac:chgData name="Vesa Juvonen" userId="c7243be1-99a3-4752-ab2a-0cf698cf8236" providerId="ADAL" clId="{AD5719BF-AD4F-49FF-8551-7376C35DB322}" dt="2022-09-27T10:33:45.670" v="854" actId="20577"/>
          <ac:spMkLst>
            <pc:docMk/>
            <pc:sldMk cId="2269860362" sldId="2145707287"/>
            <ac:spMk id="2" creationId="{4B0907E0-6746-6C5B-A6A5-177BAFB38CD0}"/>
          </ac:spMkLst>
        </pc:spChg>
        <pc:picChg chg="add mod">
          <ac:chgData name="Vesa Juvonen" userId="c7243be1-99a3-4752-ab2a-0cf698cf8236" providerId="ADAL" clId="{AD5719BF-AD4F-49FF-8551-7376C35DB322}" dt="2022-09-27T10:48:17.981" v="931" actId="208"/>
          <ac:picMkLst>
            <pc:docMk/>
            <pc:sldMk cId="2269860362" sldId="2145707287"/>
            <ac:picMk id="4" creationId="{7363A9A6-0A33-961D-18AE-80F008FE690A}"/>
          </ac:picMkLst>
        </pc:picChg>
        <pc:picChg chg="add mod ord">
          <ac:chgData name="Vesa Juvonen" userId="c7243be1-99a3-4752-ab2a-0cf698cf8236" providerId="ADAL" clId="{AD5719BF-AD4F-49FF-8551-7376C35DB322}" dt="2022-09-27T10:48:34.606" v="934" actId="1076"/>
          <ac:picMkLst>
            <pc:docMk/>
            <pc:sldMk cId="2269860362" sldId="2145707287"/>
            <ac:picMk id="6" creationId="{643DAC9A-FCBC-3E47-0CFD-E67751BD088A}"/>
          </ac:picMkLst>
        </pc:picChg>
        <pc:picChg chg="add del mod">
          <ac:chgData name="Vesa Juvonen" userId="c7243be1-99a3-4752-ab2a-0cf698cf8236" providerId="ADAL" clId="{AD5719BF-AD4F-49FF-8551-7376C35DB322}" dt="2022-09-27T10:47:09.534" v="926" actId="478"/>
          <ac:picMkLst>
            <pc:docMk/>
            <pc:sldMk cId="2269860362" sldId="2145707287"/>
            <ac:picMk id="2050" creationId="{CBB8CBE4-284B-CA6D-5519-89178A930408}"/>
          </ac:picMkLst>
        </pc:picChg>
        <pc:picChg chg="add mod">
          <ac:chgData name="Vesa Juvonen" userId="c7243be1-99a3-4752-ab2a-0cf698cf8236" providerId="ADAL" clId="{AD5719BF-AD4F-49FF-8551-7376C35DB322}" dt="2022-09-27T10:48:26.402" v="933" actId="208"/>
          <ac:picMkLst>
            <pc:docMk/>
            <pc:sldMk cId="2269860362" sldId="2145707287"/>
            <ac:picMk id="2052" creationId="{E854E4AF-CADA-8499-817C-4CEA64FBA817}"/>
          </ac:picMkLst>
        </pc:picChg>
      </pc:sldChg>
      <pc:sldChg chg="addSp delSp modSp new mod delAnim modAnim">
        <pc:chgData name="Vesa Juvonen" userId="c7243be1-99a3-4752-ab2a-0cf698cf8236" providerId="ADAL" clId="{AD5719BF-AD4F-49FF-8551-7376C35DB322}" dt="2022-09-27T11:11:13.796" v="1120" actId="1076"/>
        <pc:sldMkLst>
          <pc:docMk/>
          <pc:sldMk cId="3693373593" sldId="2145707288"/>
        </pc:sldMkLst>
        <pc:spChg chg="add mod">
          <ac:chgData name="Vesa Juvonen" userId="c7243be1-99a3-4752-ab2a-0cf698cf8236" providerId="ADAL" clId="{AD5719BF-AD4F-49FF-8551-7376C35DB322}" dt="2022-09-27T10:33:53.628" v="869" actId="20577"/>
          <ac:spMkLst>
            <pc:docMk/>
            <pc:sldMk cId="3693373593" sldId="2145707288"/>
            <ac:spMk id="4" creationId="{DDF9C0D5-AA7F-5A47-D6DE-8630036090EC}"/>
          </ac:spMkLst>
        </pc:spChg>
        <pc:picChg chg="add mod">
          <ac:chgData name="Vesa Juvonen" userId="c7243be1-99a3-4752-ab2a-0cf698cf8236" providerId="ADAL" clId="{AD5719BF-AD4F-49FF-8551-7376C35DB322}" dt="2022-09-27T11:11:06.396" v="1118" actId="1076"/>
          <ac:picMkLst>
            <pc:docMk/>
            <pc:sldMk cId="3693373593" sldId="2145707288"/>
            <ac:picMk id="2" creationId="{8F00FD46-23B1-2679-9791-C0BEEB12CB41}"/>
          </ac:picMkLst>
        </pc:picChg>
        <pc:picChg chg="add mod">
          <ac:chgData name="Vesa Juvonen" userId="c7243be1-99a3-4752-ab2a-0cf698cf8236" providerId="ADAL" clId="{AD5719BF-AD4F-49FF-8551-7376C35DB322}" dt="2022-09-27T11:11:09.558" v="1119" actId="1076"/>
          <ac:picMkLst>
            <pc:docMk/>
            <pc:sldMk cId="3693373593" sldId="2145707288"/>
            <ac:picMk id="3" creationId="{55DD2755-AA40-2F3F-E1CA-4489274637AD}"/>
          </ac:picMkLst>
        </pc:picChg>
        <pc:picChg chg="add del mod">
          <ac:chgData name="Vesa Juvonen" userId="c7243be1-99a3-4752-ab2a-0cf698cf8236" providerId="ADAL" clId="{AD5719BF-AD4F-49FF-8551-7376C35DB322}" dt="2022-09-27T10:37:26.728" v="899" actId="478"/>
          <ac:picMkLst>
            <pc:docMk/>
            <pc:sldMk cId="3693373593" sldId="2145707288"/>
            <ac:picMk id="5" creationId="{187CD712-D494-4A31-4E45-6994DCE78CE8}"/>
          </ac:picMkLst>
        </pc:picChg>
        <pc:picChg chg="add mod">
          <ac:chgData name="Vesa Juvonen" userId="c7243be1-99a3-4752-ab2a-0cf698cf8236" providerId="ADAL" clId="{AD5719BF-AD4F-49FF-8551-7376C35DB322}" dt="2022-09-27T11:11:13.796" v="1120" actId="1076"/>
          <ac:picMkLst>
            <pc:docMk/>
            <pc:sldMk cId="3693373593" sldId="2145707288"/>
            <ac:picMk id="6" creationId="{F32C413F-FCFE-C3F6-9BC0-447C715789A9}"/>
          </ac:picMkLst>
        </pc:picChg>
        <pc:picChg chg="add mod modCrop">
          <ac:chgData name="Vesa Juvonen" userId="c7243be1-99a3-4752-ab2a-0cf698cf8236" providerId="ADAL" clId="{AD5719BF-AD4F-49FF-8551-7376C35DB322}" dt="2022-09-27T11:11:13.796" v="1120" actId="1076"/>
          <ac:picMkLst>
            <pc:docMk/>
            <pc:sldMk cId="3693373593" sldId="2145707288"/>
            <ac:picMk id="7" creationId="{4FFB7517-3358-6F17-367E-E18DDBA91265}"/>
          </ac:picMkLst>
        </pc:picChg>
        <pc:picChg chg="add del mod">
          <ac:chgData name="Vesa Juvonen" userId="c7243be1-99a3-4752-ab2a-0cf698cf8236" providerId="ADAL" clId="{AD5719BF-AD4F-49FF-8551-7376C35DB322}" dt="2022-09-27T10:31:05.810" v="775" actId="21"/>
          <ac:picMkLst>
            <pc:docMk/>
            <pc:sldMk cId="3693373593" sldId="2145707288"/>
            <ac:picMk id="1026" creationId="{36AB1305-82C7-07A6-CF13-CAC04F258DB6}"/>
          </ac:picMkLst>
        </pc:picChg>
        <pc:picChg chg="add del mod">
          <ac:chgData name="Vesa Juvonen" userId="c7243be1-99a3-4752-ab2a-0cf698cf8236" providerId="ADAL" clId="{AD5719BF-AD4F-49FF-8551-7376C35DB322}" dt="2022-09-27T11:10:52.864" v="1116" actId="478"/>
          <ac:picMkLst>
            <pc:docMk/>
            <pc:sldMk cId="3693373593" sldId="2145707288"/>
            <ac:picMk id="1028" creationId="{9C8A03AF-0956-F7A7-D4A5-5D9C922EEA4E}"/>
          </ac:picMkLst>
        </pc:picChg>
      </pc:sldChg>
      <pc:sldChg chg="addSp delSp modSp new mod modClrScheme chgLayout">
        <pc:chgData name="Vesa Juvonen" userId="c7243be1-99a3-4752-ab2a-0cf698cf8236" providerId="ADAL" clId="{AD5719BF-AD4F-49FF-8551-7376C35DB322}" dt="2022-09-27T11:12:11.176" v="1121" actId="2711"/>
        <pc:sldMkLst>
          <pc:docMk/>
          <pc:sldMk cId="2381333377" sldId="2145707289"/>
        </pc:sldMkLst>
        <pc:spChg chg="add del mod ord">
          <ac:chgData name="Vesa Juvonen" userId="c7243be1-99a3-4752-ab2a-0cf698cf8236" providerId="ADAL" clId="{AD5719BF-AD4F-49FF-8551-7376C35DB322}" dt="2022-09-27T10:29:42.853" v="711" actId="700"/>
          <ac:spMkLst>
            <pc:docMk/>
            <pc:sldMk cId="2381333377" sldId="2145707289"/>
            <ac:spMk id="2" creationId="{38289EF0-7B45-1462-36F5-AC9A2CD35D50}"/>
          </ac:spMkLst>
        </pc:spChg>
        <pc:spChg chg="add del mod ord">
          <ac:chgData name="Vesa Juvonen" userId="c7243be1-99a3-4752-ab2a-0cf698cf8236" providerId="ADAL" clId="{AD5719BF-AD4F-49FF-8551-7376C35DB322}" dt="2022-09-27T10:29:42.853" v="711" actId="700"/>
          <ac:spMkLst>
            <pc:docMk/>
            <pc:sldMk cId="2381333377" sldId="2145707289"/>
            <ac:spMk id="3" creationId="{EE799DE2-929D-0F66-351D-18AEAA50DA75}"/>
          </ac:spMkLst>
        </pc:spChg>
        <pc:spChg chg="add mod ord">
          <ac:chgData name="Vesa Juvonen" userId="c7243be1-99a3-4752-ab2a-0cf698cf8236" providerId="ADAL" clId="{AD5719BF-AD4F-49FF-8551-7376C35DB322}" dt="2022-09-27T10:29:44.867" v="715" actId="20577"/>
          <ac:spMkLst>
            <pc:docMk/>
            <pc:sldMk cId="2381333377" sldId="2145707289"/>
            <ac:spMk id="4" creationId="{2F4248A0-C95F-495C-A942-EEBBE2DB5927}"/>
          </ac:spMkLst>
        </pc:spChg>
        <pc:spChg chg="add mod ord">
          <ac:chgData name="Vesa Juvonen" userId="c7243be1-99a3-4752-ab2a-0cf698cf8236" providerId="ADAL" clId="{AD5719BF-AD4F-49FF-8551-7376C35DB322}" dt="2022-09-27T11:12:11.176" v="1121" actId="2711"/>
          <ac:spMkLst>
            <pc:docMk/>
            <pc:sldMk cId="2381333377" sldId="2145707289"/>
            <ac:spMk id="5" creationId="{9C5869B0-E79A-FE71-E416-5D96F9D83123}"/>
          </ac:spMkLst>
        </pc:spChg>
        <pc:picChg chg="add mod">
          <ac:chgData name="Vesa Juvonen" userId="c7243be1-99a3-4752-ab2a-0cf698cf8236" providerId="ADAL" clId="{AD5719BF-AD4F-49FF-8551-7376C35DB322}" dt="2022-09-27T11:03:57.292" v="1108" actId="1038"/>
          <ac:picMkLst>
            <pc:docMk/>
            <pc:sldMk cId="2381333377" sldId="2145707289"/>
            <ac:picMk id="6" creationId="{3671C666-79EC-69EA-79D3-6B4A00FC4AAB}"/>
          </ac:picMkLst>
        </pc:picChg>
        <pc:picChg chg="add del mod">
          <ac:chgData name="Vesa Juvonen" userId="c7243be1-99a3-4752-ab2a-0cf698cf8236" providerId="ADAL" clId="{AD5719BF-AD4F-49FF-8551-7376C35DB322}" dt="2022-09-27T11:02:50.347" v="1048" actId="478"/>
          <ac:picMkLst>
            <pc:docMk/>
            <pc:sldMk cId="2381333377" sldId="2145707289"/>
            <ac:picMk id="4098" creationId="{2E84E416-D1D9-6C7C-A02B-8043D96A7210}"/>
          </ac:picMkLst>
        </pc:picChg>
      </pc:sldChg>
    </pc:docChg>
  </pc:docChgLst>
  <pc:docChgLst>
    <pc:chgData name="Surbhi Gupta" userId="S::surbhigupta@microsoft.com::4cd92b39-496c-4ea1-b8de-864f8b027b89" providerId="AD" clId="Web-{9AFED06D-AD1E-5CC7-9875-C0D9FC93A347}"/>
    <pc:docChg chg="modSld">
      <pc:chgData name="Surbhi Gupta" userId="S::surbhigupta@microsoft.com::4cd92b39-496c-4ea1-b8de-864f8b027b89" providerId="AD" clId="Web-{9AFED06D-AD1E-5CC7-9875-C0D9FC93A347}" dt="2022-09-13T15:10:25.972" v="10"/>
      <pc:docMkLst>
        <pc:docMk/>
      </pc:docMkLst>
      <pc:sldChg chg="modNotes">
        <pc:chgData name="Surbhi Gupta" userId="S::surbhigupta@microsoft.com::4cd92b39-496c-4ea1-b8de-864f8b027b89" providerId="AD" clId="Web-{9AFED06D-AD1E-5CC7-9875-C0D9FC93A347}" dt="2022-09-13T15:10:25.972" v="10"/>
        <pc:sldMkLst>
          <pc:docMk/>
          <pc:sldMk cId="3194623737" sldId="2145707281"/>
        </pc:sldMkLst>
      </pc:sldChg>
    </pc:docChg>
  </pc:docChgLst>
  <pc:docChgLst>
    <pc:chgData name="Hugo Bernier" userId="S::hugobernier@microsoft.com::846ef6cd-3f11-462c-a4be-44fff9f1a751" providerId="AD" clId="Web-{0FDBA8FC-D069-424F-B928-2BB5A6C5223E}"/>
    <pc:docChg chg="modSld">
      <pc:chgData name="Hugo Bernier" userId="S::hugobernier@microsoft.com::846ef6cd-3f11-462c-a4be-44fff9f1a751" providerId="AD" clId="Web-{0FDBA8FC-D069-424F-B928-2BB5A6C5223E}" dt="2021-04-06T12:33:03.120" v="0"/>
      <pc:docMkLst>
        <pc:docMk/>
      </pc:docMkLst>
      <pc:sldChg chg="delSp">
        <pc:chgData name="Hugo Bernier" userId="S::hugobernier@microsoft.com::846ef6cd-3f11-462c-a4be-44fff9f1a751" providerId="AD" clId="Web-{0FDBA8FC-D069-424F-B928-2BB5A6C5223E}" dt="2021-04-06T12:33:03.120" v="0"/>
        <pc:sldMkLst>
          <pc:docMk/>
          <pc:sldMk cId="2636939237" sldId="2076137579"/>
        </pc:sldMkLst>
        <pc:spChg chg="del">
          <ac:chgData name="Hugo Bernier" userId="S::hugobernier@microsoft.com::846ef6cd-3f11-462c-a4be-44fff9f1a751" providerId="AD" clId="Web-{0FDBA8FC-D069-424F-B928-2BB5A6C5223E}" dt="2021-04-06T12:33:03.120" v="0"/>
          <ac:spMkLst>
            <pc:docMk/>
            <pc:sldMk cId="2636939237" sldId="2076137579"/>
            <ac:spMk id="4" creationId="{5596FBF7-5050-4982-9CB0-89387C820B6B}"/>
          </ac:spMkLst>
        </pc:spChg>
      </pc:sldChg>
    </pc:docChg>
  </pc:docChgLst>
  <pc:docChgLst>
    <pc:chgData name="Garry Trinder" userId="S::garry_trinder365.co.uk#ext#@microsoft.onmicrosoft.com::090b3993-9626-4767-8408-8eecfc894959" providerId="AD" clId="Web-{5CFA7694-97B5-4499-9BAC-30FFEC4A61A9}"/>
    <pc:docChg chg="addSld modSld modSection">
      <pc:chgData name="Garry Trinder" userId="S::garry_trinder365.co.uk#ext#@microsoft.onmicrosoft.com::090b3993-9626-4767-8408-8eecfc894959" providerId="AD" clId="Web-{5CFA7694-97B5-4499-9BAC-30FFEC4A61A9}" dt="2021-04-22T21:25:10.735" v="475" actId="14100"/>
      <pc:docMkLst>
        <pc:docMk/>
      </pc:docMkLst>
      <pc:sldChg chg="modSp">
        <pc:chgData name="Garry Trinder" userId="S::garry_trinder365.co.uk#ext#@microsoft.onmicrosoft.com::090b3993-9626-4767-8408-8eecfc894959" providerId="AD" clId="Web-{5CFA7694-97B5-4499-9BAC-30FFEC4A61A9}" dt="2021-04-22T21:19:28.427" v="300" actId="1076"/>
        <pc:sldMkLst>
          <pc:docMk/>
          <pc:sldMk cId="2253365439" sldId="1642"/>
        </pc:sldMkLst>
        <pc:spChg chg="mod">
          <ac:chgData name="Garry Trinder" userId="S::garry_trinder365.co.uk#ext#@microsoft.onmicrosoft.com::090b3993-9626-4767-8408-8eecfc894959" providerId="AD" clId="Web-{5CFA7694-97B5-4499-9BAC-30FFEC4A61A9}" dt="2021-04-22T21:19:28.427" v="300" actId="1076"/>
          <ac:spMkLst>
            <pc:docMk/>
            <pc:sldMk cId="2253365439" sldId="1642"/>
            <ac:spMk id="3" creationId="{CBDC9C38-872E-4048-96FE-C321FEF21EC1}"/>
          </ac:spMkLst>
        </pc:spChg>
      </pc:sldChg>
      <pc:sldChg chg="addSp delSp modSp add replId">
        <pc:chgData name="Garry Trinder" userId="S::garry_trinder365.co.uk#ext#@microsoft.onmicrosoft.com::090b3993-9626-4767-8408-8eecfc894959" providerId="AD" clId="Web-{5CFA7694-97B5-4499-9BAC-30FFEC4A61A9}" dt="2021-04-22T21:25:10.735" v="475" actId="14100"/>
        <pc:sldMkLst>
          <pc:docMk/>
          <pc:sldMk cId="3343504082" sldId="2076137599"/>
        </pc:sldMkLst>
        <pc:spChg chg="mod">
          <ac:chgData name="Garry Trinder" userId="S::garry_trinder365.co.uk#ext#@microsoft.onmicrosoft.com::090b3993-9626-4767-8408-8eecfc894959" providerId="AD" clId="Web-{5CFA7694-97B5-4499-9BAC-30FFEC4A61A9}" dt="2021-04-22T21:25:10.735" v="475" actId="14100"/>
          <ac:spMkLst>
            <pc:docMk/>
            <pc:sldMk cId="3343504082" sldId="2076137599"/>
            <ac:spMk id="3" creationId="{CBDC9C38-872E-4048-96FE-C321FEF21EC1}"/>
          </ac:spMkLst>
        </pc:spChg>
        <pc:spChg chg="add mod">
          <ac:chgData name="Garry Trinder" userId="S::garry_trinder365.co.uk#ext#@microsoft.onmicrosoft.com::090b3993-9626-4767-8408-8eecfc894959" providerId="AD" clId="Web-{5CFA7694-97B5-4499-9BAC-30FFEC4A61A9}" dt="2021-04-22T21:20:28.585" v="332" actId="688"/>
          <ac:spMkLst>
            <pc:docMk/>
            <pc:sldMk cId="3343504082" sldId="2076137599"/>
            <ac:spMk id="5" creationId="{98AF26E8-439E-4D4F-8627-D1FED55921CF}"/>
          </ac:spMkLst>
        </pc:spChg>
        <pc:spChg chg="mod">
          <ac:chgData name="Garry Trinder" userId="S::garry_trinder365.co.uk#ext#@microsoft.onmicrosoft.com::090b3993-9626-4767-8408-8eecfc894959" providerId="AD" clId="Web-{5CFA7694-97B5-4499-9BAC-30FFEC4A61A9}" dt="2021-04-22T21:24:17.859" v="441" actId="1076"/>
          <ac:spMkLst>
            <pc:docMk/>
            <pc:sldMk cId="3343504082" sldId="2076137599"/>
            <ac:spMk id="19" creationId="{A26A6D90-BEDB-407F-B2B7-FED8A28B2E7E}"/>
          </ac:spMkLst>
        </pc:spChg>
        <pc:spChg chg="del">
          <ac:chgData name="Garry Trinder" userId="S::garry_trinder365.co.uk#ext#@microsoft.onmicrosoft.com::090b3993-9626-4767-8408-8eecfc894959" providerId="AD" clId="Web-{5CFA7694-97B5-4499-9BAC-30FFEC4A61A9}" dt="2021-04-22T21:14:51.780" v="2"/>
          <ac:spMkLst>
            <pc:docMk/>
            <pc:sldMk cId="3343504082" sldId="2076137599"/>
            <ac:spMk id="20" creationId="{DB5D1CB4-9D32-42DB-AE6C-2E0D42D89B7E}"/>
          </ac:spMkLst>
        </pc:spChg>
        <pc:spChg chg="add mod">
          <ac:chgData name="Garry Trinder" userId="S::garry_trinder365.co.uk#ext#@microsoft.onmicrosoft.com::090b3993-9626-4767-8408-8eecfc894959" providerId="AD" clId="Web-{5CFA7694-97B5-4499-9BAC-30FFEC4A61A9}" dt="2021-04-22T21:20:18.022" v="330" actId="20577"/>
          <ac:spMkLst>
            <pc:docMk/>
            <pc:sldMk cId="3343504082" sldId="2076137599"/>
            <ac:spMk id="24" creationId="{13E9541E-47BA-4BF5-9CB3-613F4D4ECA55}"/>
          </ac:spMkLst>
        </pc:spChg>
        <pc:picChg chg="add mod">
          <ac:chgData name="Garry Trinder" userId="S::garry_trinder365.co.uk#ext#@microsoft.onmicrosoft.com::090b3993-9626-4767-8408-8eecfc894959" providerId="AD" clId="Web-{5CFA7694-97B5-4499-9BAC-30FFEC4A61A9}" dt="2021-04-22T21:22:10.466" v="405" actId="1076"/>
          <ac:picMkLst>
            <pc:docMk/>
            <pc:sldMk cId="3343504082" sldId="2076137599"/>
            <ac:picMk id="4" creationId="{55E749FA-FA70-44DE-AE08-4A57C7B13E64}"/>
          </ac:picMkLst>
        </pc:picChg>
        <pc:picChg chg="del mod">
          <ac:chgData name="Garry Trinder" userId="S::garry_trinder365.co.uk#ext#@microsoft.onmicrosoft.com::090b3993-9626-4767-8408-8eecfc894959" providerId="AD" clId="Web-{5CFA7694-97B5-4499-9BAC-30FFEC4A61A9}" dt="2021-04-22T21:16:14.595" v="7"/>
          <ac:picMkLst>
            <pc:docMk/>
            <pc:sldMk cId="3343504082" sldId="2076137599"/>
            <ac:picMk id="21" creationId="{0EC71988-1530-4145-B0B1-4EA3752FAAA6}"/>
          </ac:picMkLst>
        </pc:picChg>
      </pc:sldChg>
    </pc:docChg>
  </pc:docChgLst>
  <pc:docChgLst>
    <pc:chgData name="Wajeed Shaikh" userId="S::washaik@microsoft.com::943a82b8-fdb9-4dbf-aa6c-31e37bb9aed6" providerId="AD" clId="Web-{277D4797-12E6-AE07-74BA-945332BD183A}"/>
    <pc:docChg chg="modSld">
      <pc:chgData name="Wajeed Shaikh" userId="S::washaik@microsoft.com::943a82b8-fdb9-4dbf-aa6c-31e37bb9aed6" providerId="AD" clId="Web-{277D4797-12E6-AE07-74BA-945332BD183A}" dt="2022-09-06T09:31:26.568" v="1041"/>
      <pc:docMkLst>
        <pc:docMk/>
      </pc:docMkLst>
      <pc:sldChg chg="addSp delSp modSp modNotes">
        <pc:chgData name="Wajeed Shaikh" userId="S::washaik@microsoft.com::943a82b8-fdb9-4dbf-aa6c-31e37bb9aed6" providerId="AD" clId="Web-{277D4797-12E6-AE07-74BA-945332BD183A}" dt="2022-09-06T09:31:26.568" v="1041"/>
        <pc:sldMkLst>
          <pc:docMk/>
          <pc:sldMk cId="3194623737" sldId="2145707281"/>
        </pc:sldMkLst>
        <pc:spChg chg="mod">
          <ac:chgData name="Wajeed Shaikh" userId="S::washaik@microsoft.com::943a82b8-fdb9-4dbf-aa6c-31e37bb9aed6" providerId="AD" clId="Web-{277D4797-12E6-AE07-74BA-945332BD183A}" dt="2022-09-06T08:08:04.491" v="195"/>
          <ac:spMkLst>
            <pc:docMk/>
            <pc:sldMk cId="3194623737" sldId="2145707281"/>
            <ac:spMk id="5" creationId="{4BEE597E-27B7-B8B8-5BE5-06D59B4D2FCE}"/>
          </ac:spMkLst>
        </pc:spChg>
        <pc:spChg chg="del mod">
          <ac:chgData name="Wajeed Shaikh" userId="S::washaik@microsoft.com::943a82b8-fdb9-4dbf-aa6c-31e37bb9aed6" providerId="AD" clId="Web-{277D4797-12E6-AE07-74BA-945332BD183A}" dt="2022-09-06T09:15:41.524" v="273"/>
          <ac:spMkLst>
            <pc:docMk/>
            <pc:sldMk cId="3194623737" sldId="2145707281"/>
            <ac:spMk id="8" creationId="{2388103F-5AF7-E595-6523-9945C6851E5A}"/>
          </ac:spMkLst>
        </pc:spChg>
        <pc:spChg chg="add mod">
          <ac:chgData name="Wajeed Shaikh" userId="S::washaik@microsoft.com::943a82b8-fdb9-4dbf-aa6c-31e37bb9aed6" providerId="AD" clId="Web-{277D4797-12E6-AE07-74BA-945332BD183A}" dt="2022-09-06T08:09:54.040" v="217" actId="14100"/>
          <ac:spMkLst>
            <pc:docMk/>
            <pc:sldMk cId="3194623737" sldId="2145707281"/>
            <ac:spMk id="11" creationId="{06E1E5F3-3F07-DA10-5ABB-3D48A72FDD50}"/>
          </ac:spMkLst>
        </pc:spChg>
        <pc:spChg chg="add mod">
          <ac:chgData name="Wajeed Shaikh" userId="S::washaik@microsoft.com::943a82b8-fdb9-4dbf-aa6c-31e37bb9aed6" providerId="AD" clId="Web-{277D4797-12E6-AE07-74BA-945332BD183A}" dt="2022-09-06T08:07:25.271" v="175" actId="14100"/>
          <ac:spMkLst>
            <pc:docMk/>
            <pc:sldMk cId="3194623737" sldId="2145707281"/>
            <ac:spMk id="14" creationId="{8E13537E-F28E-251E-6A7B-E1F836BD4847}"/>
          </ac:spMkLst>
        </pc:spChg>
        <pc:spChg chg="add mod">
          <ac:chgData name="Wajeed Shaikh" userId="S::washaik@microsoft.com::943a82b8-fdb9-4dbf-aa6c-31e37bb9aed6" providerId="AD" clId="Web-{277D4797-12E6-AE07-74BA-945332BD183A}" dt="2022-09-06T08:13:20.232" v="245" actId="1076"/>
          <ac:spMkLst>
            <pc:docMk/>
            <pc:sldMk cId="3194623737" sldId="2145707281"/>
            <ac:spMk id="21" creationId="{B0FFAE20-5F07-B1FC-8781-6B5C74D8A729}"/>
          </ac:spMkLst>
        </pc:spChg>
        <pc:spChg chg="add mod">
          <ac:chgData name="Wajeed Shaikh" userId="S::washaik@microsoft.com::943a82b8-fdb9-4dbf-aa6c-31e37bb9aed6" providerId="AD" clId="Web-{277D4797-12E6-AE07-74BA-945332BD183A}" dt="2022-09-06T08:13:04.857" v="242" actId="14100"/>
          <ac:spMkLst>
            <pc:docMk/>
            <pc:sldMk cId="3194623737" sldId="2145707281"/>
            <ac:spMk id="22" creationId="{FF166450-0045-AC57-D694-F62B5B1E1E60}"/>
          </ac:spMkLst>
        </pc:spChg>
        <pc:spChg chg="add mod">
          <ac:chgData name="Wajeed Shaikh" userId="S::washaik@microsoft.com::943a82b8-fdb9-4dbf-aa6c-31e37bb9aed6" providerId="AD" clId="Web-{277D4797-12E6-AE07-74BA-945332BD183A}" dt="2022-09-06T08:13:28.435" v="246" actId="1076"/>
          <ac:spMkLst>
            <pc:docMk/>
            <pc:sldMk cId="3194623737" sldId="2145707281"/>
            <ac:spMk id="24" creationId="{04E2DC70-6848-BDA7-180A-AD1E57FE7BC9}"/>
          </ac:spMkLst>
        </pc:spChg>
        <pc:spChg chg="add mod">
          <ac:chgData name="Wajeed Shaikh" userId="S::washaik@microsoft.com::943a82b8-fdb9-4dbf-aa6c-31e37bb9aed6" providerId="AD" clId="Web-{277D4797-12E6-AE07-74BA-945332BD183A}" dt="2022-09-06T08:13:09.716" v="243" actId="1076"/>
          <ac:spMkLst>
            <pc:docMk/>
            <pc:sldMk cId="3194623737" sldId="2145707281"/>
            <ac:spMk id="25" creationId="{F6EF27AE-CB8E-BABE-C4F1-1FFBBBAA04A8}"/>
          </ac:spMkLst>
        </pc:spChg>
        <pc:spChg chg="mod">
          <ac:chgData name="Wajeed Shaikh" userId="S::washaik@microsoft.com::943a82b8-fdb9-4dbf-aa6c-31e37bb9aed6" providerId="AD" clId="Web-{277D4797-12E6-AE07-74BA-945332BD183A}" dt="2022-09-06T08:13:38.279" v="247" actId="1076"/>
          <ac:spMkLst>
            <pc:docMk/>
            <pc:sldMk cId="3194623737" sldId="2145707281"/>
            <ac:spMk id="27" creationId="{A3AD8671-C169-B5C6-1B80-741866D2F89A}"/>
          </ac:spMkLst>
        </pc:spChg>
        <pc:spChg chg="add mod">
          <ac:chgData name="Wajeed Shaikh" userId="S::washaik@microsoft.com::943a82b8-fdb9-4dbf-aa6c-31e37bb9aed6" providerId="AD" clId="Web-{277D4797-12E6-AE07-74BA-945332BD183A}" dt="2022-09-06T08:13:17.170" v="244" actId="1076"/>
          <ac:spMkLst>
            <pc:docMk/>
            <pc:sldMk cId="3194623737" sldId="2145707281"/>
            <ac:spMk id="28" creationId="{4D0C3E05-B969-9E9C-E855-286DA57AB728}"/>
          </ac:spMkLst>
        </pc:spChg>
        <pc:spChg chg="add mod">
          <ac:chgData name="Wajeed Shaikh" userId="S::washaik@microsoft.com::943a82b8-fdb9-4dbf-aa6c-31e37bb9aed6" providerId="AD" clId="Web-{277D4797-12E6-AE07-74BA-945332BD183A}" dt="2022-09-06T08:12:37.106" v="237" actId="20577"/>
          <ac:spMkLst>
            <pc:docMk/>
            <pc:sldMk cId="3194623737" sldId="2145707281"/>
            <ac:spMk id="29" creationId="{FB01873A-D9A9-7FF9-0431-A089D968778D}"/>
          </ac:spMkLst>
        </pc:spChg>
        <pc:spChg chg="del mod">
          <ac:chgData name="Wajeed Shaikh" userId="S::washaik@microsoft.com::943a82b8-fdb9-4dbf-aa6c-31e37bb9aed6" providerId="AD" clId="Web-{277D4797-12E6-AE07-74BA-945332BD183A}" dt="2022-09-06T08:02:30.280" v="128"/>
          <ac:spMkLst>
            <pc:docMk/>
            <pc:sldMk cId="3194623737" sldId="2145707281"/>
            <ac:spMk id="39" creationId="{88507CB0-14BD-F9C6-3E87-627240967300}"/>
          </ac:spMkLst>
        </pc:spChg>
        <pc:spChg chg="mod">
          <ac:chgData name="Wajeed Shaikh" userId="S::washaik@microsoft.com::943a82b8-fdb9-4dbf-aa6c-31e37bb9aed6" providerId="AD" clId="Web-{277D4797-12E6-AE07-74BA-945332BD183A}" dt="2022-09-06T08:13:42.061" v="248" actId="1076"/>
          <ac:spMkLst>
            <pc:docMk/>
            <pc:sldMk cId="3194623737" sldId="2145707281"/>
            <ac:spMk id="41" creationId="{AC6FEDCC-5C9B-D86C-19B0-7EC764DB13EE}"/>
          </ac:spMkLst>
        </pc:spChg>
        <pc:spChg chg="mod">
          <ac:chgData name="Wajeed Shaikh" userId="S::washaik@microsoft.com::943a82b8-fdb9-4dbf-aa6c-31e37bb9aed6" providerId="AD" clId="Web-{277D4797-12E6-AE07-74BA-945332BD183A}" dt="2022-09-06T08:09:01.539" v="214" actId="1076"/>
          <ac:spMkLst>
            <pc:docMk/>
            <pc:sldMk cId="3194623737" sldId="2145707281"/>
            <ac:spMk id="47" creationId="{6E697DB5-8BA3-76C1-DF84-32E39FB3F06F}"/>
          </ac:spMkLst>
        </pc:spChg>
        <pc:spChg chg="mod">
          <ac:chgData name="Wajeed Shaikh" userId="S::washaik@microsoft.com::943a82b8-fdb9-4dbf-aa6c-31e37bb9aed6" providerId="AD" clId="Web-{277D4797-12E6-AE07-74BA-945332BD183A}" dt="2022-09-06T08:14:03.217" v="272" actId="20577"/>
          <ac:spMkLst>
            <pc:docMk/>
            <pc:sldMk cId="3194623737" sldId="2145707281"/>
            <ac:spMk id="52" creationId="{18F5A409-8E6D-8238-D2E3-6576D3360D2B}"/>
          </ac:spMkLst>
        </pc:spChg>
        <pc:picChg chg="del mod">
          <ac:chgData name="Wajeed Shaikh" userId="S::washaik@microsoft.com::943a82b8-fdb9-4dbf-aa6c-31e37bb9aed6" providerId="AD" clId="Web-{277D4797-12E6-AE07-74BA-945332BD183A}" dt="2022-09-06T07:13:22.880" v="14"/>
          <ac:picMkLst>
            <pc:docMk/>
            <pc:sldMk cId="3194623737" sldId="2145707281"/>
            <ac:picMk id="4" creationId="{03F0A5B5-6978-02D8-81A1-B5633CB60441}"/>
          </ac:picMkLst>
        </pc:picChg>
        <pc:picChg chg="add mod">
          <ac:chgData name="Wajeed Shaikh" userId="S::washaik@microsoft.com::943a82b8-fdb9-4dbf-aa6c-31e37bb9aed6" providerId="AD" clId="Web-{277D4797-12E6-AE07-74BA-945332BD183A}" dt="2022-09-06T09:26:34.309" v="711" actId="14100"/>
          <ac:picMkLst>
            <pc:docMk/>
            <pc:sldMk cId="3194623737" sldId="2145707281"/>
            <ac:picMk id="4" creationId="{E834097C-6544-B776-0CC1-B77AF9941E2A}"/>
          </ac:picMkLst>
        </pc:picChg>
        <pc:picChg chg="add mod">
          <ac:chgData name="Wajeed Shaikh" userId="S::washaik@microsoft.com::943a82b8-fdb9-4dbf-aa6c-31e37bb9aed6" providerId="AD" clId="Web-{277D4797-12E6-AE07-74BA-945332BD183A}" dt="2022-09-06T07:13:27.865" v="15"/>
          <ac:picMkLst>
            <pc:docMk/>
            <pc:sldMk cId="3194623737" sldId="2145707281"/>
            <ac:picMk id="7" creationId="{02819C3B-6E95-73DA-930D-00F2CB904584}"/>
          </ac:picMkLst>
        </pc:picChg>
        <pc:picChg chg="add mod">
          <ac:chgData name="Wajeed Shaikh" userId="S::washaik@microsoft.com::943a82b8-fdb9-4dbf-aa6c-31e37bb9aed6" providerId="AD" clId="Web-{277D4797-12E6-AE07-74BA-945332BD183A}" dt="2022-09-06T07:34:20.671" v="90" actId="1076"/>
          <ac:picMkLst>
            <pc:docMk/>
            <pc:sldMk cId="3194623737" sldId="2145707281"/>
            <ac:picMk id="20" creationId="{1C414540-6353-0B8C-B2B2-526644111D2E}"/>
          </ac:picMkLst>
        </pc:picChg>
        <pc:picChg chg="add mod">
          <ac:chgData name="Wajeed Shaikh" userId="S::washaik@microsoft.com::943a82b8-fdb9-4dbf-aa6c-31e37bb9aed6" providerId="AD" clId="Web-{277D4797-12E6-AE07-74BA-945332BD183A}" dt="2022-09-06T08:10:04.368" v="220" actId="1076"/>
          <ac:picMkLst>
            <pc:docMk/>
            <pc:sldMk cId="3194623737" sldId="2145707281"/>
            <ac:picMk id="26" creationId="{BFC58EB6-9A9B-9E33-7D13-0ADCD647112C}"/>
          </ac:picMkLst>
        </pc:picChg>
        <pc:picChg chg="del mod">
          <ac:chgData name="Wajeed Shaikh" userId="S::washaik@microsoft.com::943a82b8-fdb9-4dbf-aa6c-31e37bb9aed6" providerId="AD" clId="Web-{277D4797-12E6-AE07-74BA-945332BD183A}" dt="2022-09-06T08:02:26.186" v="127"/>
          <ac:picMkLst>
            <pc:docMk/>
            <pc:sldMk cId="3194623737" sldId="2145707281"/>
            <ac:picMk id="1028" creationId="{852AA573-2752-2442-719F-69805220F974}"/>
          </ac:picMkLst>
        </pc:picChg>
      </pc:sldChg>
    </pc:docChg>
  </pc:docChgLst>
  <pc:docChgLst>
    <pc:chgData name="Vesa Juvonen" userId="S::vesaj@microsoft.com::c7243be1-99a3-4752-ab2a-0cf698cf8236" providerId="AD" clId="Web-{DF5289C5-ED1F-B6EA-86AF-37B3EEEC8A74}"/>
    <pc:docChg chg="mod">
      <pc:chgData name="Vesa Juvonen" userId="S::vesaj@microsoft.com::c7243be1-99a3-4752-ab2a-0cf698cf8236" providerId="AD" clId="Web-{DF5289C5-ED1F-B6EA-86AF-37B3EEEC8A74}" dt="2022-02-07T16:45:14.466" v="1"/>
      <pc:docMkLst>
        <pc:docMk/>
      </pc:docMkLst>
      <pc:sldChg chg="modCm">
        <pc:chgData name="Vesa Juvonen" userId="S::vesaj@microsoft.com::c7243be1-99a3-4752-ab2a-0cf698cf8236" providerId="AD" clId="Web-{DF5289C5-ED1F-B6EA-86AF-37B3EEEC8A74}" dt="2022-02-07T16:45:14.466" v="1"/>
        <pc:sldMkLst>
          <pc:docMk/>
          <pc:sldMk cId="1833126344" sldId="257"/>
        </pc:sldMkLst>
      </pc:sldChg>
    </pc:docChg>
  </pc:docChgLst>
  <pc:docChgLst>
    <pc:chgData name="David Warner" userId="S::david_dwarnerii.com#ext#@microsoft.onmicrosoft.com::acafcf14-4098-4a83-9425-e73571277a06" providerId="AD" clId="Web-{0387BAEA-6C85-4B78-84BE-80BAFB0F71D4}"/>
    <pc:docChg chg="modSld">
      <pc:chgData name="David Warner" userId="S::david_dwarnerii.com#ext#@microsoft.onmicrosoft.com::acafcf14-4098-4a83-9425-e73571277a06" providerId="AD" clId="Web-{0387BAEA-6C85-4B78-84BE-80BAFB0F71D4}" dt="2021-02-23T15:35:37.125" v="23" actId="20577"/>
      <pc:docMkLst>
        <pc:docMk/>
      </pc:docMkLst>
      <pc:sldChg chg="addSp delSp modSp">
        <pc:chgData name="David Warner" userId="S::david_dwarnerii.com#ext#@microsoft.onmicrosoft.com::acafcf14-4098-4a83-9425-e73571277a06" providerId="AD" clId="Web-{0387BAEA-6C85-4B78-84BE-80BAFB0F71D4}" dt="2021-02-23T15:35:37.125" v="23" actId="20577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0387BAEA-6C85-4B78-84BE-80BAFB0F71D4}" dt="2021-02-23T15:35:28.015" v="17"/>
          <ac:spMkLst>
            <pc:docMk/>
            <pc:sldMk cId="357588276" sldId="2076136388"/>
            <ac:spMk id="2" creationId="{C6E55E10-D3BB-42BB-A21A-013F11007328}"/>
          </ac:spMkLst>
        </pc:spChg>
        <pc:spChg chg="mod">
          <ac:chgData name="David Warner" userId="S::david_dwarnerii.com#ext#@microsoft.onmicrosoft.com::acafcf14-4098-4a83-9425-e73571277a06" providerId="AD" clId="Web-{0387BAEA-6C85-4B78-84BE-80BAFB0F71D4}" dt="2021-02-23T15:35:37.125" v="23" actId="20577"/>
          <ac:spMkLst>
            <pc:docMk/>
            <pc:sldMk cId="357588276" sldId="2076136388"/>
            <ac:spMk id="4" creationId="{2D335D26-370D-4789-877A-3BC2EBF899C8}"/>
          </ac:spMkLst>
        </pc:spChg>
        <pc:spChg chg="del">
          <ac:chgData name="David Warner" userId="S::david_dwarnerii.com#ext#@microsoft.onmicrosoft.com::acafcf14-4098-4a83-9425-e73571277a06" providerId="AD" clId="Web-{0387BAEA-6C85-4B78-84BE-80BAFB0F71D4}" dt="2021-02-23T15:35:10.796" v="14"/>
          <ac:spMkLst>
            <pc:docMk/>
            <pc:sldMk cId="357588276" sldId="2076136388"/>
            <ac:spMk id="10" creationId="{0D128667-D000-4655-B31D-C53F847991C8}"/>
          </ac:spMkLst>
        </pc:spChg>
        <pc:picChg chg="add del mod">
          <ac:chgData name="David Warner" userId="S::david_dwarnerii.com#ext#@microsoft.onmicrosoft.com::acafcf14-4098-4a83-9425-e73571277a06" providerId="AD" clId="Web-{0387BAEA-6C85-4B78-84BE-80BAFB0F71D4}" dt="2021-02-23T15:34:35.903" v="5"/>
          <ac:picMkLst>
            <pc:docMk/>
            <pc:sldMk cId="357588276" sldId="2076136388"/>
            <ac:picMk id="3" creationId="{E8162214-9BC9-451A-AB5E-8FA1C070E8D2}"/>
          </ac:picMkLst>
        </pc:picChg>
        <pc:picChg chg="del">
          <ac:chgData name="David Warner" userId="S::david_dwarnerii.com#ext#@microsoft.onmicrosoft.com::acafcf14-4098-4a83-9425-e73571277a06" providerId="AD" clId="Web-{0387BAEA-6C85-4B78-84BE-80BAFB0F71D4}" dt="2021-02-23T15:33:37.775" v="0"/>
          <ac:picMkLst>
            <pc:docMk/>
            <pc:sldMk cId="357588276" sldId="2076136388"/>
            <ac:picMk id="5" creationId="{189CD802-828B-495A-A7D1-27A777AB8BA1}"/>
          </ac:picMkLst>
        </pc:picChg>
        <pc:picChg chg="add mod modCrop">
          <ac:chgData name="David Warner" userId="S::david_dwarnerii.com#ext#@microsoft.onmicrosoft.com::acafcf14-4098-4a83-9425-e73571277a06" providerId="AD" clId="Web-{0387BAEA-6C85-4B78-84BE-80BAFB0F71D4}" dt="2021-02-23T15:35:07.124" v="13" actId="1076"/>
          <ac:picMkLst>
            <pc:docMk/>
            <pc:sldMk cId="357588276" sldId="2076136388"/>
            <ac:picMk id="7" creationId="{A58B20BD-F1C4-4A85-A854-F40409705E38}"/>
          </ac:picMkLst>
        </pc:picChg>
      </pc:sldChg>
    </pc:docChg>
  </pc:docChgLst>
  <pc:docChgLst>
    <pc:chgData name="David Warner" userId="S::davidwarner@microsoft.com::51ffa14d-fdfd-4571-a787-ad4b3bb92711" providerId="AD" clId="Web-{A0C89625-7040-4921-9B7E-FF8A2AE90459}"/>
    <pc:docChg chg="modSld">
      <pc:chgData name="David Warner" userId="S::davidwarner@microsoft.com::51ffa14d-fdfd-4571-a787-ad4b3bb92711" providerId="AD" clId="Web-{A0C89625-7040-4921-9B7E-FF8A2AE90459}" dt="2022-06-20T21:50:30.395" v="0" actId="20577"/>
      <pc:docMkLst>
        <pc:docMk/>
      </pc:docMkLst>
      <pc:sldChg chg="modSp">
        <pc:chgData name="David Warner" userId="S::davidwarner@microsoft.com::51ffa14d-fdfd-4571-a787-ad4b3bb92711" providerId="AD" clId="Web-{A0C89625-7040-4921-9B7E-FF8A2AE90459}" dt="2022-06-20T21:50:30.395" v="0" actId="20577"/>
        <pc:sldMkLst>
          <pc:docMk/>
          <pc:sldMk cId="287163252" sldId="1567"/>
        </pc:sldMkLst>
        <pc:spChg chg="mod">
          <ac:chgData name="David Warner" userId="S::davidwarner@microsoft.com::51ffa14d-fdfd-4571-a787-ad4b3bb92711" providerId="AD" clId="Web-{A0C89625-7040-4921-9B7E-FF8A2AE90459}" dt="2022-06-20T21:50:30.395" v="0" actId="20577"/>
          <ac:spMkLst>
            <pc:docMk/>
            <pc:sldMk cId="287163252" sldId="1567"/>
            <ac:spMk id="8" creationId="{00000000-0000-0000-0000-000000000000}"/>
          </ac:spMkLst>
        </pc:spChg>
      </pc:sldChg>
    </pc:docChg>
  </pc:docChgLst>
  <pc:docChgLst>
    <pc:chgData name="Sébastien Levert" userId="ece773f4-084f-4e66-97d9-a9d066f2d75d" providerId="ADAL" clId="{4AA211FA-73CD-4018-91EE-4DBA9E87EA22}"/>
    <pc:docChg chg="custSel modSld">
      <pc:chgData name="Sébastien Levert" userId="ece773f4-084f-4e66-97d9-a9d066f2d75d" providerId="ADAL" clId="{4AA211FA-73CD-4018-91EE-4DBA9E87EA22}" dt="2021-11-30T15:56:07.842" v="3" actId="1076"/>
      <pc:docMkLst>
        <pc:docMk/>
      </pc:docMkLst>
      <pc:sldChg chg="addSp delSp modSp mod">
        <pc:chgData name="Sébastien Levert" userId="ece773f4-084f-4e66-97d9-a9d066f2d75d" providerId="ADAL" clId="{4AA211FA-73CD-4018-91EE-4DBA9E87EA22}" dt="2021-11-30T15:56:07.842" v="3" actId="1076"/>
        <pc:sldMkLst>
          <pc:docMk/>
          <pc:sldMk cId="4046856784" sldId="2134805599"/>
        </pc:sldMkLst>
        <pc:spChg chg="del">
          <ac:chgData name="Sébastien Levert" userId="ece773f4-084f-4e66-97d9-a9d066f2d75d" providerId="ADAL" clId="{4AA211FA-73CD-4018-91EE-4DBA9E87EA22}" dt="2021-11-30T15:55:46.788" v="0" actId="478"/>
          <ac:spMkLst>
            <pc:docMk/>
            <pc:sldMk cId="4046856784" sldId="2134805599"/>
            <ac:spMk id="2" creationId="{BA203BF0-85A4-4DFD-8BF5-FCC16D2EAB49}"/>
          </ac:spMkLst>
        </pc:spChg>
        <pc:picChg chg="add mod">
          <ac:chgData name="Sébastien Levert" userId="ece773f4-084f-4e66-97d9-a9d066f2d75d" providerId="ADAL" clId="{4AA211FA-73CD-4018-91EE-4DBA9E87EA22}" dt="2021-11-30T15:56:07.842" v="3" actId="1076"/>
          <ac:picMkLst>
            <pc:docMk/>
            <pc:sldMk cId="4046856784" sldId="2134805599"/>
            <ac:picMk id="4" creationId="{F72FC086-DF7D-4B8E-859D-5186291F4DDB}"/>
          </ac:picMkLst>
        </pc:picChg>
      </pc:sldChg>
    </pc:docChg>
  </pc:docChgLst>
  <pc:docChgLst>
    <pc:chgData name="Vesa Juvonen" userId="c7243be1-99a3-4752-ab2a-0cf698cf8236" providerId="ADAL" clId="{308A4B3C-A405-42DB-AF85-D2078899C16D}"/>
    <pc:docChg chg="undo custSel addSld delSld modSld modSection">
      <pc:chgData name="Vesa Juvonen" userId="c7243be1-99a3-4752-ab2a-0cf698cf8236" providerId="ADAL" clId="{308A4B3C-A405-42DB-AF85-D2078899C16D}" dt="2021-04-12T06:54:39.864" v="3318" actId="33524"/>
      <pc:docMkLst>
        <pc:docMk/>
      </pc:docMkLst>
      <pc:sldChg chg="modSp add mod">
        <pc:chgData name="Vesa Juvonen" userId="c7243be1-99a3-4752-ab2a-0cf698cf8236" providerId="ADAL" clId="{308A4B3C-A405-42DB-AF85-D2078899C16D}" dt="2021-04-08T12:17:40.702" v="3312" actId="20577"/>
        <pc:sldMkLst>
          <pc:docMk/>
          <pc:sldMk cId="2974719989" sldId="267"/>
        </pc:sldMkLst>
        <pc:spChg chg="mod">
          <ac:chgData name="Vesa Juvonen" userId="c7243be1-99a3-4752-ab2a-0cf698cf8236" providerId="ADAL" clId="{308A4B3C-A405-42DB-AF85-D2078899C16D}" dt="2021-04-08T12:17:40.702" v="3312" actId="20577"/>
          <ac:spMkLst>
            <pc:docMk/>
            <pc:sldMk cId="2974719989" sldId="267"/>
            <ac:spMk id="2" creationId="{00000000-0000-0000-0000-000000000000}"/>
          </ac:spMkLst>
        </pc:spChg>
        <pc:spChg chg="mod">
          <ac:chgData name="Vesa Juvonen" userId="c7243be1-99a3-4752-ab2a-0cf698cf8236" providerId="ADAL" clId="{308A4B3C-A405-42DB-AF85-D2078899C16D}" dt="2021-04-08T12:17:36.159" v="3291" actId="1076"/>
          <ac:spMkLst>
            <pc:docMk/>
            <pc:sldMk cId="2974719989" sldId="267"/>
            <ac:spMk id="3" creationId="{00000000-0000-0000-0000-000000000000}"/>
          </ac:spMkLst>
        </pc:spChg>
      </pc:sldChg>
      <pc:sldChg chg="addSp mod">
        <pc:chgData name="Vesa Juvonen" userId="c7243be1-99a3-4752-ab2a-0cf698cf8236" providerId="ADAL" clId="{308A4B3C-A405-42DB-AF85-D2078899C16D}" dt="2021-04-06T11:31:11.764" v="18" actId="22"/>
        <pc:sldMkLst>
          <pc:docMk/>
          <pc:sldMk cId="2877399898" sldId="1623"/>
        </pc:sldMkLst>
        <pc:spChg chg="add">
          <ac:chgData name="Vesa Juvonen" userId="c7243be1-99a3-4752-ab2a-0cf698cf8236" providerId="ADAL" clId="{308A4B3C-A405-42DB-AF85-D2078899C16D}" dt="2021-04-06T11:31:11.764" v="18" actId="22"/>
          <ac:spMkLst>
            <pc:docMk/>
            <pc:sldMk cId="2877399898" sldId="1623"/>
            <ac:spMk id="20" creationId="{5E766839-D6FD-4176-A8B8-D9EA1821C49C}"/>
          </ac:spMkLst>
        </pc:spChg>
      </pc:sldChg>
      <pc:sldChg chg="addSp mod">
        <pc:chgData name="Vesa Juvonen" userId="c7243be1-99a3-4752-ab2a-0cf698cf8236" providerId="ADAL" clId="{308A4B3C-A405-42DB-AF85-D2078899C16D}" dt="2021-04-06T11:31:14.421" v="19" actId="22"/>
        <pc:sldMkLst>
          <pc:docMk/>
          <pc:sldMk cId="2253365439" sldId="1642"/>
        </pc:sldMkLst>
        <pc:spChg chg="add">
          <ac:chgData name="Vesa Juvonen" userId="c7243be1-99a3-4752-ab2a-0cf698cf8236" providerId="ADAL" clId="{308A4B3C-A405-42DB-AF85-D2078899C16D}" dt="2021-04-06T11:31:14.421" v="19" actId="22"/>
          <ac:spMkLst>
            <pc:docMk/>
            <pc:sldMk cId="2253365439" sldId="1642"/>
            <ac:spMk id="4" creationId="{513AFCD8-6893-4A61-A315-B5CE7C8C61BE}"/>
          </ac:spMkLst>
        </pc:spChg>
      </pc:sldChg>
      <pc:sldChg chg="modSp mod">
        <pc:chgData name="Vesa Juvonen" userId="c7243be1-99a3-4752-ab2a-0cf698cf8236" providerId="ADAL" clId="{308A4B3C-A405-42DB-AF85-D2078899C16D}" dt="2021-04-06T11:32:38.781" v="45" actId="20577"/>
        <pc:sldMkLst>
          <pc:docMk/>
          <pc:sldMk cId="10702720" sldId="2079"/>
        </pc:sldMkLst>
        <pc:spChg chg="mod">
          <ac:chgData name="Vesa Juvonen" userId="c7243be1-99a3-4752-ab2a-0cf698cf8236" providerId="ADAL" clId="{308A4B3C-A405-42DB-AF85-D2078899C16D}" dt="2021-04-06T11:32:38.781" v="45" actId="20577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Vesa Juvonen" userId="c7243be1-99a3-4752-ab2a-0cf698cf8236" providerId="ADAL" clId="{308A4B3C-A405-42DB-AF85-D2078899C16D}" dt="2021-04-06T11:32:27.462" v="38" actId="1076"/>
          <ac:picMkLst>
            <pc:docMk/>
            <pc:sldMk cId="10702720" sldId="2079"/>
            <ac:picMk id="10" creationId="{DCF1F15A-2BFC-436F-81AF-7BDB465DE74D}"/>
          </ac:picMkLst>
        </pc:picChg>
        <pc:picChg chg="mod">
          <ac:chgData name="Vesa Juvonen" userId="c7243be1-99a3-4752-ab2a-0cf698cf8236" providerId="ADAL" clId="{308A4B3C-A405-42DB-AF85-D2078899C16D}" dt="2021-04-06T11:32:32.646" v="40" actId="1076"/>
          <ac:picMkLst>
            <pc:docMk/>
            <pc:sldMk cId="10702720" sldId="2079"/>
            <ac:picMk id="1030" creationId="{E4676B73-FD6F-4498-BC7F-5F565164B569}"/>
          </ac:picMkLst>
        </pc:picChg>
        <pc:picChg chg="mod">
          <ac:chgData name="Vesa Juvonen" userId="c7243be1-99a3-4752-ab2a-0cf698cf8236" providerId="ADAL" clId="{308A4B3C-A405-42DB-AF85-D2078899C16D}" dt="2021-04-06T11:32:29.214" v="39" actId="1076"/>
          <ac:picMkLst>
            <pc:docMk/>
            <pc:sldMk cId="10702720" sldId="2079"/>
            <ac:picMk id="1032" creationId="{F7CBFF6F-29DF-4743-BF62-A3B043E0DC86}"/>
          </ac:picMkLst>
        </pc:picChg>
      </pc:sldChg>
      <pc:sldChg chg="addSp mod">
        <pc:chgData name="Vesa Juvonen" userId="c7243be1-99a3-4752-ab2a-0cf698cf8236" providerId="ADAL" clId="{308A4B3C-A405-42DB-AF85-D2078899C16D}" dt="2021-04-06T11:31:17.713" v="20" actId="22"/>
        <pc:sldMkLst>
          <pc:docMk/>
          <pc:sldMk cId="4037611923" sldId="3334"/>
        </pc:sldMkLst>
        <pc:spChg chg="add">
          <ac:chgData name="Vesa Juvonen" userId="c7243be1-99a3-4752-ab2a-0cf698cf8236" providerId="ADAL" clId="{308A4B3C-A405-42DB-AF85-D2078899C16D}" dt="2021-04-06T11:31:17.713" v="20" actId="22"/>
          <ac:spMkLst>
            <pc:docMk/>
            <pc:sldMk cId="4037611923" sldId="3334"/>
            <ac:spMk id="4" creationId="{4349D122-2480-41BC-8680-73D97D554267}"/>
          </ac:spMkLst>
        </pc:spChg>
      </pc:sldChg>
      <pc:sldChg chg="addSp mod">
        <pc:chgData name="Vesa Juvonen" userId="c7243be1-99a3-4752-ab2a-0cf698cf8236" providerId="ADAL" clId="{308A4B3C-A405-42DB-AF85-D2078899C16D}" dt="2021-04-06T11:31:26.413" v="21" actId="22"/>
        <pc:sldMkLst>
          <pc:docMk/>
          <pc:sldMk cId="1805818155" sldId="3338"/>
        </pc:sldMkLst>
        <pc:spChg chg="add">
          <ac:chgData name="Vesa Juvonen" userId="c7243be1-99a3-4752-ab2a-0cf698cf8236" providerId="ADAL" clId="{308A4B3C-A405-42DB-AF85-D2078899C16D}" dt="2021-04-06T11:31:26.413" v="21" actId="22"/>
          <ac:spMkLst>
            <pc:docMk/>
            <pc:sldMk cId="1805818155" sldId="3338"/>
            <ac:spMk id="19" creationId="{181A7B84-63CA-4DA4-8F97-A66DC967622F}"/>
          </ac:spMkLst>
        </pc:spChg>
      </pc:sldChg>
      <pc:sldChg chg="modSp mod">
        <pc:chgData name="Vesa Juvonen" userId="c7243be1-99a3-4752-ab2a-0cf698cf8236" providerId="ADAL" clId="{308A4B3C-A405-42DB-AF85-D2078899C16D}" dt="2021-04-06T11:32:12.920" v="35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308A4B3C-A405-42DB-AF85-D2078899C16D}" dt="2021-04-06T11:31:49.438" v="28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Vesa Juvonen" userId="c7243be1-99a3-4752-ab2a-0cf698cf8236" providerId="ADAL" clId="{308A4B3C-A405-42DB-AF85-D2078899C16D}" dt="2021-04-06T11:32:12.920" v="35" actId="1076"/>
          <ac:picMkLst>
            <pc:docMk/>
            <pc:sldMk cId="778883926" sldId="2076136264"/>
            <ac:picMk id="10" creationId="{58865316-36E8-40A4-87D9-AE68D2C1F8D6}"/>
          </ac:picMkLst>
        </pc:picChg>
        <pc:picChg chg="mod">
          <ac:chgData name="Vesa Juvonen" userId="c7243be1-99a3-4752-ab2a-0cf698cf8236" providerId="ADAL" clId="{308A4B3C-A405-42DB-AF85-D2078899C16D}" dt="2021-04-06T11:32:06.578" v="32" actId="1076"/>
          <ac:picMkLst>
            <pc:docMk/>
            <pc:sldMk cId="778883926" sldId="2076136264"/>
            <ac:picMk id="11" creationId="{6D334B19-A721-452D-A924-23DC31DD276F}"/>
          </ac:picMkLst>
        </pc:picChg>
        <pc:picChg chg="mod">
          <ac:chgData name="Vesa Juvonen" userId="c7243be1-99a3-4752-ab2a-0cf698cf8236" providerId="ADAL" clId="{308A4B3C-A405-42DB-AF85-D2078899C16D}" dt="2021-04-06T11:32:08.062" v="33" actId="1076"/>
          <ac:picMkLst>
            <pc:docMk/>
            <pc:sldMk cId="778883926" sldId="2076136264"/>
            <ac:picMk id="13" creationId="{C943AAD7-7D62-4532-B6E9-78E3AFFF88CC}"/>
          </ac:picMkLst>
        </pc:picChg>
      </pc:sldChg>
      <pc:sldChg chg="addSp delSp modSp add mod">
        <pc:chgData name="Vesa Juvonen" userId="c7243be1-99a3-4752-ab2a-0cf698cf8236" providerId="ADAL" clId="{308A4B3C-A405-42DB-AF85-D2078899C16D}" dt="2021-04-08T10:40:58.984" v="1444" actId="1076"/>
        <pc:sldMkLst>
          <pc:docMk/>
          <pc:sldMk cId="494186596" sldId="2076136269"/>
        </pc:sldMkLst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0" creationId="{DDE4B9E5-BA46-4072-8899-B9C02B8BAE6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1" creationId="{F6ABB0A3-DD81-4F2F-8380-F58073911198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2" creationId="{DD88A92E-E84F-4074-BD6E-D818998DD76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3" creationId="{5B6A3B3F-6D52-4429-A7C5-6C3D4921EB80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4" creationId="{3DEA2369-D757-402C-9B18-3F4E9D82EF6F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5" creationId="{AE013589-CFB6-4268-8B8A-3BCC4AA2F3EC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6" creationId="{15C355CB-D000-4E21-9F88-05C7EE78F44A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7" creationId="{2BF03C2A-CBA9-4C1D-AA03-87437E4AA013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8" creationId="{62E9E5F6-7359-4BF1-9A2D-53C4083E0A01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199" creationId="{0916B616-AB60-40C8-9CD6-7268A84CABA3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00" creationId="{3A674F79-23DA-48BA-A324-75B2F60BD6E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01" creationId="{40E53F5B-4D11-41CF-9C30-D45C56A295E6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02" creationId="{C26C36F8-35D3-41EE-9CCC-4578BE17F1C3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03" creationId="{033657BC-DC90-4E90-8F53-41A6C736C45B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04" creationId="{88EF5E9C-C1E4-493C-8ECA-81B2C58F7BD9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05" creationId="{1CACDBF7-D2FE-4D99-ACFC-8944129C74E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06" creationId="{E80A9813-14A6-4A0A-9652-3AC57DA4942E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07" creationId="{439FF3A9-97CA-478D-A0BD-541C9E8BFD1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08" creationId="{1BC51EF0-3C7E-4349-BC7A-322574D0D58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30" creationId="{BADDE1C8-9804-42FA-BBF3-702D11572306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35" creationId="{3AA6BE84-F8DE-4E98-B381-3C9CAC4D767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38" creationId="{38B7B539-A3C0-40C7-873D-49572186AB63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40" creationId="{E8DB3D31-051A-4E85-B49E-8D000BC124F0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41" creationId="{11F64313-244C-4145-8018-88BF9077630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42" creationId="{80FF2B53-E8A9-4786-A4D9-64D27FBFBA46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43" creationId="{89A69ADC-E9EB-489C-8188-CA20EC52ABB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44" creationId="{B7497274-7EAD-4B0F-8598-17BAEAFA3D1D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45" creationId="{DB90D732-AC9D-4AFD-A26A-7DF14D1E0C29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46" creationId="{670FBFA8-6365-4479-A5FF-92B79470EDB5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47" creationId="{DA73BAF7-0534-47DE-8D1F-7F3FD1CAAAA4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50" creationId="{F10DFC1D-3DE5-43F4-B166-47D2ED3999A8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51" creationId="{038DABC7-783C-4169-94F5-428043F4EA63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52" creationId="{C76B5F6F-D98E-4AD9-AF3B-03239B74E41C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53" creationId="{62C90A95-A155-4726-A1E9-C3B1A0025C9B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54" creationId="{87DC7CF1-C6E7-4D5B-BB02-A8CDED3BBD58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55" creationId="{1D81AABC-8DF9-4100-9EFE-836E712DD2B2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56" creationId="{16BDBF90-43FB-41C0-8BA2-C1CB02F3F98C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58" creationId="{C4425A8F-0BDC-4119-B72E-8ABFE92F881D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0" creationId="{EAD24752-FFA3-4329-A916-E31C95130782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1" creationId="{6F00557B-E8C6-4A4C-BF58-33BE407593A0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2" creationId="{909F62AF-1000-4F04-88FD-8229FD3A3EA2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3" creationId="{F7F7CDBB-1AC5-42D8-A965-372D72E9AD4F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4" creationId="{656F650B-B346-4BC3-BBB2-78B4777ED473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5" creationId="{ED44852E-AE69-4C72-8280-5AD2AB394BEF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6" creationId="{199AE725-1AAB-4698-8FD5-6CD16BDA270A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7" creationId="{FD06CE02-1AED-4C3E-906C-224F3D3F6D6F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8" creationId="{DD6464E7-3F6B-41DB-B081-DC16F90F34E2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69" creationId="{A867633C-D911-4242-A4C2-8B6169BC9AAC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70" creationId="{B2A972B7-3E4D-400B-A881-A5CE8112CB73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71" creationId="{6DCB16D5-E8DD-4D97-9129-780D0094F1C4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72" creationId="{89AAF802-8925-4F82-B66F-0E84D5E7D5D4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73" creationId="{9565A382-3BEC-4641-8E74-17D0EFF05766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74" creationId="{4F96631D-8073-432F-8B70-BD805A49CEF4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79" creationId="{A66D5987-5B78-427A-A847-CE15B8295E8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85" creationId="{4C4423E5-4429-49F0-99BD-2F5CDF140576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86" creationId="{0A325A44-1225-4493-A687-DFBE153B1413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87" creationId="{1393B472-04BD-49BA-820A-55DAC91AE301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88" creationId="{281D949B-57FD-4DEC-96D5-F35BAD9A762D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290" creationId="{4ED81E93-7424-44BD-8569-4446483185E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291" creationId="{E17021B5-10F4-4DB4-8233-71D213F9B041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292" creationId="{E03701B5-FDA7-418C-99FC-48C59F1B668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293" creationId="{24B4EEBE-4163-4A9F-8F1F-B6E22B5A6E7E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294" creationId="{71B731A7-3B48-4C38-964C-0A682D77D2D1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295" creationId="{5BEC7912-72F2-4A7A-A9E3-A917F8AA464E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296" creationId="{70210FAD-02EA-4F6A-B11A-505364AB61F9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297" creationId="{C76F5952-46BA-4A88-88B7-8185C99B7612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298" creationId="{2B91E721-FD2F-4902-A9AF-FCF1F6FAB78A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299" creationId="{28D9CB3D-EEA3-4A89-A9D6-545564ACAAB8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00" creationId="{CCAADB97-03A2-4667-A9B5-C17407C4DADB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01" creationId="{26C902A4-5416-4389-851A-673D38B76A1F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02" creationId="{A75B40CF-FADA-4E71-9EBF-574C0ABF8C9B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03" creationId="{B532F339-74A0-48FF-839C-D523D58CB2DD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18" creationId="{B1D2297A-2397-419C-AAD8-FDB9A5D731D7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20" creationId="{C8FC15C0-EDB8-4F7C-ACEC-D10AF715F13B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21" creationId="{D0A15188-285A-45B7-9349-88904E82437F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26" creationId="{4F4744BE-7E64-417B-9665-A4CA1FAFCC89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27" creationId="{2D251F86-6F5C-4821-8E48-5AAB5E2F509A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28" creationId="{F50648F0-96DB-442A-923F-198F0AE14AEB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30" creationId="{C03C8114-AA4D-4F14-9ABF-405D7D8990F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32" creationId="{41ADC1D3-6483-4D14-98CC-EDD10839A83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34" creationId="{6FFE3CF3-959F-4B03-AC22-0356AAB12DCE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36" creationId="{CF2B4180-B897-4CB8-852A-D5EFAB753784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37" creationId="{1817F8BB-7EF0-47EB-93B4-505BCDBDF120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38" creationId="{863818EF-EE5E-4092-8793-924DC81D6389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39" creationId="{32AB76FC-F6AE-4922-8E9A-24C5FCFD5E4A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42" creationId="{4414EE9E-BEA5-4084-8BAF-713E673CC969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344" creationId="{0A213ED4-A740-4DEC-B547-104D7967CEC7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47" creationId="{DE9ED77C-B200-4BB9-856D-7ECCF27B156A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48" creationId="{9FAA2722-5876-4FA8-921E-FAE9191FD011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50" creationId="{52FF8C2E-0E6B-4C04-891C-43C6B3A715E9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53" creationId="{5AC1CEE2-1218-4450-83D3-375746551C1E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54" creationId="{749510A7-2DC3-4F45-923F-DCF60CA87624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56" creationId="{30A3187F-783B-44DF-83B9-EB4376AD279F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57" creationId="{CCBC5475-9123-4F18-86C4-97B44E986827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58" creationId="{6E05C8C5-197A-428D-B2C2-374FB8541DE1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360" creationId="{364F3591-43FD-4A75-9823-56B7F70922E6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361" creationId="{7EB8C802-F5DB-4B08-93DC-22E2C90FFA1B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63" creationId="{F242A706-0D1B-4A47-93FD-F66207E9E31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64" creationId="{5B688113-4305-4488-97B7-17CEDCEA772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65" creationId="{3670B0B6-6D06-4FB6-9535-1F2FCD21D5D2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66" creationId="{FD56DFF8-4881-453C-B369-79CDFDED6CD6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67" creationId="{5F1A2488-5DAA-44DD-BCC6-1F6708960809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68" creationId="{FC9FE577-D021-43BD-8FCC-08F0D15B5C80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69" creationId="{7D932DA2-2078-4BAE-B134-7D99DED20E91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70" creationId="{2F3BFF87-D6C3-463B-AD4B-5D79B9C71F2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71" creationId="{F3BF9701-5C3D-45AF-820F-25BDC6ACD19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72" creationId="{082CA752-4010-43B8-A16A-F3EF3BF82E91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76" creationId="{1FE3CA08-9B3F-4F11-A350-BF6BD3884F02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77" creationId="{5BE1F877-E5CE-4851-A58E-89A1D194D374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378" creationId="{A3793B79-90A6-4CA0-B757-77066F2448FD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88" creationId="{C178710F-1243-4135-9BC4-DE9228DA75C2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91" creationId="{29AA956A-8937-4390-9361-C1E508753791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92" creationId="{77592449-156C-4D42-BCBC-0D5F0EE17B2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398" creationId="{07BFA318-F271-40BA-8897-6965DE2D873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03" creationId="{9E8D009C-9780-49A6-931C-46173C18C430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04" creationId="{976731C0-5324-4B48-86A2-CFD46733D41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05" creationId="{63A1CBB8-0E55-4F0B-A63B-202C5D4FA90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06" creationId="{3B06AC44-834F-4250-A75C-0DD93BA62B60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07" creationId="{A158F5C2-0DCF-4C39-9268-79727467536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08" creationId="{2B35C149-7958-47AE-B78A-6B49A34E476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10" creationId="{D17BD696-5CA1-44C9-9021-FEC9A6A292B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11" creationId="{F88180DA-8CC5-4D1A-8957-C674FD648A0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12" creationId="{859D15EE-8FC4-4058-ACD4-7623965F879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14" creationId="{9DB6933A-6037-4283-B600-0B21BFFD193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15" creationId="{11A55338-A19F-4521-939F-64905D28F94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16" creationId="{4466E895-F0CD-4EA9-BAAB-7A45D7A94D2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17" creationId="{37410FD7-3306-4155-A6E3-3A5855565C7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18" creationId="{6281E189-7927-4698-8FB0-0A07DD5B079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19" creationId="{4965D35B-9308-40C6-BF55-F5463A9DE84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20" creationId="{1E7E9D1E-52BD-4D9A-91CF-488E00A2B44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21" creationId="{82A1064C-5949-4619-A9AA-5DE67395BA9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22" creationId="{F2A0F59D-FCBF-4B2B-8816-F7CB4177FCF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24" creationId="{85D252B0-65B9-4303-925B-33EC7DA798B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25" creationId="{60E363DF-2B3C-4525-A7C4-6779BAEDAB2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27" creationId="{08493776-B499-462A-91FA-690F14084550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28" creationId="{E0C8E786-A179-4E4E-96A6-82920C3B3B43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30" creationId="{93CCC87C-FBA8-4FFD-93A4-BF64B7F62C0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31" creationId="{F6C86484-9354-46F0-A19F-F2EC5520655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34" creationId="{77565651-1B59-40F1-AA4B-7D980F3A4CE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35" creationId="{FF91809D-F79A-4F67-8141-69AC39FF298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36" creationId="{DADE0AEE-DD86-4F51-BD1A-FF9A466E52D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37" creationId="{C976C91F-061A-442D-B450-6B0E8BB319E0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38" creationId="{36276590-6E0B-4782-9CC0-6F083C9012A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39" creationId="{F6E895E2-1BC4-4E19-AF1C-3A1B95E4313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440" creationId="{6094C54C-217D-4B98-B49C-46DA7DE7E909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41" creationId="{9E80F010-DC0A-4341-AFE3-4553F00DB4F0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42" creationId="{3A684363-9DF0-41F6-993A-41818F00284C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43" creationId="{5BF2AE09-3DFD-438C-B4CF-C9D1CCE360AD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45" creationId="{4BC4D83C-B979-4540-86AB-23B0973900B3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46" creationId="{F81D1465-5A55-4294-A34B-DA3B4E6D609B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47" creationId="{6988A384-E53C-4C48-9BCF-52E38CB23CB9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52" creationId="{9D378DBF-76BD-4D26-8F18-01D43659E7EF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53" creationId="{6736D8E5-DFDE-48E9-9344-EADC7007A485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58" creationId="{283A144C-A58F-4872-A487-02FBAE79CED7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64" creationId="{ADE792E5-155C-4DA1-9331-445AB6E7CB5F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67" creationId="{D6132588-3C9F-4DC9-B284-39F40128E432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68" creationId="{934C4FF3-CF9C-4CEE-B960-0CD03555E920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474" creationId="{07DA7456-7CF6-4B46-ACED-ECA31C6FAA50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516" creationId="{412540DB-2DC9-4591-857D-4C3FCC1482DC}"/>
          </ac:spMkLst>
        </pc:spChg>
        <pc:spChg chg="del">
          <ac:chgData name="Vesa Juvonen" userId="c7243be1-99a3-4752-ab2a-0cf698cf8236" providerId="ADAL" clId="{308A4B3C-A405-42DB-AF85-D2078899C16D}" dt="2021-04-08T10:40:42.710" v="1440" actId="478"/>
          <ac:spMkLst>
            <pc:docMk/>
            <pc:sldMk cId="494186596" sldId="2076136269"/>
            <ac:spMk id="517" creationId="{A769A157-3050-48F7-8652-9A53F1A2A0A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19" creationId="{08F68D5B-15E0-4A6C-925E-8BA4224EB51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0" creationId="{7545444D-8E47-4446-8FC0-346C9049C17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1" creationId="{5E0528C4-600E-4EAF-A262-A003EC4C4B1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2" creationId="{3CBD6164-72D3-4173-896B-80FEF20BB1F4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3" creationId="{490AD303-B0FA-4B5E-A55A-95F722F8DAB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4" creationId="{C935EBC3-7CF4-4070-89C3-8BDE35A0B18D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5" creationId="{DFE0F528-2929-4741-B8C2-5F35BE7517A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6" creationId="{D76ECE42-FB68-4C0B-AD20-6D90D630D3C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7" creationId="{08CF2963-3CE2-4F6F-8122-FEACFC85211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8" creationId="{02C6C84A-9052-4F0A-9C38-BAE68EF02EA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29" creationId="{5586C638-EE64-4977-9238-BE6ACBE45B4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0" creationId="{0600663A-48C6-438B-BF6C-F953535B42D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1" creationId="{9271E59B-BEC1-4A0F-8072-CE983C3A670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2" creationId="{2991358E-3F8D-4971-9250-BBC1AD75DAF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3" creationId="{66B66B1C-F136-4C77-956D-690CB4C6A04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4" creationId="{61B18DA4-BC13-4B6C-908D-1E0F03535F1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5" creationId="{23698971-61BA-4631-A76E-09AE73DB9D1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6" creationId="{47FD1065-C91E-4F81-9A24-EA7A3223754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7" creationId="{69C18B57-0D20-4F34-B8C7-7F946731367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8" creationId="{6AC7AE21-97B1-43BE-905C-E3A149C20AF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39" creationId="{96FD377E-149F-40F4-AD36-0B68E80AFC4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41" creationId="{4481F2F4-587B-48FE-AAB9-9F2F40F81C6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42" creationId="{4093F5A4-769E-4A3C-A376-B0AC578C84E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44" creationId="{1ED09F67-6E0F-4DA5-B6F7-71F4A95F9DB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45" creationId="{FD1B3364-2E0D-4D89-A45D-D87201DBF55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46" creationId="{894B5509-96EE-46E9-9FEE-CDB851A5476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47" creationId="{C17E7AA9-FC36-4A6F-9AD2-5D6FCD49742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48" creationId="{0476CD8B-8BE8-48E2-9BA3-13E6CFCDB39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49" creationId="{09C34BCF-9A91-497A-8AD4-2E06EF480DB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50" creationId="{153B530C-AFD5-46C0-A580-9E295B5E5C6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52" creationId="{0FCF5508-8C0D-406A-8FBC-E974D8A47B2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54" creationId="{E4D1C381-BEC1-477D-BCE0-7623314B223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55" creationId="{D40652B9-CB9C-43AC-8DEA-823D16BB3CA4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56" creationId="{2F964F94-A717-4E49-B97D-1398E1B582C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58" creationId="{29E40324-A8F5-468D-B104-8FB3ACF2C84D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59" creationId="{D4FB7487-AE14-46CF-8D72-1071ED6ECD7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60" creationId="{AAF3E614-1D16-4444-82B3-F91B67631B70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61" creationId="{3E030775-856C-44A0-86E1-430E285E41E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62" creationId="{1113AB44-EDD5-47B1-9B77-0EDFD38CE2C9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63" creationId="{FB2C962F-5460-495E-AE45-3723B914F60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67" creationId="{E030E491-E769-45EE-B9BB-643BCF76C64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68" creationId="{A14EEA6B-B2D5-4379-B7A2-E6260DECA92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69" creationId="{7D0B84E7-60D5-4ABA-A884-98B8D52BAAC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0" creationId="{8BD2C47F-9EBF-473B-B988-CDA3ABA1432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1" creationId="{E50DA5CB-D898-4F36-ADE8-563A7CEC534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2" creationId="{D0B98A74-C51E-49DD-B479-8E35A925F38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3" creationId="{9FCAD066-4EC9-4E5D-ABA7-C2FFCD97682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4" creationId="{EA6E3F80-9F38-48B9-B00B-DF63FAD1C65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5" creationId="{1BE97D72-1F21-4D4C-9979-EE6855F7523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6" creationId="{DC472D82-1532-49AC-93BE-0F2A67EB40A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7" creationId="{6742F856-D746-4FF3-8857-BC2672D66D4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8" creationId="{B282EE62-0AB9-4150-8309-953FF780ECE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79" creationId="{6A7D4E06-2E05-4BB6-9E6B-68EE8EF8F8F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0" creationId="{EAE86FF6-411E-40DA-BD7D-992866855F1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1" creationId="{98CA896D-8F65-441F-9A30-9399A058220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2" creationId="{8028ABC0-339C-49F0-9591-4A14051A9FC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3" creationId="{CF008C3E-861D-4E80-97DF-47A723D4ADC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4" creationId="{36778DC1-C9EE-4740-A6B3-D8F844515CB9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5" creationId="{8E519A4F-4C6B-4E30-ACD1-E0232917F0B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6" creationId="{3B4FF5AB-0D72-4ADF-A1E1-51F6509A4DF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7" creationId="{CF30929B-7A12-4837-B3E9-58183E6CECE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8" creationId="{81845DED-3104-430C-B3A8-A314E5C24F4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89" creationId="{B4C2BCCB-A396-452D-9ADD-703819F0AFD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0" creationId="{4246FAF7-DF6F-4932-8F7F-F5A40FC0526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1" creationId="{5D15CA54-1135-46D2-BB63-72D12A737DC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2" creationId="{F89FDF57-FD71-4731-8645-FF94DC285AB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3" creationId="{BC1E3A4E-F43F-4D3E-AE69-7FFD8A4EF5D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4" creationId="{D044C2A6-BF17-4468-B2C1-1582F91D733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5" creationId="{64D2105D-16B8-414E-8AAF-49E21699DDB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6" creationId="{FD4F9628-8A93-4EAC-87A8-FADE9FEDC04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7" creationId="{D85632A0-9C80-4A66-9E37-D20C9DC2BB7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8" creationId="{844BE890-7F40-4FB1-8FF7-F3038A3231A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599" creationId="{6E20A587-E67F-4B02-9670-E28EC8C34B6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01" creationId="{1F0CF4AA-858C-4257-9B60-BD23F96CA1F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02" creationId="{85E26D2A-D2CA-4E95-AA45-0C7EF9B17677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603" creationId="{6E7471CC-9BAD-4C23-B0F4-FB51EE97B7FB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604" creationId="{E2EDA800-DA90-4440-8328-B94602A865CB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605" creationId="{B7B07D1E-D0DF-4E25-B058-E82631AE65F1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608" creationId="{06083B66-D312-47EE-A3CE-09C9F50A28CC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610" creationId="{C2864455-8204-4F47-9B92-18E192FB73F1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614" creationId="{730530AE-C40A-4C1D-9F9C-6295F99E3DFA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615" creationId="{9420A47F-CA68-438D-94C3-EE681B6B9B03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17" creationId="{50CB52C0-DA62-4F1A-AB13-22F54B377500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19" creationId="{A290C080-C947-4AD9-B4E6-97844D1E630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20" creationId="{8F131B93-4088-451F-8691-99452FC2647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22" creationId="{A7F52CF5-9E6B-47D7-AF43-A570ED5E52C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23" creationId="{88C3275E-FF74-4D1A-B32C-75A4F944077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24" creationId="{3A999C10-7EC4-4BED-9BE7-A1D876C0043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25" creationId="{395C694E-1975-4D2F-B5AA-B1CE307CC96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26" creationId="{305440C2-3AA3-459D-9808-D3050464670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27" creationId="{35C7EFA3-46F4-46EF-AF0E-510B36C8878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28" creationId="{74E742FB-7CFC-4B83-B69B-0C80C223850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29" creationId="{D77892F5-3F36-491F-870D-D102C3A7492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30" creationId="{D5E4AF14-BA67-4D86-8E59-1380FEA42D7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31" creationId="{72F76A36-CE4C-46C5-935E-E10994C37B3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32" creationId="{A981B987-1EA6-4639-B8A9-89626BCF2A4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33" creationId="{ED319FD8-9196-4F28-A6B8-A3DBB2C3019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34" creationId="{E240D0C3-37C7-4AD3-86EA-449CE986C28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35" creationId="{FAD7B7BC-0621-4BC2-B7B9-D7E5A6F8C90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36" creationId="{03A0D572-2478-45E2-B4D7-CF7509DD3B4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37" creationId="{33930557-880B-4104-A366-72A8B8E56A1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38" creationId="{38B650B5-FEEA-4D91-B22E-0E64996DE089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40" creationId="{C1C58141-71B6-4CE9-838B-E8074E9A2C3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41" creationId="{2F88EA7C-DE36-4CD3-88E2-AB69B77102E4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43" creationId="{D95A73C8-1A9F-42DE-855A-4EB514F6A4C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44" creationId="{54F21E5B-8238-43D4-B3BF-B11815739F5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46" creationId="{9333E4E3-FCBA-4F30-AF91-E6EE5A8BD08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47" creationId="{D4263C9A-99FA-40F6-9FB1-E3DC608DE7C3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50" creationId="{F4526341-5CB9-4DE7-8031-0AA51D52895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51" creationId="{0D8EEFC8-DB05-468C-AE5C-822CFA8E7354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54" creationId="{A21B8E5F-E299-4BB1-A243-F4B6829D036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55" creationId="{AAD08CAC-E787-45D3-A0B4-709EA4A4D43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56" creationId="{0FB4831A-B03C-4D34-BAF3-BBEA6B27EDE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57" creationId="{52A8AFF6-B128-4244-BC3A-E35EFD48CC5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58" creationId="{942494C7-5DED-48A2-8B50-73A02C50DEA6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59" creationId="{CE32AB25-2D4D-4EF4-96CF-F41ECFC6CDA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60" creationId="{445D0010-0D91-4823-9DA2-D1BC3C8D1DF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61" creationId="{98351B7E-4179-44A4-BA46-E2E71E0248B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62" creationId="{86EA1DE4-6121-48FB-BDC6-9DD95DF0583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63" creationId="{E6C0D09B-668F-4FCB-B954-561568F3CFC4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64" creationId="{A7B96881-4CE7-4F32-A862-B2C4B8379C3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65" creationId="{1BEDE4AD-C14D-425E-A3FF-515B611DAD24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66" creationId="{359D79BB-BDD9-4B45-9CCA-E5E9AD89B4C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0" creationId="{E1BCE381-368D-4209-8625-559AA4F7086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1" creationId="{2C2B5BC9-E448-45BF-A275-E6DB3FCBDD0D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2" creationId="{13A66B89-2719-49C4-BC0E-06E823130769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3" creationId="{7A38E469-F771-495B-B6EA-A3756D1A8F4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4" creationId="{1816B6FA-2669-41CA-BC3F-7EAB85F2A3ED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5" creationId="{5BADD15D-4E25-4904-A751-F9B2708F9E89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6" creationId="{97C40A82-0E0C-4609-A920-2FAA0DC0721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7" creationId="{2B1506E2-0A28-45D0-AAE6-506B6350BF33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8" creationId="{6C930CD2-F7CE-4783-805A-659DB18EE763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79" creationId="{593C0080-DEF8-4A77-A6DF-E0AF37CDA7E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0" creationId="{0E4AEF35-19BE-422A-8FEB-A4A0BCACC5C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1" creationId="{5DD5B97D-D3D7-4770-BC20-06CFC12F711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2" creationId="{33C7B8DB-36B3-4A3E-A405-0D8A27CE6803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3" creationId="{02CE4219-766E-46FC-90F3-19E3F88F92F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4" creationId="{0DE2C80A-13EB-405F-B6DF-605027C68FA9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5" creationId="{0521E301-8976-4FC2-8035-88006423BA9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6" creationId="{79CBC01E-0C10-48F1-AFAE-68C71514A22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7" creationId="{58BB75A7-F320-4A2B-B6C4-89FE6D289B34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8" creationId="{23F27FE6-5315-4F03-8F54-B8CCCF79D09D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89" creationId="{8C2B3CF7-9DAB-4514-9955-33DEFD6E9A89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0" creationId="{858D5722-ACE9-4346-9A7C-9DFB0EAA977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1" creationId="{1C93935D-788F-4D1E-B9F4-317202C910F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2" creationId="{337DA26A-12AE-4D15-8680-7E12B303B64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3" creationId="{09D47507-BFEC-42B1-AB74-03B61AF5BA7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4" creationId="{1D08EDDE-DE3F-403E-9AA7-FAA28BD4C19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5" creationId="{E1B08561-E92E-4DEE-8663-7B2B19F5C4F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6" creationId="{8EDA433A-7E85-47CE-9674-BF23FC78656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7" creationId="{65080B2D-AF51-49EB-9635-BFA3A813C3F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8" creationId="{E9898D0E-888A-4D4E-9AD3-6DB4806AB643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699" creationId="{CE590D0D-0948-4366-B96F-2229E157566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0" creationId="{BF99D5A6-140A-4C84-AEEA-FEB56357E83B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1" creationId="{667401E0-4541-4160-88CF-227FDC6885E5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2" creationId="{D55F0C65-DA94-4F11-88F0-30574B1CC9E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3" creationId="{9729EE7A-9F24-4F63-8030-E1992C68F26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4" creationId="{210A58A3-2B20-4CF5-8C74-EF957A088C73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5" creationId="{25FD8F98-BD1A-4A6C-A271-5928542D8E3C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6" creationId="{06CFAA16-45B2-459D-AEF8-A66372516D2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7" creationId="{FC98B056-C472-4DA5-BA77-E1DA568C1708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8" creationId="{FA139E64-739B-489B-A259-7DCF9B54F34E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09" creationId="{467B05AA-E462-4B60-B5A4-565703AF189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0" creationId="{B7606385-3D27-4647-8C09-1FFAF61EC6C1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1" creationId="{2E73699B-70F1-44B0-8926-C6E2C9820F6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2" creationId="{65450D0F-2695-42BB-BA49-6C2769B5F5A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3" creationId="{078AB1E3-FA7E-4475-B5D2-4C72F4375E64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4" creationId="{495AEADF-4A64-4B69-A360-B8301E05E9AF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5" creationId="{4907E5E9-CDE9-4808-8FFE-3ECD6E450B14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6" creationId="{D91269CB-FC26-4930-BDCC-EF13D7C37F97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7" creationId="{CC363A7F-2DC2-4898-A063-3AC1FA4306B2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8" creationId="{E9E37192-FD8F-47C0-8B8F-26FBB2DA571A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19" creationId="{8F3F744B-B461-4337-A75C-1F5E2AC203B0}"/>
          </ac:spMkLst>
        </pc:spChg>
        <pc:spChg chg="mod">
          <ac:chgData name="Vesa Juvonen" userId="c7243be1-99a3-4752-ab2a-0cf698cf8236" providerId="ADAL" clId="{308A4B3C-A405-42DB-AF85-D2078899C16D}" dt="2021-04-08T10:40:43.169" v="1441"/>
          <ac:spMkLst>
            <pc:docMk/>
            <pc:sldMk cId="494186596" sldId="2076136269"/>
            <ac:spMk id="720" creationId="{887CFD31-2171-477F-AE1E-F62F47C6C910}"/>
          </ac:spMkLst>
        </pc:spChg>
        <pc:spChg chg="add del mod">
          <ac:chgData name="Vesa Juvonen" userId="c7243be1-99a3-4752-ab2a-0cf698cf8236" providerId="ADAL" clId="{308A4B3C-A405-42DB-AF85-D2078899C16D}" dt="2021-04-08T10:40:53.286" v="1442" actId="21"/>
          <ac:spMkLst>
            <pc:docMk/>
            <pc:sldMk cId="494186596" sldId="2076136269"/>
            <ac:spMk id="725" creationId="{454E530A-792F-45D1-AB80-9D2DB5D543D6}"/>
          </ac:spMkLst>
        </pc:spChg>
        <pc:grpChg chg="del">
          <ac:chgData name="Vesa Juvonen" userId="c7243be1-99a3-4752-ab2a-0cf698cf8236" providerId="ADAL" clId="{308A4B3C-A405-42DB-AF85-D2078899C16D}" dt="2021-04-08T10:40:42.710" v="1440" actId="478"/>
          <ac:grpSpMkLst>
            <pc:docMk/>
            <pc:sldMk cId="494186596" sldId="2076136269"/>
            <ac:grpSpMk id="275" creationId="{BBDA4E8E-A134-4722-92E9-8D78C7D2A64C}"/>
          </ac:grpSpMkLst>
        </pc:grpChg>
        <pc:grpChg chg="del">
          <ac:chgData name="Vesa Juvonen" userId="c7243be1-99a3-4752-ab2a-0cf698cf8236" providerId="ADAL" clId="{308A4B3C-A405-42DB-AF85-D2078899C16D}" dt="2021-04-08T10:40:42.710" v="1440" actId="478"/>
          <ac:grpSpMkLst>
            <pc:docMk/>
            <pc:sldMk cId="494186596" sldId="2076136269"/>
            <ac:grpSpMk id="280" creationId="{CAF2E7C3-A6A4-4E2D-A43B-EBF615FDE245}"/>
          </ac:grpSpMkLst>
        </pc:grpChg>
        <pc:grpChg chg="add del mod">
          <ac:chgData name="Vesa Juvonen" userId="c7243be1-99a3-4752-ab2a-0cf698cf8236" providerId="ADAL" clId="{308A4B3C-A405-42DB-AF85-D2078899C16D}" dt="2021-04-08T10:40:53.286" v="1442" actId="21"/>
          <ac:grpSpMkLst>
            <pc:docMk/>
            <pc:sldMk cId="494186596" sldId="2076136269"/>
            <ac:grpSpMk id="402" creationId="{2D4AA05E-2B99-423A-9207-D562FC06EDF8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409" creationId="{5488EBFA-B46E-4F8E-94BA-6DE64A8ED9F5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413" creationId="{1F0B89FC-30E4-4403-9EEE-16CE58876D13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423" creationId="{C1125E7F-0EC0-472F-98C5-715BFEF3F10B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426" creationId="{3CB92ECA-B458-4862-8AE2-E2D203C37892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429" creationId="{F9A2B932-7FBD-478A-A0D9-00C3A34ADD50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432" creationId="{B3CE5342-8ABB-47FE-93A4-11017E7D25E7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433" creationId="{45122020-7B33-4B0B-85A8-93CC43A00FE8}"/>
          </ac:grpSpMkLst>
        </pc:grpChg>
        <pc:grpChg chg="del">
          <ac:chgData name="Vesa Juvonen" userId="c7243be1-99a3-4752-ab2a-0cf698cf8236" providerId="ADAL" clId="{308A4B3C-A405-42DB-AF85-D2078899C16D}" dt="2021-04-08T10:40:42.710" v="1440" actId="478"/>
          <ac:grpSpMkLst>
            <pc:docMk/>
            <pc:sldMk cId="494186596" sldId="2076136269"/>
            <ac:grpSpMk id="475" creationId="{E855CDDF-5D10-4224-8E32-C95618A995DD}"/>
          </ac:grpSpMkLst>
        </pc:grpChg>
        <pc:grpChg chg="add del mod">
          <ac:chgData name="Vesa Juvonen" userId="c7243be1-99a3-4752-ab2a-0cf698cf8236" providerId="ADAL" clId="{308A4B3C-A405-42DB-AF85-D2078899C16D}" dt="2021-04-08T10:40:53.286" v="1442" actId="21"/>
          <ac:grpSpMkLst>
            <pc:docMk/>
            <pc:sldMk cId="494186596" sldId="2076136269"/>
            <ac:grpSpMk id="543" creationId="{B521C6F0-7090-40E4-90A9-CB344106999C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551" creationId="{8E1533CE-9EC9-45C7-9B25-1ED9E0D8BED1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553" creationId="{79F590BA-F34E-4481-B063-66F20A0ADD22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557" creationId="{CF660E6C-E855-47CD-944C-EC450318D6CB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564" creationId="{C0DABED5-A13F-4A99-8299-3A46F49692F3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565" creationId="{6E3C80C2-6EA4-4977-83A3-C6FC37F5D154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566" creationId="{D68212CF-C97B-4D8D-8F50-153DD03BCFD8}"/>
          </ac:grpSpMkLst>
        </pc:grpChg>
        <pc:grpChg chg="add del mod">
          <ac:chgData name="Vesa Juvonen" userId="c7243be1-99a3-4752-ab2a-0cf698cf8236" providerId="ADAL" clId="{308A4B3C-A405-42DB-AF85-D2078899C16D}" dt="2021-04-08T10:40:53.286" v="1442" actId="21"/>
          <ac:grpSpMkLst>
            <pc:docMk/>
            <pc:sldMk cId="494186596" sldId="2076136269"/>
            <ac:grpSpMk id="616" creationId="{C20022BC-04C7-44D9-A153-314AAA3C4756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18" creationId="{8F92792F-7CE2-4F61-B59F-BB81C78CCB04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21" creationId="{F457DC26-995D-4DF5-8271-7B3A2CD96EB0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39" creationId="{EB1C6963-EF44-4CE5-BF2D-C2D6CEE1335E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42" creationId="{1CD030D6-BA60-4E75-8C58-37F18C8FD0A8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45" creationId="{615F60A6-3279-4BA8-AB71-6657B12F6EA0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48" creationId="{56523C84-587B-48C4-B887-E4A9205A098C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49" creationId="{710B6522-A0F4-4751-851E-10BD444E2202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52" creationId="{45ABE204-1D78-41F4-A2D7-A8311DD4F263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53" creationId="{C78D8F26-ADAC-4A1C-9B78-DB4A1F422A14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67" creationId="{2DCD2E9C-4451-4A80-8ED2-5EC6FD27C531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68" creationId="{7AC78E86-3641-4602-B6F6-458E013487B5}"/>
          </ac:grpSpMkLst>
        </pc:grpChg>
        <pc:grpChg chg="mod">
          <ac:chgData name="Vesa Juvonen" userId="c7243be1-99a3-4752-ab2a-0cf698cf8236" providerId="ADAL" clId="{308A4B3C-A405-42DB-AF85-D2078899C16D}" dt="2021-04-08T10:40:43.169" v="1441"/>
          <ac:grpSpMkLst>
            <pc:docMk/>
            <pc:sldMk cId="494186596" sldId="2076136269"/>
            <ac:grpSpMk id="669" creationId="{6633D0C9-31F2-4651-A165-E4CF0F402692}"/>
          </ac:grpSpMkLst>
        </pc:grpChg>
        <pc:picChg chg="add mod">
          <ac:chgData name="Vesa Juvonen" userId="c7243be1-99a3-4752-ab2a-0cf698cf8236" providerId="ADAL" clId="{308A4B3C-A405-42DB-AF85-D2078899C16D}" dt="2021-04-08T10:40:58.984" v="1444" actId="1076"/>
          <ac:picMkLst>
            <pc:docMk/>
            <pc:sldMk cId="494186596" sldId="2076136269"/>
            <ac:picMk id="4" creationId="{ED10619B-F602-4A43-BD7A-6EE5AC1E07F8}"/>
          </ac:picMkLst>
        </pc:pic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188" creationId="{8979C363-17D3-4016-9FF0-F5EA7F1FDB11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189" creationId="{B694C607-508F-4A7A-A26D-98C3F7CA5FCC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09" creationId="{22A02590-411A-4BEA-935B-515BB0EED413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0" creationId="{63922AC4-96E9-4E1C-B05E-A199B8BB9403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1" creationId="{245961D4-DC2D-4D4C-9089-3B6AED38FDD3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2" creationId="{32BFD264-A425-4F52-9096-03F54D7719CF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3" creationId="{52A7D631-D2B5-4D95-8A42-246ABEBFD042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4" creationId="{6200F7E1-EA57-447E-A289-DFDD511D35DD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5" creationId="{66E48E89-82D1-488B-889B-4488E871AB2B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6" creationId="{431ECE7C-885B-4F96-8E6A-121B2EF68686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7" creationId="{BC8BACB6-5419-42FA-B93E-51859A1658D9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8" creationId="{0EB119C8-782D-49F1-A2C3-172D42A9FDA6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19" creationId="{DA91C39D-4EC2-4C08-8B53-81C5B677FA65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0" creationId="{E58CBC10-7CCE-49C9-8F63-9F2860037D5A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1" creationId="{068E2A15-89DD-4650-A797-60EB60D5DB2F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2" creationId="{131D99DD-8642-4C42-9425-3D588CB23187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3" creationId="{9E3DD20A-03E1-4279-9985-4E009A7DC59A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4" creationId="{B1AC1926-4737-461A-9CE7-0D3C11F3B0C3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5" creationId="{FFA52814-A749-44F5-A20B-FDF5D1F9C32C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6" creationId="{645EDFD4-3EB6-49E7-A881-1DB6B8BDDE60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7" creationId="{A4412A62-D9C1-4175-B4E3-19C678A0A950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8" creationId="{E6D9794D-198D-46A5-80CE-B48DAA9AEC64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29" creationId="{906AEFDC-2F6E-4E89-B1DB-30601A78C134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31" creationId="{10AA6D81-3E0E-4C7C-9656-A4946FFB53C1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32" creationId="{88BA24AF-E1A1-4BA5-8317-EC9F9FF8FD88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33" creationId="{E6457ED7-DFDA-40C9-8BA2-050FF3FA7763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34" creationId="{CF3A23F5-2B3F-4A8E-B90C-BE888257FF6E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236" creationId="{EA99D4A9-1D96-4919-9C1A-DEF22C2425D5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37" creationId="{FF22424C-94A9-4F6D-BF17-CB8E1255F1FF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39" creationId="{E70ED53D-29B4-4E7A-B833-75B5F98F4958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48" creationId="{EEA6F6C9-2FED-4523-AEC7-5C915D41D82F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49" creationId="{C800225C-CF12-40B4-ABB0-701B72048C73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57" creationId="{F4944566-4C55-4549-B062-958FBC89F5FD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259" creationId="{047C1C16-7FD2-4CED-A3A3-36A92A8CCDCC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289" creationId="{8C5BBBF4-2271-4F00-808E-5A4D08135A9A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04" creationId="{52D2B531-17D7-45BF-BFBC-77A5FE4B7C97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05" creationId="{AE05AB8B-F584-45B6-87EA-D2B586821BD5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06" creationId="{C8CFB5BA-DB1E-420E-92B9-EA10320452B8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07" creationId="{032C5BE2-955D-4B99-8B73-7CDEFDF69A0C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08" creationId="{8DD71E17-9C71-403C-BCC2-6DB1AE009AC4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09" creationId="{4CAC83F8-9141-42EE-BBAF-FF60B981A9AF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10" creationId="{C291F665-9404-418A-AFD5-3F63A880DD5F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11" creationId="{928DC450-D209-4255-931D-8B0B80902862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12" creationId="{B2BDE73F-21BD-404D-9DC7-898437675FB5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13" creationId="{CB526BEF-3D8D-4576-B2A0-A874B4BBB00B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14" creationId="{BB535F6F-D3D1-4D60-AA6E-1C4860E138D5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15" creationId="{167A0287-0909-477C-96FD-7B74B48C40F0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16" creationId="{9BD44DD2-BE3A-4544-AF01-3B38F3884079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17" creationId="{5233C896-449C-4C95-B675-39916E93B58C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19" creationId="{BFEAAD70-934B-47CE-A77B-1F4CE50A03B4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22" creationId="{AF9E0945-16AD-44B5-B865-1BF265319C82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23" creationId="{9A1182E3-0ECB-41CD-8091-5576EFA7CEA8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24" creationId="{B071F248-4C40-4149-AE77-68973734C819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25" creationId="{C898FC40-F975-437A-83B9-2DBB82EDC18F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29" creationId="{02F8805F-325A-4070-B613-32DEBE32DCE5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31" creationId="{0FA63946-DC48-4611-9C98-ABAAA3741DF2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33" creationId="{27770D17-D16F-4880-A9D8-DF711C2972DF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35" creationId="{70BD73A6-968B-48E3-ABD6-101512309439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40" creationId="{41864CD7-6591-433E-B9C1-F193BF33C72E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41" creationId="{F82D4284-215C-4F4A-92A6-B25F455BAAE5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43" creationId="{2280CF53-1B8A-49C8-A57F-37742BC440A7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45" creationId="{56AD5AE7-D0FD-4B34-A1A5-3A921BEC2D52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46" creationId="{4D1A3BD8-E8F4-4893-917A-CE7FDB78D2C8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49" creationId="{ED6D872E-40D5-4D33-9C23-A242714518E8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51" creationId="{5F75C0E7-9DBA-4CF2-9B0A-AA593A221C24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52" creationId="{AB5D5189-5F8B-4CAF-B427-910A35B43004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55" creationId="{756FE40B-7C50-4DA4-A14F-692FFE066B6F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59" creationId="{D9283165-11BE-42BC-8037-0B5511AF65DB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62" creationId="{DADF8E9C-C237-4D52-9E08-7D895F5C30AE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73" creationId="{226FEA32-DC4A-41DB-A8EA-98F23B4604D1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74" creationId="{926DF376-20B3-42A5-A52F-B34F8B795ADF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75" creationId="{30CAC995-C2A6-44D1-8FF5-4C73EF38F55B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79" creationId="{35EF65F5-FAB2-4A85-9900-5E8D3F97FE7C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80" creationId="{B45C7708-BD20-49A2-85A0-DE4C00ECD685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81" creationId="{4A0965F4-0065-48A0-B815-C8DB96A24B3A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82" creationId="{0ACD9C36-D37F-409E-9C27-E5379614DB6F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83" creationId="{0CEF40E8-3433-4B0C-8F07-8B8A402F411D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84" creationId="{81669717-A282-4439-86BD-5E3FDC974339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85" creationId="{43CD8D14-FD16-4C7F-BE20-38D3CC6AD0CB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86" creationId="{644C8318-2EBE-400F-BD30-09FBF2E19021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87" creationId="{DA1AADF7-5047-4B47-B5AE-B1DD281E5BE8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89" creationId="{202B19AA-A565-4C45-8920-37EB6D2129C2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90" creationId="{12CCCC80-7BAC-4F94-B8B8-0D08E9800022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93" creationId="{64364033-7FF3-4C59-B158-2EA7D4E35D7F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94" creationId="{7F3B072D-90B4-4AA2-AE1C-B2E47E44B331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95" creationId="{E64A0A9B-8CFE-4208-8376-0A85FBC73941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96" creationId="{0DB9D1F0-ED57-4790-827C-8AF2B2B03D49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97" creationId="{BB7C3360-BAA9-4D73-8CA2-2FBA94CC1C0C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399" creationId="{C3365B91-3FB2-472B-B3C3-B411210941D3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400" creationId="{EFF0CBDD-D1D5-4CF2-AEBB-50195732A07E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401" creationId="{3429D57E-F956-4B90-9295-88E8D3FA3DDD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44" creationId="{664CA5F9-3BC2-404E-BA4D-26C4B922A473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48" creationId="{232AC5AB-90D3-48B2-B487-58AE0838BEAA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49" creationId="{EE89F23F-FA9A-40AD-8E4E-0588894DECE2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50" creationId="{035ABB69-3726-4644-835B-A4F9B4A0EA56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51" creationId="{27E1F100-CF6F-45C0-A2B1-40073830F7A0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54" creationId="{6A16B27D-FCCD-422C-A2B9-0B480D472702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55" creationId="{80C85D18-A6E7-4DFB-A881-6EF4125B1340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56" creationId="{0B412282-FC37-40B9-8F0F-8BF7093C8B07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57" creationId="{8A43A43C-0633-49EC-96FD-48E4EA547654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59" creationId="{7EF4EF4A-5F56-44CE-BDBF-98EE7EE3B77B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60" creationId="{9F413C35-B6DF-4E02-A287-92E7E35A3D00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61" creationId="{DA997DA2-7F02-47FB-AB55-5FCA8B969A1C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62" creationId="{5384AD94-FAA9-49AF-9290-3358C28AD2B2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63" creationId="{0DF1F9A1-96D2-4FBD-BA2E-57D631F53111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65" creationId="{08094C0C-8E37-4701-A48E-262CD365E4D5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66" creationId="{013B8914-C5F4-4FA3-89A8-7094568915DE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69" creationId="{95BB1A4E-4874-490A-908E-C1648833844E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70" creationId="{F1E05003-5E64-4E5B-99FC-ACC27CD67AFE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71" creationId="{BD33C72E-CFE4-4C3F-9B71-824B2AFD522C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72" creationId="{78DE6379-5224-4739-B93F-6C89A1E9047D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473" creationId="{E48B47BB-2D14-4EDA-BCA9-D382749FD366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510" creationId="{8663F607-2E56-4D16-B36A-4B9ADE166CC0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511" creationId="{F71D565A-B8F2-4ACB-BF4C-23704F49ED67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512" creationId="{E1BD2EEF-E5FC-4463-9221-4EDCE83D3CFC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513" creationId="{11490CA5-124E-4C3E-9F69-9AEC62A207BB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514" creationId="{77D60286-688A-4D96-B9F4-EF84F775E144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515" creationId="{88439EA2-F0AA-44E3-9E47-7178E17F2428}"/>
          </ac:cxnSpMkLst>
        </pc:cxnChg>
        <pc:cxnChg chg="del">
          <ac:chgData name="Vesa Juvonen" userId="c7243be1-99a3-4752-ab2a-0cf698cf8236" providerId="ADAL" clId="{308A4B3C-A405-42DB-AF85-D2078899C16D}" dt="2021-04-08T10:40:42.710" v="1440" actId="478"/>
          <ac:cxnSpMkLst>
            <pc:docMk/>
            <pc:sldMk cId="494186596" sldId="2076136269"/>
            <ac:cxnSpMk id="518" creationId="{ECB67E4A-63EF-477A-B23C-D03D6BD6CE37}"/>
          </ac:cxnSpMkLst>
        </pc:cxnChg>
        <pc:cxnChg chg="mod">
          <ac:chgData name="Vesa Juvonen" userId="c7243be1-99a3-4752-ab2a-0cf698cf8236" providerId="ADAL" clId="{308A4B3C-A405-42DB-AF85-D2078899C16D}" dt="2021-04-08T10:40:43.169" v="1441"/>
          <ac:cxnSpMkLst>
            <pc:docMk/>
            <pc:sldMk cId="494186596" sldId="2076136269"/>
            <ac:cxnSpMk id="540" creationId="{D8A9E680-EB3B-4FE4-B924-77D678583289}"/>
          </ac:cxnSpMkLst>
        </pc:cxnChg>
        <pc:cxnChg chg="mod">
          <ac:chgData name="Vesa Juvonen" userId="c7243be1-99a3-4752-ab2a-0cf698cf8236" providerId="ADAL" clId="{308A4B3C-A405-42DB-AF85-D2078899C16D}" dt="2021-04-08T10:40:43.169" v="1441"/>
          <ac:cxnSpMkLst>
            <pc:docMk/>
            <pc:sldMk cId="494186596" sldId="2076136269"/>
            <ac:cxnSpMk id="600" creationId="{10B28F48-D041-4DE0-9A3C-9DAF1EACA13B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606" creationId="{9E4037A8-0E29-4355-8D51-C6EBCBBA6449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607" creationId="{BC634016-622A-4DEC-82E2-5F752D200082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609" creationId="{B96C8F02-EA74-4062-B2C5-BAE99C3A3F39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611" creationId="{4515603E-73DA-45A1-BE17-DDD90D50ABD9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612" creationId="{CD049E98-E465-40D6-99F7-C11B5AD4B403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613" creationId="{0FA12B01-3290-44FF-A29F-5EE1AEDABE6C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721" creationId="{9D27BD08-69D1-461B-82DC-49DB9CEFDB2B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722" creationId="{3144AAD7-263C-40AD-91B9-E7DDF2E707BD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723" creationId="{F8145AD8-4213-4A8C-A85F-458F7C7EDC35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724" creationId="{BE374EDC-B53A-490C-8CC9-D3497DEA5F0A}"/>
          </ac:cxnSpMkLst>
        </pc:cxnChg>
        <pc:cxnChg chg="add del mod">
          <ac:chgData name="Vesa Juvonen" userId="c7243be1-99a3-4752-ab2a-0cf698cf8236" providerId="ADAL" clId="{308A4B3C-A405-42DB-AF85-D2078899C16D}" dt="2021-04-08T10:40:53.286" v="1442" actId="21"/>
          <ac:cxnSpMkLst>
            <pc:docMk/>
            <pc:sldMk cId="494186596" sldId="2076136269"/>
            <ac:cxnSpMk id="726" creationId="{715EE9FF-9CD7-478B-BFB0-E0335ED9C814}"/>
          </ac:cxnSpMkLst>
        </pc:cxnChg>
      </pc:sldChg>
      <pc:sldChg chg="add">
        <pc:chgData name="Vesa Juvonen" userId="c7243be1-99a3-4752-ab2a-0cf698cf8236" providerId="ADAL" clId="{308A4B3C-A405-42DB-AF85-D2078899C16D}" dt="2021-04-08T10:41:41.742" v="1445"/>
        <pc:sldMkLst>
          <pc:docMk/>
          <pc:sldMk cId="1270511433" sldId="2076136271"/>
        </pc:sldMkLst>
      </pc:sldChg>
      <pc:sldChg chg="modSp mod">
        <pc:chgData name="Vesa Juvonen" userId="c7243be1-99a3-4752-ab2a-0cf698cf8236" providerId="ADAL" clId="{308A4B3C-A405-42DB-AF85-D2078899C16D}" dt="2021-04-12T06:54:39.864" v="3318" actId="33524"/>
        <pc:sldMkLst>
          <pc:docMk/>
          <pc:sldMk cId="1421110443" sldId="2076136306"/>
        </pc:sldMkLst>
        <pc:spChg chg="mod">
          <ac:chgData name="Vesa Juvonen" userId="c7243be1-99a3-4752-ab2a-0cf698cf8236" providerId="ADAL" clId="{308A4B3C-A405-42DB-AF85-D2078899C16D}" dt="2021-04-12T06:54:39.864" v="3318" actId="33524"/>
          <ac:spMkLst>
            <pc:docMk/>
            <pc:sldMk cId="1421110443" sldId="2076136306"/>
            <ac:spMk id="28" creationId="{FAEE5D68-222C-450A-8E9C-467FC4420058}"/>
          </ac:spMkLst>
        </pc:spChg>
      </pc:sldChg>
      <pc:sldChg chg="addSp mod">
        <pc:chgData name="Vesa Juvonen" userId="c7243be1-99a3-4752-ab2a-0cf698cf8236" providerId="ADAL" clId="{308A4B3C-A405-42DB-AF85-D2078899C16D}" dt="2021-04-06T11:31:28.894" v="22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308A4B3C-A405-42DB-AF85-D2078899C16D}" dt="2021-04-06T11:31:28.894" v="22" actId="22"/>
          <ac:spMkLst>
            <pc:docMk/>
            <pc:sldMk cId="2925091645" sldId="2076136308"/>
            <ac:spMk id="5" creationId="{CC0A0B69-2273-4AF3-896C-EEAB31302763}"/>
          </ac:spMkLst>
        </pc:spChg>
      </pc:sldChg>
      <pc:sldChg chg="addSp delSp modSp add mod">
        <pc:chgData name="Vesa Juvonen" userId="c7243be1-99a3-4752-ab2a-0cf698cf8236" providerId="ADAL" clId="{308A4B3C-A405-42DB-AF85-D2078899C16D}" dt="2021-04-08T10:38:03.011" v="1438" actId="20577"/>
        <pc:sldMkLst>
          <pc:docMk/>
          <pc:sldMk cId="3132667358" sldId="2076137464"/>
        </pc:sldMkLst>
        <pc:spChg chg="mod">
          <ac:chgData name="Vesa Juvonen" userId="c7243be1-99a3-4752-ab2a-0cf698cf8236" providerId="ADAL" clId="{308A4B3C-A405-42DB-AF85-D2078899C16D}" dt="2021-04-08T10:36:02.617" v="928" actId="20577"/>
          <ac:spMkLst>
            <pc:docMk/>
            <pc:sldMk cId="3132667358" sldId="2076137464"/>
            <ac:spMk id="2" creationId="{E6BE7A86-42D9-487B-8B83-F7DF1573ACA3}"/>
          </ac:spMkLst>
        </pc:spChg>
        <pc:spChg chg="mod">
          <ac:chgData name="Vesa Juvonen" userId="c7243be1-99a3-4752-ab2a-0cf698cf8236" providerId="ADAL" clId="{308A4B3C-A405-42DB-AF85-D2078899C16D}" dt="2021-04-08T10:36:22.018" v="974" actId="20577"/>
          <ac:spMkLst>
            <pc:docMk/>
            <pc:sldMk cId="3132667358" sldId="2076137464"/>
            <ac:spMk id="3" creationId="{00F752DC-97BA-436A-878D-EAAD5923352B}"/>
          </ac:spMkLst>
        </pc:spChg>
        <pc:spChg chg="mod">
          <ac:chgData name="Vesa Juvonen" userId="c7243be1-99a3-4752-ab2a-0cf698cf8236" providerId="ADAL" clId="{308A4B3C-A405-42DB-AF85-D2078899C16D}" dt="2021-04-08T10:37:24.034" v="1228" actId="20577"/>
          <ac:spMkLst>
            <pc:docMk/>
            <pc:sldMk cId="3132667358" sldId="2076137464"/>
            <ac:spMk id="4" creationId="{40963C67-0764-4308-955B-763054E81A58}"/>
          </ac:spMkLst>
        </pc:spChg>
        <pc:spChg chg="mod">
          <ac:chgData name="Vesa Juvonen" userId="c7243be1-99a3-4752-ab2a-0cf698cf8236" providerId="ADAL" clId="{308A4B3C-A405-42DB-AF85-D2078899C16D}" dt="2021-04-08T10:35:02.772" v="775" actId="20577"/>
          <ac:spMkLst>
            <pc:docMk/>
            <pc:sldMk cId="3132667358" sldId="2076137464"/>
            <ac:spMk id="12" creationId="{C392742E-25BB-4907-9B31-9029A53B28B0}"/>
          </ac:spMkLst>
        </pc:spChg>
        <pc:spChg chg="mod">
          <ac:chgData name="Vesa Juvonen" userId="c7243be1-99a3-4752-ab2a-0cf698cf8236" providerId="ADAL" clId="{308A4B3C-A405-42DB-AF85-D2078899C16D}" dt="2021-04-08T10:36:48.217" v="1125" actId="20577"/>
          <ac:spMkLst>
            <pc:docMk/>
            <pc:sldMk cId="3132667358" sldId="2076137464"/>
            <ac:spMk id="18" creationId="{B1E6264C-F2D5-495C-AEE6-14A06707111D}"/>
          </ac:spMkLst>
        </pc:spChg>
        <pc:spChg chg="mod">
          <ac:chgData name="Vesa Juvonen" userId="c7243be1-99a3-4752-ab2a-0cf698cf8236" providerId="ADAL" clId="{308A4B3C-A405-42DB-AF85-D2078899C16D}" dt="2021-04-08T10:38:03.011" v="1438" actId="20577"/>
          <ac:spMkLst>
            <pc:docMk/>
            <pc:sldMk cId="3132667358" sldId="2076137464"/>
            <ac:spMk id="20" creationId="{DF197957-E4E1-4040-9BD3-1BCB404EE830}"/>
          </ac:spMkLst>
        </pc:spChg>
        <pc:spChg chg="del">
          <ac:chgData name="Vesa Juvonen" userId="c7243be1-99a3-4752-ab2a-0cf698cf8236" providerId="ADAL" clId="{308A4B3C-A405-42DB-AF85-D2078899C16D}" dt="2021-04-08T10:35:58.890" v="917" actId="478"/>
          <ac:spMkLst>
            <pc:docMk/>
            <pc:sldMk cId="3132667358" sldId="2076137464"/>
            <ac:spMk id="22" creationId="{042476BB-96E9-458F-9AD5-95F96B636453}"/>
          </ac:spMkLst>
        </pc:spChg>
        <pc:spChg chg="mod">
          <ac:chgData name="Vesa Juvonen" userId="c7243be1-99a3-4752-ab2a-0cf698cf8236" providerId="ADAL" clId="{308A4B3C-A405-42DB-AF85-D2078899C16D}" dt="2021-04-08T10:35:14.585" v="832" actId="20577"/>
          <ac:spMkLst>
            <pc:docMk/>
            <pc:sldMk cId="3132667358" sldId="2076137464"/>
            <ac:spMk id="24" creationId="{F89D96C1-CA45-4B64-9C68-45607D3DCD9F}"/>
          </ac:spMkLst>
        </pc:spChg>
        <pc:spChg chg="mod">
          <ac:chgData name="Vesa Juvonen" userId="c7243be1-99a3-4752-ab2a-0cf698cf8236" providerId="ADAL" clId="{308A4B3C-A405-42DB-AF85-D2078899C16D}" dt="2021-04-08T10:33:35.249" v="696" actId="20577"/>
          <ac:spMkLst>
            <pc:docMk/>
            <pc:sldMk cId="3132667358" sldId="2076137464"/>
            <ac:spMk id="30" creationId="{5C6EF175-919D-4181-A2AB-1F0435A02AF8}"/>
          </ac:spMkLst>
        </pc:spChg>
        <pc:picChg chg="del">
          <ac:chgData name="Vesa Juvonen" userId="c7243be1-99a3-4752-ab2a-0cf698cf8236" providerId="ADAL" clId="{308A4B3C-A405-42DB-AF85-D2078899C16D}" dt="2021-04-08T10:33:21.207" v="670" actId="478"/>
          <ac:picMkLst>
            <pc:docMk/>
            <pc:sldMk cId="3132667358" sldId="2076137464"/>
            <ac:picMk id="6" creationId="{E34E7BCE-096A-4804-B8B9-5688E6C3FA93}"/>
          </ac:picMkLst>
        </pc:picChg>
        <pc:picChg chg="add mod">
          <ac:chgData name="Vesa Juvonen" userId="c7243be1-99a3-4752-ab2a-0cf698cf8236" providerId="ADAL" clId="{308A4B3C-A405-42DB-AF85-D2078899C16D}" dt="2021-04-08T10:33:31.113" v="676" actId="1076"/>
          <ac:picMkLst>
            <pc:docMk/>
            <pc:sldMk cId="3132667358" sldId="2076137464"/>
            <ac:picMk id="7" creationId="{F7EB5256-C234-49F6-9569-36CFD4B90FE9}"/>
          </ac:picMkLst>
        </pc:picChg>
        <pc:picChg chg="del">
          <ac:chgData name="Vesa Juvonen" userId="c7243be1-99a3-4752-ab2a-0cf698cf8236" providerId="ADAL" clId="{308A4B3C-A405-42DB-AF85-D2078899C16D}" dt="2021-04-08T10:33:21.207" v="670" actId="478"/>
          <ac:picMkLst>
            <pc:docMk/>
            <pc:sldMk cId="3132667358" sldId="2076137464"/>
            <ac:picMk id="6146" creationId="{D11C509D-4609-44AC-AA70-48C0D9C62320}"/>
          </ac:picMkLst>
        </pc:picChg>
        <pc:picChg chg="del">
          <ac:chgData name="Vesa Juvonen" userId="c7243be1-99a3-4752-ab2a-0cf698cf8236" providerId="ADAL" clId="{308A4B3C-A405-42DB-AF85-D2078899C16D}" dt="2021-04-08T10:33:21.207" v="670" actId="478"/>
          <ac:picMkLst>
            <pc:docMk/>
            <pc:sldMk cId="3132667358" sldId="2076137464"/>
            <ac:picMk id="7170" creationId="{9A976BE5-82B3-4FBF-9FCE-FBDF3ED93546}"/>
          </ac:picMkLst>
        </pc:picChg>
        <pc:picChg chg="del">
          <ac:chgData name="Vesa Juvonen" userId="c7243be1-99a3-4752-ab2a-0cf698cf8236" providerId="ADAL" clId="{308A4B3C-A405-42DB-AF85-D2078899C16D}" dt="2021-04-08T10:33:21.207" v="670" actId="478"/>
          <ac:picMkLst>
            <pc:docMk/>
            <pc:sldMk cId="3132667358" sldId="2076137464"/>
            <ac:picMk id="8194" creationId="{B302651B-A7C1-4845-A3FB-56049CD4BA3F}"/>
          </ac:picMkLst>
        </pc:picChg>
        <pc:picChg chg="del">
          <ac:chgData name="Vesa Juvonen" userId="c7243be1-99a3-4752-ab2a-0cf698cf8236" providerId="ADAL" clId="{308A4B3C-A405-42DB-AF85-D2078899C16D}" dt="2021-04-08T10:33:21.207" v="670" actId="478"/>
          <ac:picMkLst>
            <pc:docMk/>
            <pc:sldMk cId="3132667358" sldId="2076137464"/>
            <ac:picMk id="9218" creationId="{BC9F142E-8F9A-452F-B309-2F732FE9C647}"/>
          </ac:picMkLst>
        </pc:picChg>
      </pc:sldChg>
      <pc:sldChg chg="addSp delSp modSp mod">
        <pc:chgData name="Vesa Juvonen" userId="c7243be1-99a3-4752-ab2a-0cf698cf8236" providerId="ADAL" clId="{308A4B3C-A405-42DB-AF85-D2078899C16D}" dt="2021-04-08T14:22:56.152" v="3314" actId="478"/>
        <pc:sldMkLst>
          <pc:docMk/>
          <pc:sldMk cId="724765918" sldId="2076137577"/>
        </pc:sldMkLst>
        <pc:spChg chg="mod">
          <ac:chgData name="Vesa Juvonen" userId="c7243be1-99a3-4752-ab2a-0cf698cf8236" providerId="ADAL" clId="{308A4B3C-A405-42DB-AF85-D2078899C16D}" dt="2021-04-08T10:23:34.889" v="649" actId="20577"/>
          <ac:spMkLst>
            <pc:docMk/>
            <pc:sldMk cId="724765918" sldId="2076137577"/>
            <ac:spMk id="3" creationId="{00000000-0000-0000-0000-000000000000}"/>
          </ac:spMkLst>
        </pc:spChg>
        <pc:spChg chg="add del mod">
          <ac:chgData name="Vesa Juvonen" userId="c7243be1-99a3-4752-ab2a-0cf698cf8236" providerId="ADAL" clId="{308A4B3C-A405-42DB-AF85-D2078899C16D}" dt="2021-04-08T10:17:46.383" v="46" actId="478"/>
          <ac:spMkLst>
            <pc:docMk/>
            <pc:sldMk cId="724765918" sldId="2076137577"/>
            <ac:spMk id="4" creationId="{E45C85C5-D228-450E-BED0-E0E96C6FFE6C}"/>
          </ac:spMkLst>
        </pc:spChg>
        <pc:spChg chg="add del">
          <ac:chgData name="Vesa Juvonen" userId="c7243be1-99a3-4752-ab2a-0cf698cf8236" providerId="ADAL" clId="{308A4B3C-A405-42DB-AF85-D2078899C16D}" dt="2021-04-08T14:22:56.152" v="3314" actId="478"/>
          <ac:spMkLst>
            <pc:docMk/>
            <pc:sldMk cId="724765918" sldId="2076137577"/>
            <ac:spMk id="20" creationId="{21CF1B0C-6259-42E7-AA35-CBC1AEEBF120}"/>
          </ac:spMkLst>
        </pc:spChg>
        <pc:picChg chg="del mod">
          <ac:chgData name="Vesa Juvonen" userId="c7243be1-99a3-4752-ab2a-0cf698cf8236" providerId="ADAL" clId="{308A4B3C-A405-42DB-AF85-D2078899C16D}" dt="2021-04-08T10:27:19.665" v="656" actId="478"/>
          <ac:picMkLst>
            <pc:docMk/>
            <pc:sldMk cId="724765918" sldId="2076137577"/>
            <ac:picMk id="5" creationId="{E0DE2AD7-0ADB-44F3-A12E-2DFCA03D33F8}"/>
          </ac:picMkLst>
        </pc:picChg>
        <pc:picChg chg="add del">
          <ac:chgData name="Vesa Juvonen" userId="c7243be1-99a3-4752-ab2a-0cf698cf8236" providerId="ADAL" clId="{308A4B3C-A405-42DB-AF85-D2078899C16D}" dt="2021-04-08T10:26:56.744" v="651" actId="22"/>
          <ac:picMkLst>
            <pc:docMk/>
            <pc:sldMk cId="724765918" sldId="2076137577"/>
            <ac:picMk id="6" creationId="{74B9E70C-60D0-4E46-A4CA-D4659296098E}"/>
          </ac:picMkLst>
        </pc:picChg>
        <pc:picChg chg="del">
          <ac:chgData name="Vesa Juvonen" userId="c7243be1-99a3-4752-ab2a-0cf698cf8236" providerId="ADAL" clId="{308A4B3C-A405-42DB-AF85-D2078899C16D}" dt="2021-04-08T10:26:57.962" v="652" actId="478"/>
          <ac:picMkLst>
            <pc:docMk/>
            <pc:sldMk cId="724765918" sldId="2076137577"/>
            <ac:picMk id="7" creationId="{7EE57A97-CA46-4184-A189-E1FC1BF5E3CC}"/>
          </ac:picMkLst>
        </pc:picChg>
        <pc:picChg chg="add del">
          <ac:chgData name="Vesa Juvonen" userId="c7243be1-99a3-4752-ab2a-0cf698cf8236" providerId="ADAL" clId="{308A4B3C-A405-42DB-AF85-D2078899C16D}" dt="2021-04-08T10:26:56.744" v="651" actId="22"/>
          <ac:picMkLst>
            <pc:docMk/>
            <pc:sldMk cId="724765918" sldId="2076137577"/>
            <ac:picMk id="8" creationId="{8BD96125-8433-4654-ABC9-4C5AC30ECE7F}"/>
          </ac:picMkLst>
        </pc:picChg>
        <pc:picChg chg="add">
          <ac:chgData name="Vesa Juvonen" userId="c7243be1-99a3-4752-ab2a-0cf698cf8236" providerId="ADAL" clId="{308A4B3C-A405-42DB-AF85-D2078899C16D}" dt="2021-04-08T10:26:58.239" v="653" actId="22"/>
          <ac:picMkLst>
            <pc:docMk/>
            <pc:sldMk cId="724765918" sldId="2076137577"/>
            <ac:picMk id="10" creationId="{2302D94E-A9DF-4A11-A112-5A7D7B4993D4}"/>
          </ac:picMkLst>
        </pc:picChg>
        <pc:picChg chg="add">
          <ac:chgData name="Vesa Juvonen" userId="c7243be1-99a3-4752-ab2a-0cf698cf8236" providerId="ADAL" clId="{308A4B3C-A405-42DB-AF85-D2078899C16D}" dt="2021-04-08T10:26:58.239" v="653" actId="22"/>
          <ac:picMkLst>
            <pc:docMk/>
            <pc:sldMk cId="724765918" sldId="2076137577"/>
            <ac:picMk id="14" creationId="{278EA9E2-9F47-4F15-A557-E1CE5335AC67}"/>
          </ac:picMkLst>
        </pc:picChg>
        <pc:picChg chg="add">
          <ac:chgData name="Vesa Juvonen" userId="c7243be1-99a3-4752-ab2a-0cf698cf8236" providerId="ADAL" clId="{308A4B3C-A405-42DB-AF85-D2078899C16D}" dt="2021-04-08T10:27:22.749" v="657" actId="22"/>
          <ac:picMkLst>
            <pc:docMk/>
            <pc:sldMk cId="724765918" sldId="2076137577"/>
            <ac:picMk id="16" creationId="{EA6F9B0E-44C8-42F1-BFA3-209C6B1CD464}"/>
          </ac:picMkLst>
        </pc:picChg>
      </pc:sldChg>
      <pc:sldChg chg="addSp mod">
        <pc:chgData name="Vesa Juvonen" userId="c7243be1-99a3-4752-ab2a-0cf698cf8236" providerId="ADAL" clId="{308A4B3C-A405-42DB-AF85-D2078899C16D}" dt="2021-04-06T11:31:31.061" v="23" actId="22"/>
        <pc:sldMkLst>
          <pc:docMk/>
          <pc:sldMk cId="2636939237" sldId="2076137579"/>
        </pc:sldMkLst>
        <pc:spChg chg="add">
          <ac:chgData name="Vesa Juvonen" userId="c7243be1-99a3-4752-ab2a-0cf698cf8236" providerId="ADAL" clId="{308A4B3C-A405-42DB-AF85-D2078899C16D}" dt="2021-04-06T11:31:31.061" v="23" actId="22"/>
          <ac:spMkLst>
            <pc:docMk/>
            <pc:sldMk cId="2636939237" sldId="2076137579"/>
            <ac:spMk id="4" creationId="{5596FBF7-5050-4982-9CB0-89387C820B6B}"/>
          </ac:spMkLst>
        </pc:spChg>
      </pc:sldChg>
      <pc:sldChg chg="modSp add mod">
        <pc:chgData name="Vesa Juvonen" userId="c7243be1-99a3-4752-ab2a-0cf698cf8236" providerId="ADAL" clId="{308A4B3C-A405-42DB-AF85-D2078899C16D}" dt="2021-04-08T14:29:36.547" v="3317" actId="207"/>
        <pc:sldMkLst>
          <pc:docMk/>
          <pc:sldMk cId="3761517305" sldId="2076137592"/>
        </pc:sldMkLst>
        <pc:spChg chg="mod">
          <ac:chgData name="Vesa Juvonen" userId="c7243be1-99a3-4752-ab2a-0cf698cf8236" providerId="ADAL" clId="{308A4B3C-A405-42DB-AF85-D2078899C16D}" dt="2021-04-08T14:29:36.547" v="3317" actId="207"/>
          <ac:spMkLst>
            <pc:docMk/>
            <pc:sldMk cId="3761517305" sldId="2076137592"/>
            <ac:spMk id="17" creationId="{24DC9130-0E80-47F6-B498-A08FD9E2606E}"/>
          </ac:spMkLst>
        </pc:spChg>
        <pc:spChg chg="mod">
          <ac:chgData name="Vesa Juvonen" userId="c7243be1-99a3-4752-ab2a-0cf698cf8236" providerId="ADAL" clId="{308A4B3C-A405-42DB-AF85-D2078899C16D}" dt="2021-04-08T14:29:33.414" v="3316" actId="207"/>
          <ac:spMkLst>
            <pc:docMk/>
            <pc:sldMk cId="3761517305" sldId="2076137592"/>
            <ac:spMk id="19" creationId="{B96EE522-6672-435D-A47F-0B904BCE8C3A}"/>
          </ac:spMkLst>
        </pc:spChg>
      </pc:sldChg>
      <pc:sldChg chg="addSp delSp modSp add del mod modClrScheme delAnim chgLayout">
        <pc:chgData name="Vesa Juvonen" userId="c7243be1-99a3-4752-ab2a-0cf698cf8236" providerId="ADAL" clId="{308A4B3C-A405-42DB-AF85-D2078899C16D}" dt="2021-04-08T10:55:05.990" v="2860" actId="22"/>
        <pc:sldMkLst>
          <pc:docMk/>
          <pc:sldMk cId="4043136712" sldId="2076138724"/>
        </pc:sldMkLst>
        <pc:spChg chg="add del mod ord">
          <ac:chgData name="Vesa Juvonen" userId="c7243be1-99a3-4752-ab2a-0cf698cf8236" providerId="ADAL" clId="{308A4B3C-A405-42DB-AF85-D2078899C16D}" dt="2021-04-08T10:32:32.609" v="668" actId="700"/>
          <ac:spMkLst>
            <pc:docMk/>
            <pc:sldMk cId="4043136712" sldId="2076138724"/>
            <ac:spMk id="3" creationId="{C38E17D5-5DE5-4395-A4BA-325B9CC307B0}"/>
          </ac:spMkLst>
        </pc:spChg>
        <pc:spChg chg="add mod ord">
          <ac:chgData name="Vesa Juvonen" userId="c7243be1-99a3-4752-ab2a-0cf698cf8236" providerId="ADAL" clId="{308A4B3C-A405-42DB-AF85-D2078899C16D}" dt="2021-04-08T10:42:23.146" v="1508" actId="20577"/>
          <ac:spMkLst>
            <pc:docMk/>
            <pc:sldMk cId="4043136712" sldId="2076138724"/>
            <ac:spMk id="4" creationId="{639BA624-888E-4F6A-B561-3CE16082DE87}"/>
          </ac:spMkLst>
        </pc:spChg>
        <pc:spChg chg="add mod">
          <ac:chgData name="Vesa Juvonen" userId="c7243be1-99a3-4752-ab2a-0cf698cf8236" providerId="ADAL" clId="{308A4B3C-A405-42DB-AF85-D2078899C16D}" dt="2021-04-08T10:54:26.472" v="2856" actId="20577"/>
          <ac:spMkLst>
            <pc:docMk/>
            <pc:sldMk cId="4043136712" sldId="2076138724"/>
            <ac:spMk id="5" creationId="{535C4883-7264-487E-90A8-B6F7540D7994}"/>
          </ac:spMkLst>
        </pc:spChg>
        <pc:spChg chg="add del">
          <ac:chgData name="Vesa Juvonen" userId="c7243be1-99a3-4752-ab2a-0cf698cf8236" providerId="ADAL" clId="{308A4B3C-A405-42DB-AF85-D2078899C16D}" dt="2021-04-08T10:43:06.489" v="1589" actId="478"/>
          <ac:spMkLst>
            <pc:docMk/>
            <pc:sldMk cId="4043136712" sldId="2076138724"/>
            <ac:spMk id="6" creationId="{85D99B28-E13C-46BF-97F0-DA1D94BAB426}"/>
          </ac:spMkLst>
        </pc:spChg>
        <pc:spChg chg="add mod">
          <ac:chgData name="Vesa Juvonen" userId="c7243be1-99a3-4752-ab2a-0cf698cf8236" providerId="ADAL" clId="{308A4B3C-A405-42DB-AF85-D2078899C16D}" dt="2021-04-08T10:54:30.198" v="2857" actId="1076"/>
          <ac:spMkLst>
            <pc:docMk/>
            <pc:sldMk cId="4043136712" sldId="2076138724"/>
            <ac:spMk id="7" creationId="{442327A5-11EA-4983-BDBF-807D8E772849}"/>
          </ac:spMkLst>
        </pc:spChg>
        <pc:spChg chg="add mod">
          <ac:chgData name="Vesa Juvonen" userId="c7243be1-99a3-4752-ab2a-0cf698cf8236" providerId="ADAL" clId="{308A4B3C-A405-42DB-AF85-D2078899C16D}" dt="2021-04-08T10:54:35.114" v="2858" actId="1076"/>
          <ac:spMkLst>
            <pc:docMk/>
            <pc:sldMk cId="4043136712" sldId="2076138724"/>
            <ac:spMk id="8" creationId="{6FBBE683-F24F-46DB-A854-23475CDC0BEF}"/>
          </ac:spMkLst>
        </pc:spChg>
        <pc:spChg chg="add del mod">
          <ac:chgData name="Vesa Juvonen" userId="c7243be1-99a3-4752-ab2a-0cf698cf8236" providerId="ADAL" clId="{308A4B3C-A405-42DB-AF85-D2078899C16D}" dt="2021-04-08T10:44:45.852" v="1873"/>
          <ac:spMkLst>
            <pc:docMk/>
            <pc:sldMk cId="4043136712" sldId="2076138724"/>
            <ac:spMk id="9" creationId="{4DE07399-8819-427B-989D-9E26E0A1B809}"/>
          </ac:spMkLst>
        </pc:spChg>
        <pc:spChg chg="add mod">
          <ac:chgData name="Vesa Juvonen" userId="c7243be1-99a3-4752-ab2a-0cf698cf8236" providerId="ADAL" clId="{308A4B3C-A405-42DB-AF85-D2078899C16D}" dt="2021-04-08T10:54:38.579" v="2859" actId="1076"/>
          <ac:spMkLst>
            <pc:docMk/>
            <pc:sldMk cId="4043136712" sldId="2076138724"/>
            <ac:spMk id="14" creationId="{1048543F-EA91-49A1-95DD-BC7B457D378E}"/>
          </ac:spMkLst>
        </pc:spChg>
        <pc:spChg chg="del">
          <ac:chgData name="Vesa Juvonen" userId="c7243be1-99a3-4752-ab2a-0cf698cf8236" providerId="ADAL" clId="{308A4B3C-A405-42DB-AF85-D2078899C16D}" dt="2021-04-08T10:32:28.739" v="667" actId="478"/>
          <ac:spMkLst>
            <pc:docMk/>
            <pc:sldMk cId="4043136712" sldId="2076138724"/>
            <ac:spMk id="18" creationId="{4E702420-9165-466F-8452-3DA287605255}"/>
          </ac:spMkLst>
        </pc:spChg>
        <pc:spChg chg="del">
          <ac:chgData name="Vesa Juvonen" userId="c7243be1-99a3-4752-ab2a-0cf698cf8236" providerId="ADAL" clId="{308A4B3C-A405-42DB-AF85-D2078899C16D}" dt="2021-04-08T10:42:27.952" v="1509" actId="478"/>
          <ac:spMkLst>
            <pc:docMk/>
            <pc:sldMk cId="4043136712" sldId="2076138724"/>
            <ac:spMk id="19" creationId="{071F0789-28B5-4985-8C39-15C5D1F75F38}"/>
          </ac:spMkLst>
        </pc:spChg>
        <pc:spChg chg="del">
          <ac:chgData name="Vesa Juvonen" userId="c7243be1-99a3-4752-ab2a-0cf698cf8236" providerId="ADAL" clId="{308A4B3C-A405-42DB-AF85-D2078899C16D}" dt="2021-04-08T10:42:27.952" v="1509" actId="478"/>
          <ac:spMkLst>
            <pc:docMk/>
            <pc:sldMk cId="4043136712" sldId="2076138724"/>
            <ac:spMk id="20" creationId="{F9443A80-4F4E-47CC-961A-F701F96D7DEC}"/>
          </ac:spMkLst>
        </pc:spChg>
        <pc:spChg chg="del">
          <ac:chgData name="Vesa Juvonen" userId="c7243be1-99a3-4752-ab2a-0cf698cf8236" providerId="ADAL" clId="{308A4B3C-A405-42DB-AF85-D2078899C16D}" dt="2021-04-08T10:42:27.952" v="1509" actId="478"/>
          <ac:spMkLst>
            <pc:docMk/>
            <pc:sldMk cId="4043136712" sldId="2076138724"/>
            <ac:spMk id="21" creationId="{DE3FA260-92E1-4ED9-A51B-B9F87B602A64}"/>
          </ac:spMkLst>
        </pc:spChg>
        <pc:spChg chg="del">
          <ac:chgData name="Vesa Juvonen" userId="c7243be1-99a3-4752-ab2a-0cf698cf8236" providerId="ADAL" clId="{308A4B3C-A405-42DB-AF85-D2078899C16D}" dt="2021-04-08T10:42:27.952" v="1509" actId="478"/>
          <ac:spMkLst>
            <pc:docMk/>
            <pc:sldMk cId="4043136712" sldId="2076138724"/>
            <ac:spMk id="22" creationId="{16846DB4-0274-4ACB-9CA1-1217BDB45D31}"/>
          </ac:spMkLst>
        </pc:spChg>
        <pc:spChg chg="del">
          <ac:chgData name="Vesa Juvonen" userId="c7243be1-99a3-4752-ab2a-0cf698cf8236" providerId="ADAL" clId="{308A4B3C-A405-42DB-AF85-D2078899C16D}" dt="2021-04-08T10:42:27.952" v="1509" actId="478"/>
          <ac:spMkLst>
            <pc:docMk/>
            <pc:sldMk cId="4043136712" sldId="2076138724"/>
            <ac:spMk id="23" creationId="{351FC4AA-917E-427C-AD07-33639E168A0E}"/>
          </ac:spMkLst>
        </pc:spChg>
        <pc:spChg chg="del">
          <ac:chgData name="Vesa Juvonen" userId="c7243be1-99a3-4752-ab2a-0cf698cf8236" providerId="ADAL" clId="{308A4B3C-A405-42DB-AF85-D2078899C16D}" dt="2021-04-08T10:42:27.952" v="1509" actId="478"/>
          <ac:spMkLst>
            <pc:docMk/>
            <pc:sldMk cId="4043136712" sldId="2076138724"/>
            <ac:spMk id="24" creationId="{66441437-6EAE-417D-A2EF-589FB4551D3A}"/>
          </ac:spMkLst>
        </pc:spChg>
        <pc:spChg chg="del">
          <ac:chgData name="Vesa Juvonen" userId="c7243be1-99a3-4752-ab2a-0cf698cf8236" providerId="ADAL" clId="{308A4B3C-A405-42DB-AF85-D2078899C16D}" dt="2021-04-08T10:42:27.952" v="1509" actId="478"/>
          <ac:spMkLst>
            <pc:docMk/>
            <pc:sldMk cId="4043136712" sldId="2076138724"/>
            <ac:spMk id="26" creationId="{51BE6B1A-F42F-4B94-84D3-977146E9CC57}"/>
          </ac:spMkLst>
        </pc:spChg>
        <pc:spChg chg="del">
          <ac:chgData name="Vesa Juvonen" userId="c7243be1-99a3-4752-ab2a-0cf698cf8236" providerId="ADAL" clId="{308A4B3C-A405-42DB-AF85-D2078899C16D}" dt="2021-04-08T10:42:27.952" v="1509" actId="478"/>
          <ac:spMkLst>
            <pc:docMk/>
            <pc:sldMk cId="4043136712" sldId="2076138724"/>
            <ac:spMk id="27" creationId="{DBDE8C6A-C2AF-49E9-8B4D-47A4E2B7085E}"/>
          </ac:spMkLst>
        </pc:spChg>
        <pc:spChg chg="del">
          <ac:chgData name="Vesa Juvonen" userId="c7243be1-99a3-4752-ab2a-0cf698cf8236" providerId="ADAL" clId="{308A4B3C-A405-42DB-AF85-D2078899C16D}" dt="2021-04-08T10:42:27.952" v="1509" actId="478"/>
          <ac:spMkLst>
            <pc:docMk/>
            <pc:sldMk cId="4043136712" sldId="2076138724"/>
            <ac:spMk id="28" creationId="{318BA23D-8341-4BAC-AD39-48C1D7768C71}"/>
          </ac:spMkLst>
        </pc:spChg>
        <pc:picChg chg="add mod">
          <ac:chgData name="Vesa Juvonen" userId="c7243be1-99a3-4752-ab2a-0cf698cf8236" providerId="ADAL" clId="{308A4B3C-A405-42DB-AF85-D2078899C16D}" dt="2021-04-08T10:53:37.235" v="2834" actId="1076"/>
          <ac:picMkLst>
            <pc:docMk/>
            <pc:sldMk cId="4043136712" sldId="2076138724"/>
            <ac:picMk id="11" creationId="{1CC7F677-AC12-440F-958D-6BC8ECC05E99}"/>
          </ac:picMkLst>
        </pc:picChg>
        <pc:picChg chg="add mod">
          <ac:chgData name="Vesa Juvonen" userId="c7243be1-99a3-4752-ab2a-0cf698cf8236" providerId="ADAL" clId="{308A4B3C-A405-42DB-AF85-D2078899C16D}" dt="2021-04-08T10:54:30.198" v="2857" actId="1076"/>
          <ac:picMkLst>
            <pc:docMk/>
            <pc:sldMk cId="4043136712" sldId="2076138724"/>
            <ac:picMk id="12" creationId="{E1BB2B01-4B97-4EB3-B5F7-41A98D6BC575}"/>
          </ac:picMkLst>
        </pc:picChg>
        <pc:picChg chg="add mod">
          <ac:chgData name="Vesa Juvonen" userId="c7243be1-99a3-4752-ab2a-0cf698cf8236" providerId="ADAL" clId="{308A4B3C-A405-42DB-AF85-D2078899C16D}" dt="2021-04-08T10:54:35.114" v="2858" actId="1076"/>
          <ac:picMkLst>
            <pc:docMk/>
            <pc:sldMk cId="4043136712" sldId="2076138724"/>
            <ac:picMk id="13" creationId="{D68CB37B-DC0B-4FA9-92B4-C7F180A8B6AA}"/>
          </ac:picMkLst>
        </pc:picChg>
        <pc:picChg chg="add mod">
          <ac:chgData name="Vesa Juvonen" userId="c7243be1-99a3-4752-ab2a-0cf698cf8236" providerId="ADAL" clId="{308A4B3C-A405-42DB-AF85-D2078899C16D}" dt="2021-04-08T10:54:38.579" v="2859" actId="1076"/>
          <ac:picMkLst>
            <pc:docMk/>
            <pc:sldMk cId="4043136712" sldId="2076138724"/>
            <ac:picMk id="15" creationId="{BE51CEBD-6196-4E23-A49D-E9AC09E7FBA7}"/>
          </ac:picMkLst>
        </pc:picChg>
        <pc:picChg chg="del">
          <ac:chgData name="Vesa Juvonen" userId="c7243be1-99a3-4752-ab2a-0cf698cf8236" providerId="ADAL" clId="{308A4B3C-A405-42DB-AF85-D2078899C16D}" dt="2021-04-08T10:42:27.952" v="1509" actId="478"/>
          <ac:picMkLst>
            <pc:docMk/>
            <pc:sldMk cId="4043136712" sldId="2076138724"/>
            <ac:picMk id="17" creationId="{CDAF650A-71B0-41C2-AF56-F56DF22D5916}"/>
          </ac:picMkLst>
        </pc:picChg>
        <pc:picChg chg="add">
          <ac:chgData name="Vesa Juvonen" userId="c7243be1-99a3-4752-ab2a-0cf698cf8236" providerId="ADAL" clId="{308A4B3C-A405-42DB-AF85-D2078899C16D}" dt="2021-04-08T10:55:05.990" v="2860" actId="22"/>
          <ac:picMkLst>
            <pc:docMk/>
            <pc:sldMk cId="4043136712" sldId="2076138724"/>
            <ac:picMk id="37" creationId="{6D49C162-7C97-47DB-AF68-E24001E1BC2F}"/>
          </ac:picMkLst>
        </pc:picChg>
      </pc:sldChg>
      <pc:sldChg chg="modSp add mod">
        <pc:chgData name="Vesa Juvonen" userId="c7243be1-99a3-4752-ab2a-0cf698cf8236" providerId="ADAL" clId="{308A4B3C-A405-42DB-AF85-D2078899C16D}" dt="2021-04-08T10:28:26.498" v="662" actId="207"/>
        <pc:sldMkLst>
          <pc:docMk/>
          <pc:sldMk cId="3757370975" sldId="2134805487"/>
        </pc:sldMkLst>
        <pc:spChg chg="mod">
          <ac:chgData name="Vesa Juvonen" userId="c7243be1-99a3-4752-ab2a-0cf698cf8236" providerId="ADAL" clId="{308A4B3C-A405-42DB-AF85-D2078899C16D}" dt="2021-04-08T10:28:26.498" v="662" actId="207"/>
          <ac:spMkLst>
            <pc:docMk/>
            <pc:sldMk cId="3757370975" sldId="2134805487"/>
            <ac:spMk id="2" creationId="{C4223689-E5CC-4047-8355-796057311F79}"/>
          </ac:spMkLst>
        </pc:spChg>
      </pc:sldChg>
      <pc:sldChg chg="modSp add mod">
        <pc:chgData name="Vesa Juvonen" userId="c7243be1-99a3-4752-ab2a-0cf698cf8236" providerId="ADAL" clId="{308A4B3C-A405-42DB-AF85-D2078899C16D}" dt="2021-04-08T10:28:39.390" v="663" actId="1076"/>
        <pc:sldMkLst>
          <pc:docMk/>
          <pc:sldMk cId="2649179075" sldId="2134805578"/>
        </pc:sldMkLst>
        <pc:spChg chg="mod">
          <ac:chgData name="Vesa Juvonen" userId="c7243be1-99a3-4752-ab2a-0cf698cf8236" providerId="ADAL" clId="{308A4B3C-A405-42DB-AF85-D2078899C16D}" dt="2021-04-08T10:28:39.390" v="663" actId="1076"/>
          <ac:spMkLst>
            <pc:docMk/>
            <pc:sldMk cId="2649179075" sldId="2134805578"/>
            <ac:spMk id="39" creationId="{1932C46B-BA28-4A21-B8A7-3041D1DAFB87}"/>
          </ac:spMkLst>
        </pc:spChg>
      </pc:sldChg>
      <pc:sldChg chg="new del">
        <pc:chgData name="Vesa Juvonen" userId="c7243be1-99a3-4752-ab2a-0cf698cf8236" providerId="ADAL" clId="{308A4B3C-A405-42DB-AF85-D2078899C16D}" dt="2021-04-08T10:32:22.940" v="665" actId="47"/>
        <pc:sldMkLst>
          <pc:docMk/>
          <pc:sldMk cId="1839829900" sldId="2134805579"/>
        </pc:sldMkLst>
      </pc:sldChg>
      <pc:sldChg chg="addSp delSp modSp new mod chgLayout">
        <pc:chgData name="Vesa Juvonen" userId="c7243be1-99a3-4752-ab2a-0cf698cf8236" providerId="ADAL" clId="{308A4B3C-A405-42DB-AF85-D2078899C16D}" dt="2021-04-08T10:45:37.718" v="1948" actId="22"/>
        <pc:sldMkLst>
          <pc:docMk/>
          <pc:sldMk cId="1921099682" sldId="2134805579"/>
        </pc:sldMkLst>
        <pc:spChg chg="del mod ord">
          <ac:chgData name="Vesa Juvonen" userId="c7243be1-99a3-4752-ab2a-0cf698cf8236" providerId="ADAL" clId="{308A4B3C-A405-42DB-AF85-D2078899C16D}" dt="2021-04-08T10:45:09.070" v="1875" actId="700"/>
          <ac:spMkLst>
            <pc:docMk/>
            <pc:sldMk cId="1921099682" sldId="2134805579"/>
            <ac:spMk id="2" creationId="{382810C7-7437-464D-83FB-DA351B573029}"/>
          </ac:spMkLst>
        </pc:spChg>
        <pc:spChg chg="add mod ord">
          <ac:chgData name="Vesa Juvonen" userId="c7243be1-99a3-4752-ab2a-0cf698cf8236" providerId="ADAL" clId="{308A4B3C-A405-42DB-AF85-D2078899C16D}" dt="2021-04-08T10:45:10.785" v="1879" actId="20577"/>
          <ac:spMkLst>
            <pc:docMk/>
            <pc:sldMk cId="1921099682" sldId="2134805579"/>
            <ac:spMk id="3" creationId="{5F77E149-FFFB-43DC-985E-83C34049B1D6}"/>
          </ac:spMkLst>
        </pc:spChg>
        <pc:spChg chg="add mod ord">
          <ac:chgData name="Vesa Juvonen" userId="c7243be1-99a3-4752-ab2a-0cf698cf8236" providerId="ADAL" clId="{308A4B3C-A405-42DB-AF85-D2078899C16D}" dt="2021-04-08T10:45:27.322" v="1944" actId="20577"/>
          <ac:spMkLst>
            <pc:docMk/>
            <pc:sldMk cId="1921099682" sldId="2134805579"/>
            <ac:spMk id="4" creationId="{B82185B3-370E-47E0-BD0C-D9F91670B407}"/>
          </ac:spMkLst>
        </pc:spChg>
        <pc:spChg chg="add del">
          <ac:chgData name="Vesa Juvonen" userId="c7243be1-99a3-4752-ab2a-0cf698cf8236" providerId="ADAL" clId="{308A4B3C-A405-42DB-AF85-D2078899C16D}" dt="2021-04-08T10:45:37.718" v="1948" actId="22"/>
          <ac:spMkLst>
            <pc:docMk/>
            <pc:sldMk cId="1921099682" sldId="2134805579"/>
            <ac:spMk id="8" creationId="{0065F418-4115-4FA0-B968-5BF3F615F07E}"/>
          </ac:spMkLst>
        </pc:spChg>
        <pc:picChg chg="add del">
          <ac:chgData name="Vesa Juvonen" userId="c7243be1-99a3-4752-ab2a-0cf698cf8236" providerId="ADAL" clId="{308A4B3C-A405-42DB-AF85-D2078899C16D}" dt="2021-04-08T10:45:37.718" v="1948" actId="22"/>
          <ac:picMkLst>
            <pc:docMk/>
            <pc:sldMk cId="1921099682" sldId="2134805579"/>
            <ac:picMk id="6" creationId="{92B7B104-10B9-4C54-BB72-4F4CE9ECBC65}"/>
          </ac:picMkLst>
        </pc:picChg>
        <pc:picChg chg="add del">
          <ac:chgData name="Vesa Juvonen" userId="c7243be1-99a3-4752-ab2a-0cf698cf8236" providerId="ADAL" clId="{308A4B3C-A405-42DB-AF85-D2078899C16D}" dt="2021-04-08T10:45:37.718" v="1948" actId="22"/>
          <ac:picMkLst>
            <pc:docMk/>
            <pc:sldMk cId="1921099682" sldId="2134805579"/>
            <ac:picMk id="10" creationId="{09778372-7AB5-409C-BD53-D9EB3FA304EC}"/>
          </ac:picMkLst>
        </pc:picChg>
        <pc:picChg chg="add del">
          <ac:chgData name="Vesa Juvonen" userId="c7243be1-99a3-4752-ab2a-0cf698cf8236" providerId="ADAL" clId="{308A4B3C-A405-42DB-AF85-D2078899C16D}" dt="2021-04-08T10:45:37.718" v="1948" actId="22"/>
          <ac:picMkLst>
            <pc:docMk/>
            <pc:sldMk cId="1921099682" sldId="2134805579"/>
            <ac:picMk id="12" creationId="{7E741A1F-F3DB-45A4-AB46-9FA5274080E7}"/>
          </ac:picMkLst>
        </pc:picChg>
        <pc:picChg chg="add del">
          <ac:chgData name="Vesa Juvonen" userId="c7243be1-99a3-4752-ab2a-0cf698cf8236" providerId="ADAL" clId="{308A4B3C-A405-42DB-AF85-D2078899C16D}" dt="2021-04-08T10:45:37.718" v="1948" actId="22"/>
          <ac:picMkLst>
            <pc:docMk/>
            <pc:sldMk cId="1921099682" sldId="2134805579"/>
            <ac:picMk id="14" creationId="{9576DEB0-82C2-49DC-8BBD-3E54EAC659D5}"/>
          </ac:picMkLst>
        </pc:picChg>
      </pc:sldChg>
      <pc:sldChg chg="new del">
        <pc:chgData name="Vesa Juvonen" userId="c7243be1-99a3-4752-ab2a-0cf698cf8236" providerId="ADAL" clId="{308A4B3C-A405-42DB-AF85-D2078899C16D}" dt="2021-04-08T10:45:36.762" v="1947" actId="680"/>
        <pc:sldMkLst>
          <pc:docMk/>
          <pc:sldMk cId="3004172691" sldId="2134805580"/>
        </pc:sldMkLst>
      </pc:sldChg>
      <pc:sldChg chg="addSp delSp modSp add mod">
        <pc:chgData name="Vesa Juvonen" userId="c7243be1-99a3-4752-ab2a-0cf698cf8236" providerId="ADAL" clId="{308A4B3C-A405-42DB-AF85-D2078899C16D}" dt="2021-04-08T10:50:27.983" v="2563" actId="1076"/>
        <pc:sldMkLst>
          <pc:docMk/>
          <pc:sldMk cId="3546629631" sldId="2134805580"/>
        </pc:sldMkLst>
        <pc:spChg chg="add">
          <ac:chgData name="Vesa Juvonen" userId="c7243be1-99a3-4752-ab2a-0cf698cf8236" providerId="ADAL" clId="{308A4B3C-A405-42DB-AF85-D2078899C16D}" dt="2021-04-08T10:45:57.280" v="1989" actId="22"/>
          <ac:spMkLst>
            <pc:docMk/>
            <pc:sldMk cId="3546629631" sldId="2134805580"/>
            <ac:spMk id="3" creationId="{3B3AE59A-6E94-420A-A4EE-3B9A87483120}"/>
          </ac:spMkLst>
        </pc:spChg>
        <pc:spChg chg="mod">
          <ac:chgData name="Vesa Juvonen" userId="c7243be1-99a3-4752-ab2a-0cf698cf8236" providerId="ADAL" clId="{308A4B3C-A405-42DB-AF85-D2078899C16D}" dt="2021-04-08T10:46:02.795" v="2003" actId="20577"/>
          <ac:spMkLst>
            <pc:docMk/>
            <pc:sldMk cId="3546629631" sldId="2134805580"/>
            <ac:spMk id="4" creationId="{639BA624-888E-4F6A-B561-3CE16082DE87}"/>
          </ac:spMkLst>
        </pc:spChg>
        <pc:spChg chg="del">
          <ac:chgData name="Vesa Juvonen" userId="c7243be1-99a3-4752-ab2a-0cf698cf8236" providerId="ADAL" clId="{308A4B3C-A405-42DB-AF85-D2078899C16D}" dt="2021-04-08T10:46:10.146" v="2005" actId="478"/>
          <ac:spMkLst>
            <pc:docMk/>
            <pc:sldMk cId="3546629631" sldId="2134805580"/>
            <ac:spMk id="5" creationId="{535C4883-7264-487E-90A8-B6F7540D7994}"/>
          </ac:spMkLst>
        </pc:spChg>
        <pc:spChg chg="mod">
          <ac:chgData name="Vesa Juvonen" userId="c7243be1-99a3-4752-ab2a-0cf698cf8236" providerId="ADAL" clId="{308A4B3C-A405-42DB-AF85-D2078899C16D}" dt="2021-04-08T10:50:27.983" v="2563" actId="1076"/>
          <ac:spMkLst>
            <pc:docMk/>
            <pc:sldMk cId="3546629631" sldId="2134805580"/>
            <ac:spMk id="7" creationId="{442327A5-11EA-4983-BDBF-807D8E772849}"/>
          </ac:spMkLst>
        </pc:spChg>
        <pc:spChg chg="del">
          <ac:chgData name="Vesa Juvonen" userId="c7243be1-99a3-4752-ab2a-0cf698cf8236" providerId="ADAL" clId="{308A4B3C-A405-42DB-AF85-D2078899C16D}" dt="2021-04-08T10:46:07.425" v="2004" actId="478"/>
          <ac:spMkLst>
            <pc:docMk/>
            <pc:sldMk cId="3546629631" sldId="2134805580"/>
            <ac:spMk id="8" creationId="{6FBBE683-F24F-46DB-A854-23475CDC0BEF}"/>
          </ac:spMkLst>
        </pc:spChg>
        <pc:picChg chg="add">
          <ac:chgData name="Vesa Juvonen" userId="c7243be1-99a3-4752-ab2a-0cf698cf8236" providerId="ADAL" clId="{308A4B3C-A405-42DB-AF85-D2078899C16D}" dt="2021-04-08T10:45:57.280" v="1989" actId="22"/>
          <ac:picMkLst>
            <pc:docMk/>
            <pc:sldMk cId="3546629631" sldId="2134805580"/>
            <ac:picMk id="2" creationId="{766507F2-F34F-4DCC-AF42-5B466D64585A}"/>
          </ac:picMkLst>
        </pc:picChg>
        <pc:picChg chg="add">
          <ac:chgData name="Vesa Juvonen" userId="c7243be1-99a3-4752-ab2a-0cf698cf8236" providerId="ADAL" clId="{308A4B3C-A405-42DB-AF85-D2078899C16D}" dt="2021-04-08T10:45:57.280" v="1989" actId="22"/>
          <ac:picMkLst>
            <pc:docMk/>
            <pc:sldMk cId="3546629631" sldId="2134805580"/>
            <ac:picMk id="11" creationId="{A8192864-CD75-442E-954D-2BFE4DDF4A7B}"/>
          </ac:picMkLst>
        </pc:picChg>
        <pc:picChg chg="add">
          <ac:chgData name="Vesa Juvonen" userId="c7243be1-99a3-4752-ab2a-0cf698cf8236" providerId="ADAL" clId="{308A4B3C-A405-42DB-AF85-D2078899C16D}" dt="2021-04-08T10:45:57.280" v="1989" actId="22"/>
          <ac:picMkLst>
            <pc:docMk/>
            <pc:sldMk cId="3546629631" sldId="2134805580"/>
            <ac:picMk id="13" creationId="{557F9D76-BDA6-4A4F-9145-5337C76B97E9}"/>
          </ac:picMkLst>
        </pc:picChg>
        <pc:picChg chg="add">
          <ac:chgData name="Vesa Juvonen" userId="c7243be1-99a3-4752-ab2a-0cf698cf8236" providerId="ADAL" clId="{308A4B3C-A405-42DB-AF85-D2078899C16D}" dt="2021-04-08T10:45:57.280" v="1989" actId="22"/>
          <ac:picMkLst>
            <pc:docMk/>
            <pc:sldMk cId="3546629631" sldId="2134805580"/>
            <ac:picMk id="15" creationId="{27EB5AF4-3B5D-4C24-B445-5374C7C5127C}"/>
          </ac:picMkLst>
        </pc:picChg>
      </pc:sldChg>
      <pc:sldChg chg="addSp">
        <pc:chgData name="Vesa Juvonen" userId="c7243be1-99a3-4752-ab2a-0cf698cf8236" providerId="ADAL" clId="{308A4B3C-A405-42DB-AF85-D2078899C16D}" dt="2021-04-08T12:10:16.425" v="2863"/>
        <pc:sldMkLst>
          <pc:docMk/>
          <pc:sldMk cId="1180693028" sldId="2134805581"/>
        </pc:sldMkLst>
        <pc:spChg chg="add">
          <ac:chgData name="Vesa Juvonen" userId="c7243be1-99a3-4752-ab2a-0cf698cf8236" providerId="ADAL" clId="{308A4B3C-A405-42DB-AF85-D2078899C16D}" dt="2021-04-08T12:10:16.425" v="2863"/>
          <ac:spMkLst>
            <pc:docMk/>
            <pc:sldMk cId="1180693028" sldId="2134805581"/>
            <ac:spMk id="2" creationId="{7C843D43-4529-4542-88F4-366EA8D05505}"/>
          </ac:spMkLst>
        </pc:spChg>
      </pc:sldChg>
      <pc:sldChg chg="addSp delSp modSp new add del mod modClrScheme chgLayout">
        <pc:chgData name="Vesa Juvonen" userId="c7243be1-99a3-4752-ab2a-0cf698cf8236" providerId="ADAL" clId="{308A4B3C-A405-42DB-AF85-D2078899C16D}" dt="2021-04-08T12:16:07.431" v="3252" actId="1076"/>
        <pc:sldMkLst>
          <pc:docMk/>
          <pc:sldMk cId="2426881068" sldId="2134805581"/>
        </pc:sldMkLst>
        <pc:spChg chg="del mod ord">
          <ac:chgData name="Vesa Juvonen" userId="c7243be1-99a3-4752-ab2a-0cf698cf8236" providerId="ADAL" clId="{308A4B3C-A405-42DB-AF85-D2078899C16D}" dt="2021-04-08T12:10:15.964" v="2862" actId="700"/>
          <ac:spMkLst>
            <pc:docMk/>
            <pc:sldMk cId="2426881068" sldId="2134805581"/>
            <ac:spMk id="2" creationId="{189622E1-2BF2-47D2-8D04-315E69F8CCAD}"/>
          </ac:spMkLst>
        </pc:spChg>
        <pc:spChg chg="del">
          <ac:chgData name="Vesa Juvonen" userId="c7243be1-99a3-4752-ab2a-0cf698cf8236" providerId="ADAL" clId="{308A4B3C-A405-42DB-AF85-D2078899C16D}" dt="2021-04-08T12:10:15.964" v="2862" actId="700"/>
          <ac:spMkLst>
            <pc:docMk/>
            <pc:sldMk cId="2426881068" sldId="2134805581"/>
            <ac:spMk id="3" creationId="{D86AB3AA-CE0B-4970-BA0E-2D709096E3D2}"/>
          </ac:spMkLst>
        </pc:spChg>
        <pc:spChg chg="del">
          <ac:chgData name="Vesa Juvonen" userId="c7243be1-99a3-4752-ab2a-0cf698cf8236" providerId="ADAL" clId="{308A4B3C-A405-42DB-AF85-D2078899C16D}" dt="2021-04-08T12:10:15.964" v="2862" actId="700"/>
          <ac:spMkLst>
            <pc:docMk/>
            <pc:sldMk cId="2426881068" sldId="2134805581"/>
            <ac:spMk id="4" creationId="{2C1B5485-8A30-4DEB-A909-66C6EA0FE7ED}"/>
          </ac:spMkLst>
        </pc:spChg>
        <pc:spChg chg="add mod ord">
          <ac:chgData name="Vesa Juvonen" userId="c7243be1-99a3-4752-ab2a-0cf698cf8236" providerId="ADAL" clId="{308A4B3C-A405-42DB-AF85-D2078899C16D}" dt="2021-04-08T12:11:10.275" v="2960" actId="20577"/>
          <ac:spMkLst>
            <pc:docMk/>
            <pc:sldMk cId="2426881068" sldId="2134805581"/>
            <ac:spMk id="5" creationId="{5AE36D6C-2DB6-41AF-B3E8-916D343ECEDF}"/>
          </ac:spMkLst>
        </pc:spChg>
        <pc:spChg chg="add del mod">
          <ac:chgData name="Vesa Juvonen" userId="c7243be1-99a3-4752-ab2a-0cf698cf8236" providerId="ADAL" clId="{308A4B3C-A405-42DB-AF85-D2078899C16D}" dt="2021-04-08T12:16:01.735" v="3250" actId="21"/>
          <ac:spMkLst>
            <pc:docMk/>
            <pc:sldMk cId="2426881068" sldId="2134805581"/>
            <ac:spMk id="8" creationId="{63DAA27A-12C0-448D-934F-FFCB37077A29}"/>
          </ac:spMkLst>
        </pc:spChg>
        <pc:spChg chg="add del mod">
          <ac:chgData name="Vesa Juvonen" userId="c7243be1-99a3-4752-ab2a-0cf698cf8236" providerId="ADAL" clId="{308A4B3C-A405-42DB-AF85-D2078899C16D}" dt="2021-04-08T12:13:59.187" v="3078"/>
          <ac:spMkLst>
            <pc:docMk/>
            <pc:sldMk cId="2426881068" sldId="2134805581"/>
            <ac:spMk id="9" creationId="{259301D2-6FF6-4086-912B-5CF4A0CA2FA6}"/>
          </ac:spMkLst>
        </pc:spChg>
        <pc:spChg chg="add del mod">
          <ac:chgData name="Vesa Juvonen" userId="c7243be1-99a3-4752-ab2a-0cf698cf8236" providerId="ADAL" clId="{308A4B3C-A405-42DB-AF85-D2078899C16D}" dt="2021-04-08T12:16:01.735" v="3250" actId="21"/>
          <ac:spMkLst>
            <pc:docMk/>
            <pc:sldMk cId="2426881068" sldId="2134805581"/>
            <ac:spMk id="10" creationId="{4F793EDD-A2A2-471B-B693-BF4B9A981557}"/>
          </ac:spMkLst>
        </pc:spChg>
        <pc:spChg chg="add del mod ord">
          <ac:chgData name="Vesa Juvonen" userId="c7243be1-99a3-4752-ab2a-0cf698cf8236" providerId="ADAL" clId="{308A4B3C-A405-42DB-AF85-D2078899C16D}" dt="2021-04-08T12:16:01.735" v="3250" actId="21"/>
          <ac:spMkLst>
            <pc:docMk/>
            <pc:sldMk cId="2426881068" sldId="2134805581"/>
            <ac:spMk id="12" creationId="{633E91B0-A621-4A2E-BADD-6B8E6D97DF42}"/>
          </ac:spMkLst>
        </pc:spChg>
        <pc:spChg chg="add del mod">
          <ac:chgData name="Vesa Juvonen" userId="c7243be1-99a3-4752-ab2a-0cf698cf8236" providerId="ADAL" clId="{308A4B3C-A405-42DB-AF85-D2078899C16D}" dt="2021-04-08T12:16:01.735" v="3250" actId="21"/>
          <ac:spMkLst>
            <pc:docMk/>
            <pc:sldMk cId="2426881068" sldId="2134805581"/>
            <ac:spMk id="13" creationId="{B9B71A99-C114-475B-955C-E09B3CA15FC6}"/>
          </ac:spMkLst>
        </pc:spChg>
        <pc:picChg chg="add del mod modCrop">
          <ac:chgData name="Vesa Juvonen" userId="c7243be1-99a3-4752-ab2a-0cf698cf8236" providerId="ADAL" clId="{308A4B3C-A405-42DB-AF85-D2078899C16D}" dt="2021-04-08T12:16:01.735" v="3250" actId="21"/>
          <ac:picMkLst>
            <pc:docMk/>
            <pc:sldMk cId="2426881068" sldId="2134805581"/>
            <ac:picMk id="7" creationId="{89AE1E8A-EE69-42E2-87D3-2D4806AD0201}"/>
          </ac:picMkLst>
        </pc:picChg>
        <pc:picChg chg="add mod">
          <ac:chgData name="Vesa Juvonen" userId="c7243be1-99a3-4752-ab2a-0cf698cf8236" providerId="ADAL" clId="{308A4B3C-A405-42DB-AF85-D2078899C16D}" dt="2021-04-08T12:16:07.431" v="3252" actId="1076"/>
          <ac:picMkLst>
            <pc:docMk/>
            <pc:sldMk cId="2426881068" sldId="2134805581"/>
            <ac:picMk id="15" creationId="{0091CDCF-99F1-4798-A5C9-A03BBB5BF931}"/>
          </ac:picMkLst>
        </pc:picChg>
      </pc:sldChg>
      <pc:sldChg chg="addSp">
        <pc:chgData name="Vesa Juvonen" userId="c7243be1-99a3-4752-ab2a-0cf698cf8236" providerId="ADAL" clId="{308A4B3C-A405-42DB-AF85-D2078899C16D}" dt="2021-04-08T12:10:21.374" v="2866"/>
        <pc:sldMkLst>
          <pc:docMk/>
          <pc:sldMk cId="2504424429" sldId="2134805581"/>
        </pc:sldMkLst>
        <pc:spChg chg="add">
          <ac:chgData name="Vesa Juvonen" userId="c7243be1-99a3-4752-ab2a-0cf698cf8236" providerId="ADAL" clId="{308A4B3C-A405-42DB-AF85-D2078899C16D}" dt="2021-04-08T12:10:21.374" v="2866"/>
          <ac:spMkLst>
            <pc:docMk/>
            <pc:sldMk cId="2504424429" sldId="2134805581"/>
            <ac:spMk id="2" creationId="{A11E0F6C-DFA8-44B2-A00A-47A293772E21}"/>
          </ac:spMkLst>
        </pc:spChg>
      </pc:sldChg>
    </pc:docChg>
  </pc:docChgLst>
  <pc:docChgLst>
    <pc:chgData name="Vesa Juvonen" userId="c7243be1-99a3-4752-ab2a-0cf698cf8236" providerId="ADAL" clId="{DD941F52-5A16-4E9D-9F8F-84966D6E234B}"/>
    <pc:docChg chg="undo custSel modSld">
      <pc:chgData name="Vesa Juvonen" userId="c7243be1-99a3-4752-ab2a-0cf698cf8236" providerId="ADAL" clId="{DD941F52-5A16-4E9D-9F8F-84966D6E234B}" dt="2022-06-10T21:32:06.596" v="168" actId="1076"/>
      <pc:docMkLst>
        <pc:docMk/>
      </pc:docMkLst>
      <pc:sldChg chg="modSp mod">
        <pc:chgData name="Vesa Juvonen" userId="c7243be1-99a3-4752-ab2a-0cf698cf8236" providerId="ADAL" clId="{DD941F52-5A16-4E9D-9F8F-84966D6E234B}" dt="2022-06-10T21:27:08.957" v="113" actId="20577"/>
        <pc:sldMkLst>
          <pc:docMk/>
          <pc:sldMk cId="287163252" sldId="1567"/>
        </pc:sldMkLst>
        <pc:spChg chg="mod">
          <ac:chgData name="Vesa Juvonen" userId="c7243be1-99a3-4752-ab2a-0cf698cf8236" providerId="ADAL" clId="{DD941F52-5A16-4E9D-9F8F-84966D6E234B}" dt="2022-06-10T21:27:06.289" v="110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DD941F52-5A16-4E9D-9F8F-84966D6E234B}" dt="2022-06-10T21:27:08.957" v="113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DD941F52-5A16-4E9D-9F8F-84966D6E234B}" dt="2022-06-10T21:32:06.596" v="168" actId="1076"/>
        <pc:sldMkLst>
          <pc:docMk/>
          <pc:sldMk cId="10702720" sldId="2079"/>
        </pc:sldMkLst>
        <pc:spChg chg="add del mod">
          <ac:chgData name="Vesa Juvonen" userId="c7243be1-99a3-4752-ab2a-0cf698cf8236" providerId="ADAL" clId="{DD941F52-5A16-4E9D-9F8F-84966D6E234B}" dt="2022-06-10T21:26:48.332" v="96" actId="478"/>
          <ac:spMkLst>
            <pc:docMk/>
            <pc:sldMk cId="10702720" sldId="2079"/>
            <ac:spMk id="2" creationId="{AC128964-72D6-F7E9-579E-CCBF7AF01078}"/>
          </ac:spMkLst>
        </pc:spChg>
        <pc:spChg chg="mod">
          <ac:chgData name="Vesa Juvonen" userId="c7243be1-99a3-4752-ab2a-0cf698cf8236" providerId="ADAL" clId="{DD941F52-5A16-4E9D-9F8F-84966D6E234B}" dt="2022-06-10T21:26:14.426" v="72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DD941F52-5A16-4E9D-9F8F-84966D6E234B}" dt="2022-06-10T21:31:49.182" v="162" actId="1076"/>
          <ac:picMkLst>
            <pc:docMk/>
            <pc:sldMk cId="10702720" sldId="2079"/>
            <ac:picMk id="4" creationId="{09E9844D-1B14-0BC5-1675-71829100DA04}"/>
          </ac:picMkLst>
        </pc:picChg>
        <pc:picChg chg="add mod">
          <ac:chgData name="Vesa Juvonen" userId="c7243be1-99a3-4752-ab2a-0cf698cf8236" providerId="ADAL" clId="{DD941F52-5A16-4E9D-9F8F-84966D6E234B}" dt="2022-06-10T21:31:47.687" v="161" actId="1076"/>
          <ac:picMkLst>
            <pc:docMk/>
            <pc:sldMk cId="10702720" sldId="2079"/>
            <ac:picMk id="6" creationId="{B9FB94DE-E4E3-4BBB-3BAB-114354A09C4A}"/>
          </ac:picMkLst>
        </pc:picChg>
        <pc:picChg chg="add mod">
          <ac:chgData name="Vesa Juvonen" userId="c7243be1-99a3-4752-ab2a-0cf698cf8236" providerId="ADAL" clId="{DD941F52-5A16-4E9D-9F8F-84966D6E234B}" dt="2022-06-10T21:32:06.596" v="168" actId="1076"/>
          <ac:picMkLst>
            <pc:docMk/>
            <pc:sldMk cId="10702720" sldId="2079"/>
            <ac:picMk id="9" creationId="{4F9C18CA-BA02-0001-2BA3-81015BB80E61}"/>
          </ac:picMkLst>
        </pc:picChg>
        <pc:picChg chg="del">
          <ac:chgData name="Vesa Juvonen" userId="c7243be1-99a3-4752-ab2a-0cf698cf8236" providerId="ADAL" clId="{DD941F52-5A16-4E9D-9F8F-84966D6E234B}" dt="2022-06-10T21:31:35.995" v="154" actId="478"/>
          <ac:picMkLst>
            <pc:docMk/>
            <pc:sldMk cId="10702720" sldId="2079"/>
            <ac:picMk id="10" creationId="{C6F1F73E-A912-2211-74EC-C8BF6A137937}"/>
          </ac:picMkLst>
        </pc:picChg>
        <pc:picChg chg="del">
          <ac:chgData name="Vesa Juvonen" userId="c7243be1-99a3-4752-ab2a-0cf698cf8236" providerId="ADAL" clId="{DD941F52-5A16-4E9D-9F8F-84966D6E234B}" dt="2022-06-10T21:31:36.821" v="155" actId="478"/>
          <ac:picMkLst>
            <pc:docMk/>
            <pc:sldMk cId="10702720" sldId="2079"/>
            <ac:picMk id="12" creationId="{675A5F2F-8CC0-046F-22BB-DD0847944752}"/>
          </ac:picMkLst>
        </pc:picChg>
        <pc:picChg chg="del">
          <ac:chgData name="Vesa Juvonen" userId="c7243be1-99a3-4752-ab2a-0cf698cf8236" providerId="ADAL" clId="{DD941F52-5A16-4E9D-9F8F-84966D6E234B}" dt="2022-06-10T21:31:42.435" v="158" actId="478"/>
          <ac:picMkLst>
            <pc:docMk/>
            <pc:sldMk cId="10702720" sldId="2079"/>
            <ac:picMk id="1026" creationId="{4A28E441-5B7A-DC60-7C47-B593901140C7}"/>
          </ac:picMkLst>
        </pc:picChg>
      </pc:sldChg>
      <pc:sldChg chg="addSp delSp modSp mod">
        <pc:chgData name="Vesa Juvonen" userId="c7243be1-99a3-4752-ab2a-0cf698cf8236" providerId="ADAL" clId="{DD941F52-5A16-4E9D-9F8F-84966D6E234B}" dt="2022-06-10T21:30:46.580" v="148" actId="1076"/>
        <pc:sldMkLst>
          <pc:docMk/>
          <pc:sldMk cId="778883926" sldId="2076136264"/>
        </pc:sldMkLst>
        <pc:spChg chg="add del">
          <ac:chgData name="Vesa Juvonen" userId="c7243be1-99a3-4752-ab2a-0cf698cf8236" providerId="ADAL" clId="{DD941F52-5A16-4E9D-9F8F-84966D6E234B}" dt="2022-06-10T21:28:36.331" v="131"/>
          <ac:spMkLst>
            <pc:docMk/>
            <pc:sldMk cId="778883926" sldId="2076136264"/>
            <ac:spMk id="3" creationId="{A8C16904-BAC8-AFE1-1A84-0BC94F0DDE78}"/>
          </ac:spMkLst>
        </pc:spChg>
        <pc:spChg chg="mod">
          <ac:chgData name="Vesa Juvonen" userId="c7243be1-99a3-4752-ab2a-0cf698cf8236" providerId="ADAL" clId="{DD941F52-5A16-4E9D-9F8F-84966D6E234B}" dt="2022-06-10T21:29:35.453" v="141" actId="14100"/>
          <ac:spMkLst>
            <pc:docMk/>
            <pc:sldMk cId="778883926" sldId="2076136264"/>
            <ac:spMk id="14" creationId="{953584C8-8734-42EA-AD16-6AA2B405D249}"/>
          </ac:spMkLst>
        </pc:spChg>
        <pc:picChg chg="add del">
          <ac:chgData name="Vesa Juvonen" userId="c7243be1-99a3-4752-ab2a-0cf698cf8236" providerId="ADAL" clId="{DD941F52-5A16-4E9D-9F8F-84966D6E234B}" dt="2022-06-10T21:29:29.304" v="139" actId="478"/>
          <ac:picMkLst>
            <pc:docMk/>
            <pc:sldMk cId="778883926" sldId="2076136264"/>
            <ac:picMk id="6" creationId="{4BC6C431-E828-7C62-1A3A-3BDF99A541D2}"/>
          </ac:picMkLst>
        </pc:picChg>
        <pc:picChg chg="add del mod">
          <ac:chgData name="Vesa Juvonen" userId="c7243be1-99a3-4752-ab2a-0cf698cf8236" providerId="ADAL" clId="{DD941F52-5A16-4E9D-9F8F-84966D6E234B}" dt="2022-06-10T21:29:05.231" v="134" actId="478"/>
          <ac:picMkLst>
            <pc:docMk/>
            <pc:sldMk cId="778883926" sldId="2076136264"/>
            <ac:picMk id="7" creationId="{CED40D2C-1C92-0163-83B9-432148EE026E}"/>
          </ac:picMkLst>
        </pc:picChg>
        <pc:picChg chg="add del">
          <ac:chgData name="Vesa Juvonen" userId="c7243be1-99a3-4752-ab2a-0cf698cf8236" providerId="ADAL" clId="{DD941F52-5A16-4E9D-9F8F-84966D6E234B}" dt="2022-06-10T21:28:04.378" v="127" actId="478"/>
          <ac:picMkLst>
            <pc:docMk/>
            <pc:sldMk cId="778883926" sldId="2076136264"/>
            <ac:picMk id="8" creationId="{2D1FB5F5-34A1-ECC0-67D0-3448057A40BF}"/>
          </ac:picMkLst>
        </pc:picChg>
        <pc:picChg chg="add del mod">
          <ac:chgData name="Vesa Juvonen" userId="c7243be1-99a3-4752-ab2a-0cf698cf8236" providerId="ADAL" clId="{DD941F52-5A16-4E9D-9F8F-84966D6E234B}" dt="2022-06-10T21:29:36.660" v="142" actId="478"/>
          <ac:picMkLst>
            <pc:docMk/>
            <pc:sldMk cId="778883926" sldId="2076136264"/>
            <ac:picMk id="10" creationId="{79D56944-69F1-2392-ED04-F82F5FC86F2E}"/>
          </ac:picMkLst>
        </pc:picChg>
        <pc:picChg chg="add mod">
          <ac:chgData name="Vesa Juvonen" userId="c7243be1-99a3-4752-ab2a-0cf698cf8236" providerId="ADAL" clId="{DD941F52-5A16-4E9D-9F8F-84966D6E234B}" dt="2022-06-10T21:29:32.828" v="140" actId="1076"/>
          <ac:picMkLst>
            <pc:docMk/>
            <pc:sldMk cId="778883926" sldId="2076136264"/>
            <ac:picMk id="11" creationId="{AD7C33B6-F272-F87E-2A6F-300B89A5CE84}"/>
          </ac:picMkLst>
        </pc:picChg>
        <pc:picChg chg="add mod">
          <ac:chgData name="Vesa Juvonen" userId="c7243be1-99a3-4752-ab2a-0cf698cf8236" providerId="ADAL" clId="{DD941F52-5A16-4E9D-9F8F-84966D6E234B}" dt="2022-06-10T21:30:46.580" v="148" actId="1076"/>
          <ac:picMkLst>
            <pc:docMk/>
            <pc:sldMk cId="778883926" sldId="2076136264"/>
            <ac:picMk id="13" creationId="{03EEB0B7-5899-94EE-93DB-F0D1CAEF076E}"/>
          </ac:picMkLst>
        </pc:picChg>
        <pc:picChg chg="add mod">
          <ac:chgData name="Vesa Juvonen" userId="c7243be1-99a3-4752-ab2a-0cf698cf8236" providerId="ADAL" clId="{DD941F52-5A16-4E9D-9F8F-84966D6E234B}" dt="2022-06-10T21:28:06.839" v="128" actId="1076"/>
          <ac:picMkLst>
            <pc:docMk/>
            <pc:sldMk cId="778883926" sldId="2076136264"/>
            <ac:picMk id="1026" creationId="{2AB50F7C-34C4-4FDD-70FE-46167F4C6E1D}"/>
          </ac:picMkLst>
        </pc:picChg>
      </pc:sldChg>
      <pc:sldChg chg="addSp mod">
        <pc:chgData name="Vesa Juvonen" userId="c7243be1-99a3-4752-ab2a-0cf698cf8236" providerId="ADAL" clId="{DD941F52-5A16-4E9D-9F8F-84966D6E234B}" dt="2022-06-10T21:26:51.914" v="97" actId="22"/>
        <pc:sldMkLst>
          <pc:docMk/>
          <pc:sldMk cId="4046856784" sldId="2134805599"/>
        </pc:sldMkLst>
        <pc:spChg chg="add">
          <ac:chgData name="Vesa Juvonen" userId="c7243be1-99a3-4752-ab2a-0cf698cf8236" providerId="ADAL" clId="{DD941F52-5A16-4E9D-9F8F-84966D6E234B}" dt="2022-06-10T21:26:51.914" v="97" actId="22"/>
          <ac:spMkLst>
            <pc:docMk/>
            <pc:sldMk cId="4046856784" sldId="2134805599"/>
            <ac:spMk id="2" creationId="{360351D1-3798-DF31-89F8-4EB460D2C16C}"/>
          </ac:spMkLst>
        </pc:spChg>
      </pc:sldChg>
      <pc:sldChg chg="addSp mod addCm">
        <pc:chgData name="Vesa Juvonen" userId="c7243be1-99a3-4752-ab2a-0cf698cf8236" providerId="ADAL" clId="{DD941F52-5A16-4E9D-9F8F-84966D6E234B}" dt="2022-06-10T21:31:17.674" v="150"/>
        <pc:sldMkLst>
          <pc:docMk/>
          <pc:sldMk cId="3194623737" sldId="2145707281"/>
        </pc:sldMkLst>
        <pc:spChg chg="add">
          <ac:chgData name="Vesa Juvonen" userId="c7243be1-99a3-4752-ab2a-0cf698cf8236" providerId="ADAL" clId="{DD941F52-5A16-4E9D-9F8F-84966D6E234B}" dt="2022-06-10T21:30:53.048" v="149" actId="22"/>
          <ac:spMkLst>
            <pc:docMk/>
            <pc:sldMk cId="3194623737" sldId="2145707281"/>
            <ac:spMk id="7" creationId="{F5278422-A443-5C76-6461-01E8FBD13D34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6F5EB605-23B8-4D5A-BB20-E27F059FACFC}"/>
    <pc:docChg chg="modSld">
      <pc:chgData name="David Warner" userId="S::david_dwarnerii.com#ext#@microsoft.onmicrosoft.com::acafcf14-4098-4a83-9425-e73571277a06" providerId="AD" clId="Web-{6F5EB605-23B8-4D5A-BB20-E27F059FACFC}" dt="2021-03-08T14:57:06.264" v="32" actId="20577"/>
      <pc:docMkLst>
        <pc:docMk/>
      </pc:docMkLst>
      <pc:sldChg chg="delSp modSp">
        <pc:chgData name="David Warner" userId="S::david_dwarnerii.com#ext#@microsoft.onmicrosoft.com::acafcf14-4098-4a83-9425-e73571277a06" providerId="AD" clId="Web-{6F5EB605-23B8-4D5A-BB20-E27F059FACFC}" dt="2021-03-08T14:57:06.264" v="32" actId="20577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6F5EB605-23B8-4D5A-BB20-E27F059FACFC}" dt="2021-03-08T14:56:40.669" v="0"/>
          <ac:spMkLst>
            <pc:docMk/>
            <pc:sldMk cId="357588276" sldId="2076136388"/>
            <ac:spMk id="2" creationId="{21F4C9AD-BE3F-4F90-B5E9-F26EC903752E}"/>
          </ac:spMkLst>
        </pc:spChg>
        <pc:spChg chg="mod">
          <ac:chgData name="David Warner" userId="S::david_dwarnerii.com#ext#@microsoft.onmicrosoft.com::acafcf14-4098-4a83-9425-e73571277a06" providerId="AD" clId="Web-{6F5EB605-23B8-4D5A-BB20-E27F059FACFC}" dt="2021-03-08T14:57:06.264" v="32" actId="20577"/>
          <ac:spMkLst>
            <pc:docMk/>
            <pc:sldMk cId="357588276" sldId="2076136388"/>
            <ac:spMk id="4" creationId="{2D335D26-370D-4789-877A-3BC2EBF899C8}"/>
          </ac:spMkLst>
        </pc:spChg>
      </pc:sldChg>
    </pc:docChg>
  </pc:docChgLst>
  <pc:docChgLst>
    <pc:chgData name="Julie Turner" userId="S::julie.turner_sympraxisconsulting.com#ext#@microsoft.onmicrosoft.com::51f00042-4c48-4111-9ee4-670ef2fc7d0e" providerId="AD" clId="Web-{93D2E908-9168-44C6-AAF7-546DF61CD5C6}"/>
    <pc:docChg chg="modSld">
      <pc:chgData name="Julie Turner" userId="S::julie.turner_sympraxisconsulting.com#ext#@microsoft.onmicrosoft.com::51f00042-4c48-4111-9ee4-670ef2fc7d0e" providerId="AD" clId="Web-{93D2E908-9168-44C6-AAF7-546DF61CD5C6}" dt="2021-06-28T15:21:39.934" v="52" actId="2057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93D2E908-9168-44C6-AAF7-546DF61CD5C6}" dt="2021-06-28T15:21:39.934" v="52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93D2E908-9168-44C6-AAF7-546DF61CD5C6}" dt="2021-06-28T15:21:39.934" v="52" actId="20577"/>
          <ac:spMkLst>
            <pc:docMk/>
            <pc:sldMk cId="2877399898" sldId="1623"/>
            <ac:spMk id="3" creationId="{CBDC9C38-872E-4048-96FE-C321FEF21EC1}"/>
          </ac:spMkLst>
        </pc:spChg>
        <pc:spChg chg="del">
          <ac:chgData name="Julie Turner" userId="S::julie.turner_sympraxisconsulting.com#ext#@microsoft.onmicrosoft.com::51f00042-4c48-4111-9ee4-670ef2fc7d0e" providerId="AD" clId="Web-{93D2E908-9168-44C6-AAF7-546DF61CD5C6}" dt="2021-06-28T15:13:38.607" v="0"/>
          <ac:spMkLst>
            <pc:docMk/>
            <pc:sldMk cId="2877399898" sldId="1623"/>
            <ac:spMk id="138" creationId="{FB891434-F3EF-4B78-A41C-6E3C5D81A3B6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3511A340-A1D4-4CC1-9E8F-4323886F5CA0}"/>
    <pc:docChg chg="modSld">
      <pc:chgData name="David Warner" userId="S::david_dwarnerii.com#ext#@microsoft.onmicrosoft.com::acafcf14-4098-4a83-9425-e73571277a06" providerId="AD" clId="Web-{3511A340-A1D4-4CC1-9E8F-4323886F5CA0}" dt="2021-05-17T20:26:32.595" v="1"/>
      <pc:docMkLst>
        <pc:docMk/>
      </pc:docMkLst>
      <pc:sldChg chg="delSp modSp">
        <pc:chgData name="David Warner" userId="S::david_dwarnerii.com#ext#@microsoft.onmicrosoft.com::acafcf14-4098-4a83-9425-e73571277a06" providerId="AD" clId="Web-{3511A340-A1D4-4CC1-9E8F-4323886F5CA0}" dt="2021-05-17T20:26:32.595" v="1"/>
        <pc:sldMkLst>
          <pc:docMk/>
          <pc:sldMk cId="357588276" sldId="2076136388"/>
        </pc:sldMkLst>
        <pc:spChg chg="del mod">
          <ac:chgData name="David Warner" userId="S::david_dwarnerii.com#ext#@microsoft.onmicrosoft.com::acafcf14-4098-4a83-9425-e73571277a06" providerId="AD" clId="Web-{3511A340-A1D4-4CC1-9E8F-4323886F5CA0}" dt="2021-05-17T20:26:32.595" v="1"/>
          <ac:spMkLst>
            <pc:docMk/>
            <pc:sldMk cId="357588276" sldId="2076136388"/>
            <ac:spMk id="2" creationId="{62DD2063-A5FE-4E8B-9702-78D4BEBD50A1}"/>
          </ac:spMkLst>
        </pc:spChg>
      </pc:sldChg>
    </pc:docChg>
  </pc:docChgLst>
  <pc:docChgLst>
    <pc:chgData name="Vesa Juvonen" userId="c7243be1-99a3-4752-ab2a-0cf698cf8236" providerId="ADAL" clId="{C5B0E597-FAA4-49A3-A3B9-E85D626CBD6F}"/>
    <pc:docChg chg="undo custSel addSld delSld modSld modSection">
      <pc:chgData name="Vesa Juvonen" userId="c7243be1-99a3-4752-ab2a-0cf698cf8236" providerId="ADAL" clId="{C5B0E597-FAA4-49A3-A3B9-E85D626CBD6F}" dt="2022-05-17T14:27:47.599" v="456" actId="1076"/>
      <pc:docMkLst>
        <pc:docMk/>
      </pc:docMkLst>
      <pc:sldChg chg="modSp mod">
        <pc:chgData name="Vesa Juvonen" userId="c7243be1-99a3-4752-ab2a-0cf698cf8236" providerId="ADAL" clId="{C5B0E597-FAA4-49A3-A3B9-E85D626CBD6F}" dt="2022-05-13T13:05:19.565" v="85" actId="6549"/>
        <pc:sldMkLst>
          <pc:docMk/>
          <pc:sldMk cId="2967945684" sldId="277"/>
        </pc:sldMkLst>
        <pc:spChg chg="mod">
          <ac:chgData name="Vesa Juvonen" userId="c7243be1-99a3-4752-ab2a-0cf698cf8236" providerId="ADAL" clId="{C5B0E597-FAA4-49A3-A3B9-E85D626CBD6F}" dt="2022-05-13T13:05:19.565" v="85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C5B0E597-FAA4-49A3-A3B9-E85D626CBD6F}" dt="2022-05-13T13:04:13.546" v="55" actId="20577"/>
        <pc:sldMkLst>
          <pc:docMk/>
          <pc:sldMk cId="287163252" sldId="1567"/>
        </pc:sldMkLst>
        <pc:spChg chg="mod">
          <ac:chgData name="Vesa Juvonen" userId="c7243be1-99a3-4752-ab2a-0cf698cf8236" providerId="ADAL" clId="{C5B0E597-FAA4-49A3-A3B9-E85D626CBD6F}" dt="2022-05-13T13:04:13.546" v="55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C5B0E597-FAA4-49A3-A3B9-E85D626CBD6F}" dt="2022-05-13T13:04:09.405" v="43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C5B0E597-FAA4-49A3-A3B9-E85D626CBD6F}" dt="2022-05-13T13:04:03.372" v="41" actId="1076"/>
        <pc:sldMkLst>
          <pc:docMk/>
          <pc:sldMk cId="10702720" sldId="2079"/>
        </pc:sldMkLst>
        <pc:spChg chg="mod">
          <ac:chgData name="Vesa Juvonen" userId="c7243be1-99a3-4752-ab2a-0cf698cf8236" providerId="ADAL" clId="{C5B0E597-FAA4-49A3-A3B9-E85D626CBD6F}" dt="2022-05-13T13:02:33.218" v="17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C5B0E597-FAA4-49A3-A3B9-E85D626CBD6F}" dt="2022-05-13T13:02:59.464" v="23" actId="478"/>
          <ac:picMkLst>
            <pc:docMk/>
            <pc:sldMk cId="10702720" sldId="2079"/>
            <ac:picMk id="6" creationId="{34D1B84A-AA26-A624-4700-074B47AD0BE4}"/>
          </ac:picMkLst>
        </pc:picChg>
        <pc:picChg chg="del">
          <ac:chgData name="Vesa Juvonen" userId="c7243be1-99a3-4752-ab2a-0cf698cf8236" providerId="ADAL" clId="{C5B0E597-FAA4-49A3-A3B9-E85D626CBD6F}" dt="2022-05-13T13:03:02.890" v="25" actId="478"/>
          <ac:picMkLst>
            <pc:docMk/>
            <pc:sldMk cId="10702720" sldId="2079"/>
            <ac:picMk id="12" creationId="{36CA5D09-81CA-BEC8-8B43-300D93CBEE6E}"/>
          </ac:picMkLst>
        </pc:picChg>
        <pc:picChg chg="add mod">
          <ac:chgData name="Vesa Juvonen" userId="c7243be1-99a3-4752-ab2a-0cf698cf8236" providerId="ADAL" clId="{C5B0E597-FAA4-49A3-A3B9-E85D626CBD6F}" dt="2022-05-13T13:04:03.372" v="41" actId="1076"/>
          <ac:picMkLst>
            <pc:docMk/>
            <pc:sldMk cId="10702720" sldId="2079"/>
            <ac:picMk id="1026" creationId="{8580D21E-8498-D013-DACE-5760B272AC6D}"/>
          </ac:picMkLst>
        </pc:picChg>
        <pc:picChg chg="add mod">
          <ac:chgData name="Vesa Juvonen" userId="c7243be1-99a3-4752-ab2a-0cf698cf8236" providerId="ADAL" clId="{C5B0E597-FAA4-49A3-A3B9-E85D626CBD6F}" dt="2022-05-13T13:04:03.372" v="41" actId="1076"/>
          <ac:picMkLst>
            <pc:docMk/>
            <pc:sldMk cId="10702720" sldId="2079"/>
            <ac:picMk id="1028" creationId="{C4B3322F-78C4-AD2B-E6E2-122584687A8F}"/>
          </ac:picMkLst>
        </pc:picChg>
        <pc:picChg chg="add mod">
          <ac:chgData name="Vesa Juvonen" userId="c7243be1-99a3-4752-ab2a-0cf698cf8236" providerId="ADAL" clId="{C5B0E597-FAA4-49A3-A3B9-E85D626CBD6F}" dt="2022-05-13T13:04:03.372" v="41" actId="1076"/>
          <ac:picMkLst>
            <pc:docMk/>
            <pc:sldMk cId="10702720" sldId="2079"/>
            <ac:picMk id="1030" creationId="{F648B030-6406-D231-8E07-9B911D60E89C}"/>
          </ac:picMkLst>
        </pc:picChg>
      </pc:sldChg>
      <pc:sldChg chg="addSp delSp modSp mod">
        <pc:chgData name="Vesa Juvonen" userId="c7243be1-99a3-4752-ab2a-0cf698cf8236" providerId="ADAL" clId="{C5B0E597-FAA4-49A3-A3B9-E85D626CBD6F}" dt="2022-05-13T13:04:57.661" v="72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C5B0E597-FAA4-49A3-A3B9-E85D626CBD6F}" dt="2022-05-13T13:04:32.145" v="5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C5B0E597-FAA4-49A3-A3B9-E85D626CBD6F}" dt="2022-05-13T13:04:57.661" v="72" actId="1076"/>
          <ac:picMkLst>
            <pc:docMk/>
            <pc:sldMk cId="778883926" sldId="2076136264"/>
            <ac:picMk id="3" creationId="{001B0547-4E02-D27F-E3C5-88BE7D5A5E98}"/>
          </ac:picMkLst>
        </pc:picChg>
        <pc:picChg chg="add mod">
          <ac:chgData name="Vesa Juvonen" userId="c7243be1-99a3-4752-ab2a-0cf698cf8236" providerId="ADAL" clId="{C5B0E597-FAA4-49A3-A3B9-E85D626CBD6F}" dt="2022-05-13T13:04:55.400" v="71" actId="1076"/>
          <ac:picMkLst>
            <pc:docMk/>
            <pc:sldMk cId="778883926" sldId="2076136264"/>
            <ac:picMk id="5" creationId="{BE681916-7C2B-B34E-4D17-98F77D0861E6}"/>
          </ac:picMkLst>
        </pc:picChg>
        <pc:picChg chg="del">
          <ac:chgData name="Vesa Juvonen" userId="c7243be1-99a3-4752-ab2a-0cf698cf8236" providerId="ADAL" clId="{C5B0E597-FAA4-49A3-A3B9-E85D626CBD6F}" dt="2022-05-13T13:04:34.210" v="58" actId="478"/>
          <ac:picMkLst>
            <pc:docMk/>
            <pc:sldMk cId="778883926" sldId="2076136264"/>
            <ac:picMk id="6" creationId="{FC8D71D2-A967-F771-473F-56C63BB00857}"/>
          </ac:picMkLst>
        </pc:picChg>
        <pc:picChg chg="del">
          <ac:chgData name="Vesa Juvonen" userId="c7243be1-99a3-4752-ab2a-0cf698cf8236" providerId="ADAL" clId="{C5B0E597-FAA4-49A3-A3B9-E85D626CBD6F}" dt="2022-05-13T13:04:34.210" v="58" actId="478"/>
          <ac:picMkLst>
            <pc:docMk/>
            <pc:sldMk cId="778883926" sldId="2076136264"/>
            <ac:picMk id="8" creationId="{C405AB8F-882E-250F-AABB-F4C06E158C8F}"/>
          </ac:picMkLst>
        </pc:picChg>
        <pc:picChg chg="add mod">
          <ac:chgData name="Vesa Juvonen" userId="c7243be1-99a3-4752-ab2a-0cf698cf8236" providerId="ADAL" clId="{C5B0E597-FAA4-49A3-A3B9-E85D626CBD6F}" dt="2022-05-13T13:04:55.400" v="71" actId="1076"/>
          <ac:picMkLst>
            <pc:docMk/>
            <pc:sldMk cId="778883926" sldId="2076136264"/>
            <ac:picMk id="10" creationId="{17509671-9A78-0791-2022-B25873EE64D7}"/>
          </ac:picMkLst>
        </pc:picChg>
        <pc:picChg chg="add mod">
          <ac:chgData name="Vesa Juvonen" userId="c7243be1-99a3-4752-ab2a-0cf698cf8236" providerId="ADAL" clId="{C5B0E597-FAA4-49A3-A3B9-E85D626CBD6F}" dt="2022-05-13T13:04:50.582" v="68" actId="571"/>
          <ac:picMkLst>
            <pc:docMk/>
            <pc:sldMk cId="778883926" sldId="2076136264"/>
            <ac:picMk id="13" creationId="{13CC9A27-1F84-B37F-2ED0-81EC9D2814EE}"/>
          </ac:picMkLst>
        </pc:picChg>
        <pc:picChg chg="add mod">
          <ac:chgData name="Vesa Juvonen" userId="c7243be1-99a3-4752-ab2a-0cf698cf8236" providerId="ADAL" clId="{C5B0E597-FAA4-49A3-A3B9-E85D626CBD6F}" dt="2022-05-13T13:04:50.582" v="68" actId="571"/>
          <ac:picMkLst>
            <pc:docMk/>
            <pc:sldMk cId="778883926" sldId="2076136264"/>
            <ac:picMk id="15" creationId="{2E40533A-2899-DB02-90F7-991537194EC7}"/>
          </ac:picMkLst>
        </pc:picChg>
      </pc:sldChg>
      <pc:sldChg chg="addSp delSp modSp mod delAnim modAnim">
        <pc:chgData name="Vesa Juvonen" userId="c7243be1-99a3-4752-ab2a-0cf698cf8236" providerId="ADAL" clId="{C5B0E597-FAA4-49A3-A3B9-E85D626CBD6F}" dt="2022-05-13T13:06:58.369" v="107"/>
        <pc:sldMkLst>
          <pc:docMk/>
          <pc:sldMk cId="3554970203" sldId="2076137597"/>
        </pc:sldMkLst>
        <pc:spChg chg="mod">
          <ac:chgData name="Vesa Juvonen" userId="c7243be1-99a3-4752-ab2a-0cf698cf8236" providerId="ADAL" clId="{C5B0E597-FAA4-49A3-A3B9-E85D626CBD6F}" dt="2022-05-13T13:05:36.291" v="96" actId="6549"/>
          <ac:spMkLst>
            <pc:docMk/>
            <pc:sldMk cId="3554970203" sldId="2076137597"/>
            <ac:spMk id="29" creationId="{107AD1CF-9B9E-4023-BD6F-FE9D8B722EF5}"/>
          </ac:spMkLst>
        </pc:spChg>
        <pc:grpChg chg="add">
          <ac:chgData name="Vesa Juvonen" userId="c7243be1-99a3-4752-ab2a-0cf698cf8236" providerId="ADAL" clId="{C5B0E597-FAA4-49A3-A3B9-E85D626CBD6F}" dt="2022-05-13T13:06:37.247" v="103" actId="164"/>
          <ac:grpSpMkLst>
            <pc:docMk/>
            <pc:sldMk cId="3554970203" sldId="2076137597"/>
            <ac:grpSpMk id="5" creationId="{D71D33B0-EAC5-2CAC-5442-DA15658F6567}"/>
          </ac:grpSpMkLst>
        </pc:grpChg>
        <pc:picChg chg="add mod ord">
          <ac:chgData name="Vesa Juvonen" userId="c7243be1-99a3-4752-ab2a-0cf698cf8236" providerId="ADAL" clId="{C5B0E597-FAA4-49A3-A3B9-E85D626CBD6F}" dt="2022-05-13T13:06:27.793" v="101" actId="167"/>
          <ac:picMkLst>
            <pc:docMk/>
            <pc:sldMk cId="3554970203" sldId="2076137597"/>
            <ac:picMk id="4" creationId="{CCE625CB-A4BA-801A-859A-3C16AE297E87}"/>
          </ac:picMkLst>
        </pc:picChg>
        <pc:picChg chg="del">
          <ac:chgData name="Vesa Juvonen" userId="c7243be1-99a3-4752-ab2a-0cf698cf8236" providerId="ADAL" clId="{C5B0E597-FAA4-49A3-A3B9-E85D626CBD6F}" dt="2022-05-13T13:06:30.499" v="102" actId="478"/>
          <ac:picMkLst>
            <pc:docMk/>
            <pc:sldMk cId="3554970203" sldId="2076137597"/>
            <ac:picMk id="41" creationId="{28D6564B-B85F-4A55-A50C-6695FBB9A77A}"/>
          </ac:picMkLst>
        </pc:picChg>
      </pc:sldChg>
      <pc:sldChg chg="addSp delSp modSp mod">
        <pc:chgData name="Vesa Juvonen" userId="c7243be1-99a3-4752-ab2a-0cf698cf8236" providerId="ADAL" clId="{C5B0E597-FAA4-49A3-A3B9-E85D626CBD6F}" dt="2022-05-17T11:28:54.255" v="217" actId="1036"/>
        <pc:sldMkLst>
          <pc:docMk/>
          <pc:sldMk cId="4046856784" sldId="2134805599"/>
        </pc:sldMkLst>
        <pc:spChg chg="add del mod">
          <ac:chgData name="Vesa Juvonen" userId="c7243be1-99a3-4752-ab2a-0cf698cf8236" providerId="ADAL" clId="{C5B0E597-FAA4-49A3-A3B9-E85D626CBD6F}" dt="2022-05-17T11:27:54.176" v="203" actId="478"/>
          <ac:spMkLst>
            <pc:docMk/>
            <pc:sldMk cId="4046856784" sldId="2134805599"/>
            <ac:spMk id="2" creationId="{689D579C-A3CB-6C33-3C08-16B840584FE0}"/>
          </ac:spMkLst>
        </pc:spChg>
        <pc:picChg chg="add mod">
          <ac:chgData name="Vesa Juvonen" userId="c7243be1-99a3-4752-ab2a-0cf698cf8236" providerId="ADAL" clId="{C5B0E597-FAA4-49A3-A3B9-E85D626CBD6F}" dt="2022-05-17T11:28:15.192" v="206" actId="1076"/>
          <ac:picMkLst>
            <pc:docMk/>
            <pc:sldMk cId="4046856784" sldId="2134805599"/>
            <ac:picMk id="4" creationId="{2059A8E3-FFBA-E8BE-B76A-61590B7FFD3B}"/>
          </ac:picMkLst>
        </pc:picChg>
        <pc:picChg chg="del">
          <ac:chgData name="Vesa Juvonen" userId="c7243be1-99a3-4752-ab2a-0cf698cf8236" providerId="ADAL" clId="{C5B0E597-FAA4-49A3-A3B9-E85D626CBD6F}" dt="2022-05-17T11:27:52.437" v="201" actId="478"/>
          <ac:picMkLst>
            <pc:docMk/>
            <pc:sldMk cId="4046856784" sldId="2134805599"/>
            <ac:picMk id="5" creationId="{75FD708E-184A-08DA-5562-5B680A38E6FD}"/>
          </ac:picMkLst>
        </pc:picChg>
        <pc:picChg chg="del">
          <ac:chgData name="Vesa Juvonen" userId="c7243be1-99a3-4752-ab2a-0cf698cf8236" providerId="ADAL" clId="{C5B0E597-FAA4-49A3-A3B9-E85D626CBD6F}" dt="2022-05-17T11:27:53.065" v="202" actId="478"/>
          <ac:picMkLst>
            <pc:docMk/>
            <pc:sldMk cId="4046856784" sldId="2134805599"/>
            <ac:picMk id="7" creationId="{5118479B-5594-9C3A-D29A-C17355EEF4C0}"/>
          </ac:picMkLst>
        </pc:picChg>
        <pc:picChg chg="add mod">
          <ac:chgData name="Vesa Juvonen" userId="c7243be1-99a3-4752-ab2a-0cf698cf8236" providerId="ADAL" clId="{C5B0E597-FAA4-49A3-A3B9-E85D626CBD6F}" dt="2022-05-17T11:28:54.255" v="217" actId="1036"/>
          <ac:picMkLst>
            <pc:docMk/>
            <pc:sldMk cId="4046856784" sldId="2134805599"/>
            <ac:picMk id="9" creationId="{BD6456D2-34BA-7498-9066-0F30DFA631CB}"/>
          </ac:picMkLst>
        </pc:picChg>
      </pc:sldChg>
      <pc:sldChg chg="modSp mod">
        <pc:chgData name="Vesa Juvonen" userId="c7243be1-99a3-4752-ab2a-0cf698cf8236" providerId="ADAL" clId="{C5B0E597-FAA4-49A3-A3B9-E85D626CBD6F}" dt="2022-05-13T14:46:30.507" v="200" actId="20577"/>
        <pc:sldMkLst>
          <pc:docMk/>
          <pc:sldMk cId="2775546260" sldId="2134805600"/>
        </pc:sldMkLst>
        <pc:spChg chg="mod">
          <ac:chgData name="Vesa Juvonen" userId="c7243be1-99a3-4752-ab2a-0cf698cf8236" providerId="ADAL" clId="{C5B0E597-FAA4-49A3-A3B9-E85D626CBD6F}" dt="2022-05-13T14:46:30.507" v="200" actId="20577"/>
          <ac:spMkLst>
            <pc:docMk/>
            <pc:sldMk cId="2775546260" sldId="2134805600"/>
            <ac:spMk id="7" creationId="{6F939F32-4E37-4CA3-B710-00610E5E59D3}"/>
          </ac:spMkLst>
        </pc:spChg>
      </pc:sldChg>
      <pc:sldChg chg="addSp mod addCm delCm">
        <pc:chgData name="Vesa Juvonen" userId="c7243be1-99a3-4752-ab2a-0cf698cf8236" providerId="ADAL" clId="{C5B0E597-FAA4-49A3-A3B9-E85D626CBD6F}" dt="2022-05-13T13:10:44.463" v="135"/>
        <pc:sldMkLst>
          <pc:docMk/>
          <pc:sldMk cId="1247101359" sldId="2145707276"/>
        </pc:sldMkLst>
        <pc:spChg chg="add">
          <ac:chgData name="Vesa Juvonen" userId="c7243be1-99a3-4752-ab2a-0cf698cf8236" providerId="ADAL" clId="{C5B0E597-FAA4-49A3-A3B9-E85D626CBD6F}" dt="2022-05-13T13:08:49.043" v="133" actId="22"/>
          <ac:spMkLst>
            <pc:docMk/>
            <pc:sldMk cId="1247101359" sldId="2145707276"/>
            <ac:spMk id="4" creationId="{2D5DF0A0-0324-B8A6-D88A-2EF45BC1E047}"/>
          </ac:spMkLst>
        </pc:spChg>
      </pc:sldChg>
      <pc:sldChg chg="new del">
        <pc:chgData name="Vesa Juvonen" userId="c7243be1-99a3-4752-ab2a-0cf698cf8236" providerId="ADAL" clId="{C5B0E597-FAA4-49A3-A3B9-E85D626CBD6F}" dt="2022-05-17T14:23:34.441" v="220" actId="47"/>
        <pc:sldMkLst>
          <pc:docMk/>
          <pc:sldMk cId="2412516823" sldId="2145707281"/>
        </pc:sldMkLst>
      </pc:sldChg>
      <pc:sldChg chg="addSp delSp modSp add mod">
        <pc:chgData name="Vesa Juvonen" userId="c7243be1-99a3-4752-ab2a-0cf698cf8236" providerId="ADAL" clId="{C5B0E597-FAA4-49A3-A3B9-E85D626CBD6F}" dt="2022-05-17T14:27:47.599" v="456" actId="1076"/>
        <pc:sldMkLst>
          <pc:docMk/>
          <pc:sldMk cId="2654185869" sldId="2145707282"/>
        </pc:sldMkLst>
        <pc:spChg chg="mod">
          <ac:chgData name="Vesa Juvonen" userId="c7243be1-99a3-4752-ab2a-0cf698cf8236" providerId="ADAL" clId="{C5B0E597-FAA4-49A3-A3B9-E85D626CBD6F}" dt="2022-05-17T14:26:54.914" v="439" actId="20577"/>
          <ac:spMkLst>
            <pc:docMk/>
            <pc:sldMk cId="2654185869" sldId="2145707282"/>
            <ac:spMk id="7" creationId="{132F7629-8B96-42D8-8578-EBF3F73B831F}"/>
          </ac:spMkLst>
        </pc:spChg>
        <pc:spChg chg="mod">
          <ac:chgData name="Vesa Juvonen" userId="c7243be1-99a3-4752-ab2a-0cf698cf8236" providerId="ADAL" clId="{C5B0E597-FAA4-49A3-A3B9-E85D626CBD6F}" dt="2022-05-17T14:27:47.599" v="456" actId="1076"/>
          <ac:spMkLst>
            <pc:docMk/>
            <pc:sldMk cId="2654185869" sldId="2145707282"/>
            <ac:spMk id="9" creationId="{779735E5-94D4-456A-894A-0CF3247ACF10}"/>
          </ac:spMkLst>
        </pc:spChg>
        <pc:spChg chg="mod">
          <ac:chgData name="Vesa Juvonen" userId="c7243be1-99a3-4752-ab2a-0cf698cf8236" providerId="ADAL" clId="{C5B0E597-FAA4-49A3-A3B9-E85D626CBD6F}" dt="2022-05-17T14:27:44.170" v="455" actId="20577"/>
          <ac:spMkLst>
            <pc:docMk/>
            <pc:sldMk cId="2654185869" sldId="2145707282"/>
            <ac:spMk id="11" creationId="{D4ED1670-E789-4F0F-B9DC-5D7E4283DCEF}"/>
          </ac:spMkLst>
        </pc:spChg>
        <pc:picChg chg="add mod">
          <ac:chgData name="Vesa Juvonen" userId="c7243be1-99a3-4752-ab2a-0cf698cf8236" providerId="ADAL" clId="{C5B0E597-FAA4-49A3-A3B9-E85D626CBD6F}" dt="2022-05-17T14:27:17.431" v="443" actId="1076"/>
          <ac:picMkLst>
            <pc:docMk/>
            <pc:sldMk cId="2654185869" sldId="2145707282"/>
            <ac:picMk id="3" creationId="{DCBFC89C-2EB2-917C-1C0B-660DBDE21B7F}"/>
          </ac:picMkLst>
        </pc:picChg>
        <pc:picChg chg="del">
          <ac:chgData name="Vesa Juvonen" userId="c7243be1-99a3-4752-ab2a-0cf698cf8236" providerId="ADAL" clId="{C5B0E597-FAA4-49A3-A3B9-E85D626CBD6F}" dt="2022-05-17T14:23:36.591" v="221" actId="478"/>
          <ac:picMkLst>
            <pc:docMk/>
            <pc:sldMk cId="2654185869" sldId="2145707282"/>
            <ac:picMk id="4" creationId="{D3E3A008-0CAB-B24B-C76A-1EBD9393F98E}"/>
          </ac:picMkLst>
        </pc:picChg>
      </pc:sldChg>
      <pc:sldChg chg="add del">
        <pc:chgData name="Vesa Juvonen" userId="c7243be1-99a3-4752-ab2a-0cf698cf8236" providerId="ADAL" clId="{C5B0E597-FAA4-49A3-A3B9-E85D626CBD6F}" dt="2022-05-17T14:23:38.340" v="223"/>
        <pc:sldMkLst>
          <pc:docMk/>
          <pc:sldMk cId="3567245535" sldId="2145707283"/>
        </pc:sldMkLst>
      </pc:sldChg>
      <pc:sldChg chg="del">
        <pc:chgData name="Vesa Juvonen" userId="c7243be1-99a3-4752-ab2a-0cf698cf8236" providerId="ADAL" clId="{C5B0E597-FAA4-49A3-A3B9-E85D626CBD6F}" dt="2022-05-13T13:04:26.966" v="56" actId="47"/>
        <pc:sldMkLst>
          <pc:docMk/>
          <pc:sldMk cId="424588742" sldId="2145707291"/>
        </pc:sldMkLst>
      </pc:sldChg>
      <pc:sldChg chg="del">
        <pc:chgData name="Vesa Juvonen" userId="c7243be1-99a3-4752-ab2a-0cf698cf8236" providerId="ADAL" clId="{C5B0E597-FAA4-49A3-A3B9-E85D626CBD6F}" dt="2022-05-13T13:04:26.966" v="56" actId="47"/>
        <pc:sldMkLst>
          <pc:docMk/>
          <pc:sldMk cId="2443181263" sldId="2145707292"/>
        </pc:sldMkLst>
      </pc:sldChg>
      <pc:sldChg chg="del">
        <pc:chgData name="Vesa Juvonen" userId="c7243be1-99a3-4752-ab2a-0cf698cf8236" providerId="ADAL" clId="{C5B0E597-FAA4-49A3-A3B9-E85D626CBD6F}" dt="2022-05-13T13:04:26.966" v="56" actId="47"/>
        <pc:sldMkLst>
          <pc:docMk/>
          <pc:sldMk cId="2538887527" sldId="2145707293"/>
        </pc:sldMkLst>
      </pc:sldChg>
      <pc:sldChg chg="del">
        <pc:chgData name="Vesa Juvonen" userId="c7243be1-99a3-4752-ab2a-0cf698cf8236" providerId="ADAL" clId="{C5B0E597-FAA4-49A3-A3B9-E85D626CBD6F}" dt="2022-05-13T13:04:26.966" v="56" actId="47"/>
        <pc:sldMkLst>
          <pc:docMk/>
          <pc:sldMk cId="2464948501" sldId="2145707294"/>
        </pc:sldMkLst>
      </pc:sldChg>
      <pc:sldChg chg="del">
        <pc:chgData name="Vesa Juvonen" userId="c7243be1-99a3-4752-ab2a-0cf698cf8236" providerId="ADAL" clId="{C5B0E597-FAA4-49A3-A3B9-E85D626CBD6F}" dt="2022-05-13T13:04:26.966" v="56" actId="47"/>
        <pc:sldMkLst>
          <pc:docMk/>
          <pc:sldMk cId="3987862389" sldId="2145707296"/>
        </pc:sldMkLst>
      </pc:sldChg>
      <pc:sldChg chg="del">
        <pc:chgData name="Vesa Juvonen" userId="c7243be1-99a3-4752-ab2a-0cf698cf8236" providerId="ADAL" clId="{C5B0E597-FAA4-49A3-A3B9-E85D626CBD6F}" dt="2022-05-13T13:04:26.966" v="56" actId="47"/>
        <pc:sldMkLst>
          <pc:docMk/>
          <pc:sldMk cId="274882948" sldId="2145707297"/>
        </pc:sldMkLst>
      </pc:sldChg>
      <pc:sldChg chg="del">
        <pc:chgData name="Vesa Juvonen" userId="c7243be1-99a3-4752-ab2a-0cf698cf8236" providerId="ADAL" clId="{C5B0E597-FAA4-49A3-A3B9-E85D626CBD6F}" dt="2022-05-13T13:04:26.966" v="56" actId="47"/>
        <pc:sldMkLst>
          <pc:docMk/>
          <pc:sldMk cId="2483622948" sldId="2145707298"/>
        </pc:sldMkLst>
      </pc:sldChg>
    </pc:docChg>
  </pc:docChgLst>
  <pc:docChgLst>
    <pc:chgData name="stefan.bauer" userId="S::stefan.bauer_n8d.at#ext#@microsoft.onmicrosoft.com::a46172d5-c7db-453d-b615-95acf0f73072" providerId="AD" clId="Web-{5F7E2AA8-26B3-49A2-AAF3-896FE240773B}"/>
    <pc:docChg chg="modSld">
      <pc:chgData name="stefan.bauer" userId="S::stefan.bauer_n8d.at#ext#@microsoft.onmicrosoft.com::a46172d5-c7db-453d-b615-95acf0f73072" providerId="AD" clId="Web-{5F7E2AA8-26B3-49A2-AAF3-896FE240773B}" dt="2021-02-10T19:08:21.470" v="1"/>
      <pc:docMkLst>
        <pc:docMk/>
      </pc:docMkLst>
      <pc:sldChg chg="delSp modSp">
        <pc:chgData name="stefan.bauer" userId="S::stefan.bauer_n8d.at#ext#@microsoft.onmicrosoft.com::a46172d5-c7db-453d-b615-95acf0f73072" providerId="AD" clId="Web-{5F7E2AA8-26B3-49A2-AAF3-896FE240773B}" dt="2021-02-10T19:08:21.470" v="1"/>
        <pc:sldMkLst>
          <pc:docMk/>
          <pc:sldMk cId="1805818155" sldId="3338"/>
        </pc:sldMkLst>
        <pc:spChg chg="del mod">
          <ac:chgData name="stefan.bauer" userId="S::stefan.bauer_n8d.at#ext#@microsoft.onmicrosoft.com::a46172d5-c7db-453d-b615-95acf0f73072" providerId="AD" clId="Web-{5F7E2AA8-26B3-49A2-AAF3-896FE240773B}" dt="2021-02-10T19:08:21.470" v="1"/>
          <ac:spMkLst>
            <pc:docMk/>
            <pc:sldMk cId="1805818155" sldId="3338"/>
            <ac:spMk id="19" creationId="{16CF2952-B83B-40F9-A890-C564CE0F43A3}"/>
          </ac:spMkLst>
        </pc:spChg>
      </pc:sldChg>
    </pc:docChg>
  </pc:docChgLst>
  <pc:docChgLst>
    <pc:chgData name="Hugo Bernier" userId="846ef6cd-3f11-462c-a4be-44fff9f1a751" providerId="ADAL" clId="{DB0A446F-9A44-4CDD-A727-81E07DC21C0F}"/>
    <pc:docChg chg="undo custSel addSld delSld modSld modSection">
      <pc:chgData name="Hugo Bernier" userId="846ef6cd-3f11-462c-a4be-44fff9f1a751" providerId="ADAL" clId="{DB0A446F-9A44-4CDD-A727-81E07DC21C0F}" dt="2021-04-23T01:26:03.857" v="1127" actId="166"/>
      <pc:docMkLst>
        <pc:docMk/>
      </pc:docMkLst>
      <pc:sldChg chg="addSp modSp mod">
        <pc:chgData name="Hugo Bernier" userId="846ef6cd-3f11-462c-a4be-44fff9f1a751" providerId="ADAL" clId="{DB0A446F-9A44-4CDD-A727-81E07DC21C0F}" dt="2021-04-23T01:22:42.048" v="1117" actId="208"/>
        <pc:sldMkLst>
          <pc:docMk/>
          <pc:sldMk cId="778883926" sldId="2076136264"/>
        </pc:sldMkLst>
        <pc:picChg chg="add mod">
          <ac:chgData name="Hugo Bernier" userId="846ef6cd-3f11-462c-a4be-44fff9f1a751" providerId="ADAL" clId="{DB0A446F-9A44-4CDD-A727-81E07DC21C0F}" dt="2021-04-23T01:22:42.048" v="1117" actId="208"/>
          <ac:picMkLst>
            <pc:docMk/>
            <pc:sldMk cId="778883926" sldId="2076136264"/>
            <ac:picMk id="4" creationId="{020AA5F3-F98E-4A7A-B68C-78434B76EB50}"/>
          </ac:picMkLst>
        </pc:picChg>
      </pc:sldChg>
      <pc:sldChg chg="addSp modSp mod modAnim">
        <pc:chgData name="Hugo Bernier" userId="846ef6cd-3f11-462c-a4be-44fff9f1a751" providerId="ADAL" clId="{DB0A446F-9A44-4CDD-A727-81E07DC21C0F}" dt="2021-04-23T01:26:03.857" v="1127" actId="166"/>
        <pc:sldMkLst>
          <pc:docMk/>
          <pc:sldMk cId="4039685786" sldId="2076136275"/>
        </pc:sldMkLst>
        <pc:spChg chg="add mod">
          <ac:chgData name="Hugo Bernier" userId="846ef6cd-3f11-462c-a4be-44fff9f1a751" providerId="ADAL" clId="{DB0A446F-9A44-4CDD-A727-81E07DC21C0F}" dt="2021-04-23T01:24:56.103" v="1122" actId="1076"/>
          <ac:spMkLst>
            <pc:docMk/>
            <pc:sldMk cId="4039685786" sldId="2076136275"/>
            <ac:spMk id="6" creationId="{9A190FA0-2C74-4058-B2E6-B9485A2D976F}"/>
          </ac:spMkLst>
        </pc:spChg>
        <pc:picChg chg="ord">
          <ac:chgData name="Hugo Bernier" userId="846ef6cd-3f11-462c-a4be-44fff9f1a751" providerId="ADAL" clId="{DB0A446F-9A44-4CDD-A727-81E07DC21C0F}" dt="2021-04-23T01:26:03.857" v="1127" actId="166"/>
          <ac:picMkLst>
            <pc:docMk/>
            <pc:sldMk cId="4039685786" sldId="2076136275"/>
            <ac:picMk id="9" creationId="{454EB74A-6792-49CE-BE7F-4F66BCC4A37A}"/>
          </ac:picMkLst>
        </pc:picChg>
      </pc:sldChg>
      <pc:sldChg chg="addSp modSp">
        <pc:chgData name="Hugo Bernier" userId="846ef6cd-3f11-462c-a4be-44fff9f1a751" providerId="ADAL" clId="{DB0A446F-9A44-4CDD-A727-81E07DC21C0F}" dt="2021-04-22T04:12:58.252" v="628"/>
        <pc:sldMkLst>
          <pc:docMk/>
          <pc:sldMk cId="994455451" sldId="2076137579"/>
        </pc:sldMkLst>
        <pc:spChg chg="add mod">
          <ac:chgData name="Hugo Bernier" userId="846ef6cd-3f11-462c-a4be-44fff9f1a751" providerId="ADAL" clId="{DB0A446F-9A44-4CDD-A727-81E07DC21C0F}" dt="2021-04-22T04:12:58.252" v="628"/>
          <ac:spMkLst>
            <pc:docMk/>
            <pc:sldMk cId="994455451" sldId="2076137579"/>
            <ac:spMk id="4" creationId="{AFDF8AF3-9CA1-4262-8234-B378CD51A102}"/>
          </ac:spMkLst>
        </pc:spChg>
      </pc:sldChg>
      <pc:sldChg chg="addSp modSp">
        <pc:chgData name="Hugo Bernier" userId="846ef6cd-3f11-462c-a4be-44fff9f1a751" providerId="ADAL" clId="{DB0A446F-9A44-4CDD-A727-81E07DC21C0F}" dt="2021-04-22T02:39:50.233" v="208"/>
        <pc:sldMkLst>
          <pc:docMk/>
          <pc:sldMk cId="1538265690" sldId="2076137579"/>
        </pc:sldMkLst>
        <pc:spChg chg="add mod">
          <ac:chgData name="Hugo Bernier" userId="846ef6cd-3f11-462c-a4be-44fff9f1a751" providerId="ADAL" clId="{DB0A446F-9A44-4CDD-A727-81E07DC21C0F}" dt="2021-04-22T02:39:50.233" v="208"/>
          <ac:spMkLst>
            <pc:docMk/>
            <pc:sldMk cId="1538265690" sldId="2076137579"/>
            <ac:spMk id="4" creationId="{8526CAA9-2DE3-414C-A85C-F0CC9B7AB935}"/>
          </ac:spMkLst>
        </pc:spChg>
      </pc:sldChg>
      <pc:sldChg chg="addSp">
        <pc:chgData name="Hugo Bernier" userId="846ef6cd-3f11-462c-a4be-44fff9f1a751" providerId="ADAL" clId="{DB0A446F-9A44-4CDD-A727-81E07DC21C0F}" dt="2021-04-22T02:39:58.310" v="211"/>
        <pc:sldMkLst>
          <pc:docMk/>
          <pc:sldMk cId="2580016101" sldId="2076137579"/>
        </pc:sldMkLst>
        <pc:picChg chg="add">
          <ac:chgData name="Hugo Bernier" userId="846ef6cd-3f11-462c-a4be-44fff9f1a751" providerId="ADAL" clId="{DB0A446F-9A44-4CDD-A727-81E07DC21C0F}" dt="2021-04-22T02:39:58.310" v="211"/>
          <ac:picMkLst>
            <pc:docMk/>
            <pc:sldMk cId="2580016101" sldId="2076137579"/>
            <ac:picMk id="3074" creationId="{C577C16F-BE0D-4475-BBD1-CFB8715CA241}"/>
          </ac:picMkLst>
        </pc:picChg>
      </pc:sldChg>
      <pc:sldChg chg="addSp delSp modSp add del mod modNotesTx">
        <pc:chgData name="Hugo Bernier" userId="846ef6cd-3f11-462c-a4be-44fff9f1a751" providerId="ADAL" clId="{DB0A446F-9A44-4CDD-A727-81E07DC21C0F}" dt="2021-04-22T14:06:20.402" v="1111" actId="6549"/>
        <pc:sldMkLst>
          <pc:docMk/>
          <pc:sldMk cId="2636939237" sldId="2076137579"/>
        </pc:sldMkLst>
        <pc:spChg chg="mod">
          <ac:chgData name="Hugo Bernier" userId="846ef6cd-3f11-462c-a4be-44fff9f1a751" providerId="ADAL" clId="{DB0A446F-9A44-4CDD-A727-81E07DC21C0F}" dt="2021-04-22T04:27:13.141" v="724"/>
          <ac:spMkLst>
            <pc:docMk/>
            <pc:sldMk cId="2636939237" sldId="2076137579"/>
            <ac:spMk id="3" creationId="{CBDC9C38-872E-4048-96FE-C321FEF21EC1}"/>
          </ac:spMkLst>
        </pc:spChg>
        <pc:spChg chg="del">
          <ac:chgData name="Hugo Bernier" userId="846ef6cd-3f11-462c-a4be-44fff9f1a751" providerId="ADAL" clId="{DB0A446F-9A44-4CDD-A727-81E07DC21C0F}" dt="2021-04-22T02:15:26.736" v="0" actId="478"/>
          <ac:spMkLst>
            <pc:docMk/>
            <pc:sldMk cId="2636939237" sldId="2076137579"/>
            <ac:spMk id="4" creationId="{3776A6C5-0467-4738-B99D-CD23CEE25272}"/>
          </ac:spMkLst>
        </pc:spChg>
        <pc:grpChg chg="add mod">
          <ac:chgData name="Hugo Bernier" userId="846ef6cd-3f11-462c-a4be-44fff9f1a751" providerId="ADAL" clId="{DB0A446F-9A44-4CDD-A727-81E07DC21C0F}" dt="2021-04-22T04:26:08.094" v="716" actId="339"/>
          <ac:grpSpMkLst>
            <pc:docMk/>
            <pc:sldMk cId="2636939237" sldId="2076137579"/>
            <ac:grpSpMk id="22" creationId="{977A521C-9B0D-4BFE-B6A2-C622817C3453}"/>
          </ac:grpSpMkLst>
        </pc:grpChg>
        <pc:picChg chg="add mod">
          <ac:chgData name="Hugo Bernier" userId="846ef6cd-3f11-462c-a4be-44fff9f1a751" providerId="ADAL" clId="{DB0A446F-9A44-4CDD-A727-81E07DC21C0F}" dt="2021-04-22T04:26:01.014" v="715" actId="14100"/>
          <ac:picMkLst>
            <pc:docMk/>
            <pc:sldMk cId="2636939237" sldId="2076137579"/>
            <ac:picMk id="19" creationId="{B32AC400-D466-4F1A-AA42-BBC0C1852C99}"/>
          </ac:picMkLst>
        </pc:picChg>
        <pc:picChg chg="del">
          <ac:chgData name="Hugo Bernier" userId="846ef6cd-3f11-462c-a4be-44fff9f1a751" providerId="ADAL" clId="{DB0A446F-9A44-4CDD-A727-81E07DC21C0F}" dt="2021-04-22T02:15:31.984" v="2" actId="478"/>
          <ac:picMkLst>
            <pc:docMk/>
            <pc:sldMk cId="2636939237" sldId="2076137579"/>
            <ac:picMk id="20" creationId="{9E37CD7A-9E8F-480E-A525-3ECB48E84B21}"/>
          </ac:picMkLst>
        </pc:picChg>
        <pc:picChg chg="add mod">
          <ac:chgData name="Hugo Bernier" userId="846ef6cd-3f11-462c-a4be-44fff9f1a751" providerId="ADAL" clId="{DB0A446F-9A44-4CDD-A727-81E07DC21C0F}" dt="2021-04-22T04:26:01.014" v="715" actId="14100"/>
          <ac:picMkLst>
            <pc:docMk/>
            <pc:sldMk cId="2636939237" sldId="2076137579"/>
            <ac:picMk id="20" creationId="{CF46E597-1F8F-462D-B0BA-3275FAD1E954}"/>
          </ac:picMkLst>
        </pc:picChg>
        <pc:picChg chg="add mod modCrop">
          <ac:chgData name="Hugo Bernier" userId="846ef6cd-3f11-462c-a4be-44fff9f1a751" providerId="ADAL" clId="{DB0A446F-9A44-4CDD-A727-81E07DC21C0F}" dt="2021-04-22T04:26:01.014" v="715" actId="14100"/>
          <ac:picMkLst>
            <pc:docMk/>
            <pc:sldMk cId="2636939237" sldId="2076137579"/>
            <ac:picMk id="21" creationId="{D4F9D7CE-6840-4910-B5E7-710C13F8F0D5}"/>
          </ac:picMkLst>
        </pc:picChg>
        <pc:picChg chg="del">
          <ac:chgData name="Hugo Bernier" userId="846ef6cd-3f11-462c-a4be-44fff9f1a751" providerId="ADAL" clId="{DB0A446F-9A44-4CDD-A727-81E07DC21C0F}" dt="2021-04-22T02:15:33.917" v="5" actId="478"/>
          <ac:picMkLst>
            <pc:docMk/>
            <pc:sldMk cId="2636939237" sldId="2076137579"/>
            <ac:picMk id="25" creationId="{F8951A43-4B32-4A8B-9A59-A493EA85EC81}"/>
          </ac:picMkLst>
        </pc:picChg>
        <pc:picChg chg="mod">
          <ac:chgData name="Hugo Bernier" userId="846ef6cd-3f11-462c-a4be-44fff9f1a751" providerId="ADAL" clId="{DB0A446F-9A44-4CDD-A727-81E07DC21C0F}" dt="2021-04-22T02:16:23.324" v="56" actId="1076"/>
          <ac:picMkLst>
            <pc:docMk/>
            <pc:sldMk cId="2636939237" sldId="2076137579"/>
            <ac:picMk id="27" creationId="{64C72913-1F84-4804-AD31-D365A9787AB7}"/>
          </ac:picMkLst>
        </pc:picChg>
        <pc:picChg chg="mod">
          <ac:chgData name="Hugo Bernier" userId="846ef6cd-3f11-462c-a4be-44fff9f1a751" providerId="ADAL" clId="{DB0A446F-9A44-4CDD-A727-81E07DC21C0F}" dt="2021-04-22T02:16:23.324" v="56" actId="1076"/>
          <ac:picMkLst>
            <pc:docMk/>
            <pc:sldMk cId="2636939237" sldId="2076137579"/>
            <ac:picMk id="28" creationId="{552212ED-7E19-4286-B5FA-6D82FC5469E3}"/>
          </ac:picMkLst>
        </pc:picChg>
        <pc:picChg chg="add mod">
          <ac:chgData name="Hugo Bernier" userId="846ef6cd-3f11-462c-a4be-44fff9f1a751" providerId="ADAL" clId="{DB0A446F-9A44-4CDD-A727-81E07DC21C0F}" dt="2021-04-22T03:00:21.366" v="307" actId="571"/>
          <ac:picMkLst>
            <pc:docMk/>
            <pc:sldMk cId="2636939237" sldId="2076137579"/>
            <ac:picMk id="29" creationId="{E8DC1192-0F89-4521-AC70-9EE3FE847BB2}"/>
          </ac:picMkLst>
        </pc:picChg>
        <pc:picChg chg="add mod">
          <ac:chgData name="Hugo Bernier" userId="846ef6cd-3f11-462c-a4be-44fff9f1a751" providerId="ADAL" clId="{DB0A446F-9A44-4CDD-A727-81E07DC21C0F}" dt="2021-04-22T04:16:22.656" v="694" actId="1035"/>
          <ac:picMkLst>
            <pc:docMk/>
            <pc:sldMk cId="2636939237" sldId="2076137579"/>
            <ac:picMk id="31" creationId="{4B3DC786-3281-49CB-990F-C9AF6A1EF34D}"/>
          </ac:picMkLst>
        </pc:picChg>
        <pc:picChg chg="del">
          <ac:chgData name="Hugo Bernier" userId="846ef6cd-3f11-462c-a4be-44fff9f1a751" providerId="ADAL" clId="{DB0A446F-9A44-4CDD-A727-81E07DC21C0F}" dt="2021-04-22T02:15:33.211" v="4" actId="478"/>
          <ac:picMkLst>
            <pc:docMk/>
            <pc:sldMk cId="2636939237" sldId="2076137579"/>
            <ac:picMk id="31" creationId="{728DD8E2-89C0-4A77-A6FA-03C62AF0DF38}"/>
          </ac:picMkLst>
        </pc:picChg>
        <pc:picChg chg="mod">
          <ac:chgData name="Hugo Bernier" userId="846ef6cd-3f11-462c-a4be-44fff9f1a751" providerId="ADAL" clId="{DB0A446F-9A44-4CDD-A727-81E07DC21C0F}" dt="2021-04-22T02:16:23.324" v="56" actId="1076"/>
          <ac:picMkLst>
            <pc:docMk/>
            <pc:sldMk cId="2636939237" sldId="2076137579"/>
            <ac:picMk id="33" creationId="{6B1F3093-F79F-44B1-BE20-443071F6A2F4}"/>
          </ac:picMkLst>
        </pc:picChg>
        <pc:picChg chg="mod">
          <ac:chgData name="Hugo Bernier" userId="846ef6cd-3f11-462c-a4be-44fff9f1a751" providerId="ADAL" clId="{DB0A446F-9A44-4CDD-A727-81E07DC21C0F}" dt="2021-04-22T04:16:10.490" v="687" actId="1035"/>
          <ac:picMkLst>
            <pc:docMk/>
            <pc:sldMk cId="2636939237" sldId="2076137579"/>
            <ac:picMk id="37" creationId="{75847BB9-1F1F-4F2E-AE1B-07D1C0EACFA2}"/>
          </ac:picMkLst>
        </pc:picChg>
        <pc:picChg chg="del">
          <ac:chgData name="Hugo Bernier" userId="846ef6cd-3f11-462c-a4be-44fff9f1a751" providerId="ADAL" clId="{DB0A446F-9A44-4CDD-A727-81E07DC21C0F}" dt="2021-04-22T02:15:35.242" v="7" actId="478"/>
          <ac:picMkLst>
            <pc:docMk/>
            <pc:sldMk cId="2636939237" sldId="2076137579"/>
            <ac:picMk id="1026" creationId="{1790D97B-44C6-4C99-9FF2-89277917DFCC}"/>
          </ac:picMkLst>
        </pc:picChg>
        <pc:picChg chg="mod">
          <ac:chgData name="Hugo Bernier" userId="846ef6cd-3f11-462c-a4be-44fff9f1a751" providerId="ADAL" clId="{DB0A446F-9A44-4CDD-A727-81E07DC21C0F}" dt="2021-04-22T04:26:01.014" v="715" actId="14100"/>
          <ac:picMkLst>
            <pc:docMk/>
            <pc:sldMk cId="2636939237" sldId="2076137579"/>
            <ac:picMk id="1026" creationId="{A8F814E6-9E1E-49C6-A78F-59744803FCB5}"/>
          </ac:picMkLst>
        </pc:picChg>
        <pc:picChg chg="del">
          <ac:chgData name="Hugo Bernier" userId="846ef6cd-3f11-462c-a4be-44fff9f1a751" providerId="ADAL" clId="{DB0A446F-9A44-4CDD-A727-81E07DC21C0F}" dt="2021-04-22T02:15:34.756" v="6" actId="478"/>
          <ac:picMkLst>
            <pc:docMk/>
            <pc:sldMk cId="2636939237" sldId="2076137579"/>
            <ac:picMk id="1030" creationId="{753FD5A3-BFC5-4B3E-92A7-32830A8A24BB}"/>
          </ac:picMkLst>
        </pc:picChg>
        <pc:picChg chg="mod">
          <ac:chgData name="Hugo Bernier" userId="846ef6cd-3f11-462c-a4be-44fff9f1a751" providerId="ADAL" clId="{DB0A446F-9A44-4CDD-A727-81E07DC21C0F}" dt="2021-04-22T04:26:01.014" v="715" actId="14100"/>
          <ac:picMkLst>
            <pc:docMk/>
            <pc:sldMk cId="2636939237" sldId="2076137579"/>
            <ac:picMk id="3074" creationId="{C577C16F-BE0D-4475-BBD1-CFB8715CA241}"/>
          </ac:picMkLst>
        </pc:picChg>
        <pc:picChg chg="del">
          <ac:chgData name="Hugo Bernier" userId="846ef6cd-3f11-462c-a4be-44fff9f1a751" providerId="ADAL" clId="{DB0A446F-9A44-4CDD-A727-81E07DC21C0F}" dt="2021-04-22T02:15:29.511" v="1" actId="478"/>
          <ac:picMkLst>
            <pc:docMk/>
            <pc:sldMk cId="2636939237" sldId="2076137579"/>
            <ac:picMk id="3074" creationId="{CCFF086D-3FCB-4063-83EC-847C2D9CEA57}"/>
          </ac:picMkLst>
        </pc:picChg>
        <pc:picChg chg="del">
          <ac:chgData name="Hugo Bernier" userId="846ef6cd-3f11-462c-a4be-44fff9f1a751" providerId="ADAL" clId="{DB0A446F-9A44-4CDD-A727-81E07DC21C0F}" dt="2021-04-22T02:26:24.776" v="64" actId="478"/>
          <ac:picMkLst>
            <pc:docMk/>
            <pc:sldMk cId="2636939237" sldId="2076137579"/>
            <ac:picMk id="3076" creationId="{EA3BADDB-3FC9-4896-BDB1-09FA1EB26E3F}"/>
          </ac:picMkLst>
        </pc:picChg>
        <pc:picChg chg="del">
          <ac:chgData name="Hugo Bernier" userId="846ef6cd-3f11-462c-a4be-44fff9f1a751" providerId="ADAL" clId="{DB0A446F-9A44-4CDD-A727-81E07DC21C0F}" dt="2021-04-22T02:15:32.611" v="3" actId="478"/>
          <ac:picMkLst>
            <pc:docMk/>
            <pc:sldMk cId="2636939237" sldId="2076137579"/>
            <ac:picMk id="3080" creationId="{76B4DD23-C4AC-40B7-9F39-F7CC4C61B170}"/>
          </ac:picMkLst>
        </pc:picChg>
        <pc:picChg chg="mod">
          <ac:chgData name="Hugo Bernier" userId="846ef6cd-3f11-462c-a4be-44fff9f1a751" providerId="ADAL" clId="{DB0A446F-9A44-4CDD-A727-81E07DC21C0F}" dt="2021-04-22T04:26:01.014" v="715" actId="14100"/>
          <ac:picMkLst>
            <pc:docMk/>
            <pc:sldMk cId="2636939237" sldId="2076137579"/>
            <ac:picMk id="5122" creationId="{541D2830-15EE-4D28-A634-E17DCFF96AC6}"/>
          </ac:picMkLst>
        </pc:picChg>
      </pc:sldChg>
      <pc:sldChg chg="addSp">
        <pc:chgData name="Hugo Bernier" userId="846ef6cd-3f11-462c-a4be-44fff9f1a751" providerId="ADAL" clId="{DB0A446F-9A44-4CDD-A727-81E07DC21C0F}" dt="2021-04-22T02:26:08.595" v="58"/>
        <pc:sldMkLst>
          <pc:docMk/>
          <pc:sldMk cId="3726422218" sldId="2076137579"/>
        </pc:sldMkLst>
        <pc:picChg chg="add">
          <ac:chgData name="Hugo Bernier" userId="846ef6cd-3f11-462c-a4be-44fff9f1a751" providerId="ADAL" clId="{DB0A446F-9A44-4CDD-A727-81E07DC21C0F}" dt="2021-04-22T02:26:08.595" v="58"/>
          <ac:picMkLst>
            <pc:docMk/>
            <pc:sldMk cId="3726422218" sldId="2076137579"/>
            <ac:picMk id="1026" creationId="{A8F814E6-9E1E-49C6-A78F-59744803FCB5}"/>
          </ac:picMkLst>
        </pc:picChg>
      </pc:sldChg>
      <pc:sldChg chg="addSp">
        <pc:chgData name="Hugo Bernier" userId="846ef6cd-3f11-462c-a4be-44fff9f1a751" providerId="ADAL" clId="{DB0A446F-9A44-4CDD-A727-81E07DC21C0F}" dt="2021-04-22T04:13:17.557" v="631"/>
        <pc:sldMkLst>
          <pc:docMk/>
          <pc:sldMk cId="3842851486" sldId="2076137579"/>
        </pc:sldMkLst>
        <pc:picChg chg="add">
          <ac:chgData name="Hugo Bernier" userId="846ef6cd-3f11-462c-a4be-44fff9f1a751" providerId="ADAL" clId="{DB0A446F-9A44-4CDD-A727-81E07DC21C0F}" dt="2021-04-22T04:13:17.557" v="631"/>
          <ac:picMkLst>
            <pc:docMk/>
            <pc:sldMk cId="3842851486" sldId="2076137579"/>
            <ac:picMk id="5122" creationId="{541D2830-15EE-4D28-A634-E17DCFF96AC6}"/>
          </ac:picMkLst>
        </pc:picChg>
      </pc:sldChg>
    </pc:docChg>
  </pc:docChgLst>
  <pc:docChgLst>
    <pc:chgData name="Surbhi Gupta" userId="4cd92b39-496c-4ea1-b8de-864f8b027b89" providerId="ADAL" clId="{D0B49028-513E-468D-874B-8366149E6823}"/>
    <pc:docChg chg="undo custSel modSld">
      <pc:chgData name="Surbhi Gupta" userId="4cd92b39-496c-4ea1-b8de-864f8b027b89" providerId="ADAL" clId="{D0B49028-513E-468D-874B-8366149E6823}" dt="2022-04-26T10:59:55.020" v="458" actId="1076"/>
      <pc:docMkLst>
        <pc:docMk/>
      </pc:docMkLst>
      <pc:sldChg chg="addSp delSp modSp mod modNotesTx">
        <pc:chgData name="Surbhi Gupta" userId="4cd92b39-496c-4ea1-b8de-864f8b027b89" providerId="ADAL" clId="{D0B49028-513E-468D-874B-8366149E6823}" dt="2022-04-26T10:59:55.020" v="458" actId="1076"/>
        <pc:sldMkLst>
          <pc:docMk/>
          <pc:sldMk cId="1247101359" sldId="2145707276"/>
        </pc:sldMkLst>
        <pc:spChg chg="del mod">
          <ac:chgData name="Surbhi Gupta" userId="4cd92b39-496c-4ea1-b8de-864f8b027b89" providerId="ADAL" clId="{D0B49028-513E-468D-874B-8366149E6823}" dt="2022-04-26T10:58:30.272" v="448" actId="478"/>
          <ac:spMkLst>
            <pc:docMk/>
            <pc:sldMk cId="1247101359" sldId="2145707276"/>
            <ac:spMk id="5" creationId="{64F34A9E-669C-FD4C-C3FE-2C9227B887D9}"/>
          </ac:spMkLst>
        </pc:spChg>
        <pc:spChg chg="add">
          <ac:chgData name="Surbhi Gupta" userId="4cd92b39-496c-4ea1-b8de-864f8b027b89" providerId="ADAL" clId="{D0B49028-513E-468D-874B-8366149E6823}" dt="2022-04-26T10:50:11.246" v="219" actId="22"/>
          <ac:spMkLst>
            <pc:docMk/>
            <pc:sldMk cId="1247101359" sldId="2145707276"/>
            <ac:spMk id="8" creationId="{09981C4C-2D40-9A9D-7CA3-2695E1232D94}"/>
          </ac:spMkLst>
        </pc:spChg>
        <pc:spChg chg="add">
          <ac:chgData name="Surbhi Gupta" userId="4cd92b39-496c-4ea1-b8de-864f8b027b89" providerId="ADAL" clId="{D0B49028-513E-468D-874B-8366149E6823}" dt="2022-04-26T10:50:11.246" v="219" actId="22"/>
          <ac:spMkLst>
            <pc:docMk/>
            <pc:sldMk cId="1247101359" sldId="2145707276"/>
            <ac:spMk id="11" creationId="{C1518712-A006-3E06-2324-56B38A8EB133}"/>
          </ac:spMkLst>
        </pc:spChg>
        <pc:spChg chg="add">
          <ac:chgData name="Surbhi Gupta" userId="4cd92b39-496c-4ea1-b8de-864f8b027b89" providerId="ADAL" clId="{D0B49028-513E-468D-874B-8366149E6823}" dt="2022-04-26T10:50:11.246" v="219" actId="22"/>
          <ac:spMkLst>
            <pc:docMk/>
            <pc:sldMk cId="1247101359" sldId="2145707276"/>
            <ac:spMk id="20" creationId="{1E337BB3-DADC-AFF5-9509-E0ADE916B4A7}"/>
          </ac:spMkLst>
        </pc:spChg>
        <pc:spChg chg="ord">
          <ac:chgData name="Surbhi Gupta" userId="4cd92b39-496c-4ea1-b8de-864f8b027b89" providerId="ADAL" clId="{D0B49028-513E-468D-874B-8366149E6823}" dt="2022-04-26T10:43:39.929" v="168" actId="166"/>
          <ac:spMkLst>
            <pc:docMk/>
            <pc:sldMk cId="1247101359" sldId="2145707276"/>
            <ac:spMk id="23" creationId="{A2450CC2-0D85-43EC-8DA3-595A6ED0E98F}"/>
          </ac:spMkLst>
        </pc:spChg>
        <pc:spChg chg="add">
          <ac:chgData name="Surbhi Gupta" userId="4cd92b39-496c-4ea1-b8de-864f8b027b89" providerId="ADAL" clId="{D0B49028-513E-468D-874B-8366149E6823}" dt="2022-04-26T10:50:24.012" v="220" actId="22"/>
          <ac:spMkLst>
            <pc:docMk/>
            <pc:sldMk cId="1247101359" sldId="2145707276"/>
            <ac:spMk id="24" creationId="{A36917CC-8B02-D0C1-FA65-1487D49E7FCC}"/>
          </ac:spMkLst>
        </pc:spChg>
        <pc:spChg chg="del mod ord">
          <ac:chgData name="Surbhi Gupta" userId="4cd92b39-496c-4ea1-b8de-864f8b027b89" providerId="ADAL" clId="{D0B49028-513E-468D-874B-8366149E6823}" dt="2022-04-26T10:47:02.981" v="218" actId="478"/>
          <ac:spMkLst>
            <pc:docMk/>
            <pc:sldMk cId="1247101359" sldId="2145707276"/>
            <ac:spMk id="25" creationId="{08AA88E9-53A3-4D01-AFB1-A67C77DE2A9F}"/>
          </ac:spMkLst>
        </pc:spChg>
        <pc:spChg chg="mod ord">
          <ac:chgData name="Surbhi Gupta" userId="4cd92b39-496c-4ea1-b8de-864f8b027b89" providerId="ADAL" clId="{D0B49028-513E-468D-874B-8366149E6823}" dt="2022-04-26T10:59:31.651" v="457" actId="1076"/>
          <ac:spMkLst>
            <pc:docMk/>
            <pc:sldMk cId="1247101359" sldId="2145707276"/>
            <ac:spMk id="33" creationId="{94DB5CBE-95AD-4FC6-8C7B-739B6EB97627}"/>
          </ac:spMkLst>
        </pc:spChg>
        <pc:spChg chg="mod">
          <ac:chgData name="Surbhi Gupta" userId="4cd92b39-496c-4ea1-b8de-864f8b027b89" providerId="ADAL" clId="{D0B49028-513E-468D-874B-8366149E6823}" dt="2022-04-26T10:44:40.333" v="172" actId="1076"/>
          <ac:spMkLst>
            <pc:docMk/>
            <pc:sldMk cId="1247101359" sldId="2145707276"/>
            <ac:spMk id="34" creationId="{806D5C58-48E5-45BA-A045-EC429FE28F72}"/>
          </ac:spMkLst>
        </pc:spChg>
        <pc:spChg chg="add mod">
          <ac:chgData name="Surbhi Gupta" userId="4cd92b39-496c-4ea1-b8de-864f8b027b89" providerId="ADAL" clId="{D0B49028-513E-468D-874B-8366149E6823}" dt="2022-04-26T10:45:04.290" v="178" actId="571"/>
          <ac:spMkLst>
            <pc:docMk/>
            <pc:sldMk cId="1247101359" sldId="2145707276"/>
            <ac:spMk id="36" creationId="{F933AB80-3478-D9C1-15E8-F4427A5A35FA}"/>
          </ac:spMkLst>
        </pc:spChg>
        <pc:spChg chg="mod ord">
          <ac:chgData name="Surbhi Gupta" userId="4cd92b39-496c-4ea1-b8de-864f8b027b89" providerId="ADAL" clId="{D0B49028-513E-468D-874B-8366149E6823}" dt="2022-04-26T10:52:58.132" v="412" actId="166"/>
          <ac:spMkLst>
            <pc:docMk/>
            <pc:sldMk cId="1247101359" sldId="2145707276"/>
            <ac:spMk id="50" creationId="{3886C967-42FA-4EF8-9DEA-4AF24ECC189E}"/>
          </ac:spMkLst>
        </pc:spChg>
        <pc:spChg chg="add mod">
          <ac:chgData name="Surbhi Gupta" userId="4cd92b39-496c-4ea1-b8de-864f8b027b89" providerId="ADAL" clId="{D0B49028-513E-468D-874B-8366149E6823}" dt="2022-04-26T10:53:20.249" v="416" actId="571"/>
          <ac:spMkLst>
            <pc:docMk/>
            <pc:sldMk cId="1247101359" sldId="2145707276"/>
            <ac:spMk id="52" creationId="{6696B1CE-9D4C-6082-A1C6-AE06F4AF6816}"/>
          </ac:spMkLst>
        </pc:spChg>
        <pc:spChg chg="add mod">
          <ac:chgData name="Surbhi Gupta" userId="4cd92b39-496c-4ea1-b8de-864f8b027b89" providerId="ADAL" clId="{D0B49028-513E-468D-874B-8366149E6823}" dt="2022-04-26T10:54:17.434" v="442" actId="14100"/>
          <ac:spMkLst>
            <pc:docMk/>
            <pc:sldMk cId="1247101359" sldId="2145707276"/>
            <ac:spMk id="54" creationId="{F7577881-0D45-0BE8-7714-C0725E08E053}"/>
          </ac:spMkLst>
        </pc:spChg>
        <pc:spChg chg="add mod ord">
          <ac:chgData name="Surbhi Gupta" userId="4cd92b39-496c-4ea1-b8de-864f8b027b89" providerId="ADAL" clId="{D0B49028-513E-468D-874B-8366149E6823}" dt="2022-04-26T10:59:01.286" v="453" actId="166"/>
          <ac:spMkLst>
            <pc:docMk/>
            <pc:sldMk cId="1247101359" sldId="2145707276"/>
            <ac:spMk id="55" creationId="{7B608F18-EC54-9316-9719-BB5C11330858}"/>
          </ac:spMkLst>
        </pc:spChg>
        <pc:spChg chg="mod">
          <ac:chgData name="Surbhi Gupta" userId="4cd92b39-496c-4ea1-b8de-864f8b027b89" providerId="ADAL" clId="{D0B49028-513E-468D-874B-8366149E6823}" dt="2022-04-26T10:58:52.069" v="451" actId="1076"/>
          <ac:spMkLst>
            <pc:docMk/>
            <pc:sldMk cId="1247101359" sldId="2145707276"/>
            <ac:spMk id="65" creationId="{20B00786-2330-4F60-AEFD-545A4DAE0F4D}"/>
          </ac:spMkLst>
        </pc:spChg>
        <pc:spChg chg="mod">
          <ac:chgData name="Surbhi Gupta" userId="4cd92b39-496c-4ea1-b8de-864f8b027b89" providerId="ADAL" clId="{D0B49028-513E-468D-874B-8366149E6823}" dt="2022-04-26T10:59:55.020" v="458" actId="1076"/>
          <ac:spMkLst>
            <pc:docMk/>
            <pc:sldMk cId="1247101359" sldId="2145707276"/>
            <ac:spMk id="73" creationId="{1F207C2B-FC32-45FD-8665-FEC0532C2A3E}"/>
          </ac:spMkLst>
        </pc:spChg>
        <pc:picChg chg="del">
          <ac:chgData name="Surbhi Gupta" userId="4cd92b39-496c-4ea1-b8de-864f8b027b89" providerId="ADAL" clId="{D0B49028-513E-468D-874B-8366149E6823}" dt="2022-04-25T14:50:18.648" v="18" actId="478"/>
          <ac:picMkLst>
            <pc:docMk/>
            <pc:sldMk cId="1247101359" sldId="2145707276"/>
            <ac:picMk id="8" creationId="{413472EE-CFF1-0844-0FEC-03A9EE338C47}"/>
          </ac:picMkLst>
        </pc:picChg>
        <pc:picChg chg="add mod">
          <ac:chgData name="Surbhi Gupta" userId="4cd92b39-496c-4ea1-b8de-864f8b027b89" providerId="ADAL" clId="{D0B49028-513E-468D-874B-8366149E6823}" dt="2022-04-26T10:45:06.952" v="179" actId="1076"/>
          <ac:picMkLst>
            <pc:docMk/>
            <pc:sldMk cId="1247101359" sldId="2145707276"/>
            <ac:picMk id="14" creationId="{63896CEB-8A4D-872F-8096-E524B8A20D14}"/>
          </ac:picMkLst>
        </pc:picChg>
        <pc:picChg chg="add">
          <ac:chgData name="Surbhi Gupta" userId="4cd92b39-496c-4ea1-b8de-864f8b027b89" providerId="ADAL" clId="{D0B49028-513E-468D-874B-8366149E6823}" dt="2022-04-26T10:50:24.012" v="220" actId="22"/>
          <ac:picMkLst>
            <pc:docMk/>
            <pc:sldMk cId="1247101359" sldId="2145707276"/>
            <ac:picMk id="21" creationId="{00A6A130-E21A-7EF5-9762-EBC953F074AB}"/>
          </ac:picMkLst>
        </pc:picChg>
        <pc:picChg chg="add">
          <ac:chgData name="Surbhi Gupta" userId="4cd92b39-496c-4ea1-b8de-864f8b027b89" providerId="ADAL" clId="{D0B49028-513E-468D-874B-8366149E6823}" dt="2022-04-26T10:50:24.012" v="220" actId="22"/>
          <ac:picMkLst>
            <pc:docMk/>
            <pc:sldMk cId="1247101359" sldId="2145707276"/>
            <ac:picMk id="22" creationId="{3FE14A35-CC88-1436-A7AB-3B43ECDAAB0A}"/>
          </ac:picMkLst>
        </pc:picChg>
        <pc:picChg chg="add">
          <ac:chgData name="Surbhi Gupta" userId="4cd92b39-496c-4ea1-b8de-864f8b027b89" providerId="ADAL" clId="{D0B49028-513E-468D-874B-8366149E6823}" dt="2022-04-26T10:50:24.012" v="220" actId="22"/>
          <ac:picMkLst>
            <pc:docMk/>
            <pc:sldMk cId="1247101359" sldId="2145707276"/>
            <ac:picMk id="26" creationId="{E935B40C-0E05-20BE-299C-3220ABD18666}"/>
          </ac:picMkLst>
        </pc:picChg>
        <pc:picChg chg="add mod ord">
          <ac:chgData name="Surbhi Gupta" userId="4cd92b39-496c-4ea1-b8de-864f8b027b89" providerId="ADAL" clId="{D0B49028-513E-468D-874B-8366149E6823}" dt="2022-04-26T10:57:02.995" v="445" actId="1076"/>
          <ac:picMkLst>
            <pc:docMk/>
            <pc:sldMk cId="1247101359" sldId="2145707276"/>
            <ac:picMk id="28" creationId="{B414B049-57C8-7233-1236-1489A7A431A9}"/>
          </ac:picMkLst>
        </pc:picChg>
        <pc:picChg chg="add mod">
          <ac:chgData name="Surbhi Gupta" userId="4cd92b39-496c-4ea1-b8de-864f8b027b89" providerId="ADAL" clId="{D0B49028-513E-468D-874B-8366149E6823}" dt="2022-04-26T10:53:20.249" v="416" actId="571"/>
          <ac:picMkLst>
            <pc:docMk/>
            <pc:sldMk cId="1247101359" sldId="2145707276"/>
            <ac:picMk id="53" creationId="{CD818701-B97E-BFE5-722B-B027C8850740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4EE24DF6-DCAB-46C7-8051-EE7EE14DF9C1}"/>
    <pc:docChg chg="modSld">
      <pc:chgData name="David Warner" userId="S::david_dwarnerii.com#ext#@microsoft.onmicrosoft.com::acafcf14-4098-4a83-9425-e73571277a06" providerId="AD" clId="Web-{4EE24DF6-DCAB-46C7-8051-EE7EE14DF9C1}" dt="2022-02-21T16:47:24.092" v="9" actId="20577"/>
      <pc:docMkLst>
        <pc:docMk/>
      </pc:docMkLst>
      <pc:sldChg chg="modSp">
        <pc:chgData name="David Warner" userId="S::david_dwarnerii.com#ext#@microsoft.onmicrosoft.com::acafcf14-4098-4a83-9425-e73571277a06" providerId="AD" clId="Web-{4EE24DF6-DCAB-46C7-8051-EE7EE14DF9C1}" dt="2022-02-21T16:47:24.092" v="9" actId="20577"/>
        <pc:sldMkLst>
          <pc:docMk/>
          <pc:sldMk cId="1812315545" sldId="2134805597"/>
        </pc:sldMkLst>
        <pc:spChg chg="mod">
          <ac:chgData name="David Warner" userId="S::david_dwarnerii.com#ext#@microsoft.onmicrosoft.com::acafcf14-4098-4a83-9425-e73571277a06" providerId="AD" clId="Web-{4EE24DF6-DCAB-46C7-8051-EE7EE14DF9C1}" dt="2022-02-21T16:47:24.092" v="9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Vesa Juvonen" userId="c7243be1-99a3-4752-ab2a-0cf698cf8236" providerId="ADAL" clId="{F30C854C-2544-4B9D-A766-9C4BED0DA3AB}"/>
    <pc:docChg chg="delSld modSection">
      <pc:chgData name="Vesa Juvonen" userId="c7243be1-99a3-4752-ab2a-0cf698cf8236" providerId="ADAL" clId="{F30C854C-2544-4B9D-A766-9C4BED0DA3AB}" dt="2021-09-28T12:30:23.178" v="0" actId="47"/>
      <pc:docMkLst>
        <pc:docMk/>
      </pc:docMkLst>
      <pc:sldChg chg="del">
        <pc:chgData name="Vesa Juvonen" userId="c7243be1-99a3-4752-ab2a-0cf698cf8236" providerId="ADAL" clId="{F30C854C-2544-4B9D-A766-9C4BED0DA3AB}" dt="2021-09-28T12:30:23.178" v="0" actId="47"/>
        <pc:sldMkLst>
          <pc:docMk/>
          <pc:sldMk cId="380670563" sldId="1632"/>
        </pc:sldMkLst>
      </pc:sldChg>
      <pc:sldChg chg="del">
        <pc:chgData name="Vesa Juvonen" userId="c7243be1-99a3-4752-ab2a-0cf698cf8236" providerId="ADAL" clId="{F30C854C-2544-4B9D-A766-9C4BED0DA3AB}" dt="2021-09-28T12:30:23.178" v="0" actId="47"/>
        <pc:sldMkLst>
          <pc:docMk/>
          <pc:sldMk cId="720313206" sldId="1640"/>
        </pc:sldMkLst>
      </pc:sldChg>
      <pc:sldChg chg="del">
        <pc:chgData name="Vesa Juvonen" userId="c7243be1-99a3-4752-ab2a-0cf698cf8236" providerId="ADAL" clId="{F30C854C-2544-4B9D-A766-9C4BED0DA3AB}" dt="2021-09-28T12:30:23.178" v="0" actId="47"/>
        <pc:sldMkLst>
          <pc:docMk/>
          <pc:sldMk cId="3043375476" sldId="1641"/>
        </pc:sldMkLst>
      </pc:sldChg>
      <pc:sldChg chg="del">
        <pc:chgData name="Vesa Juvonen" userId="c7243be1-99a3-4752-ab2a-0cf698cf8236" providerId="ADAL" clId="{F30C854C-2544-4B9D-A766-9C4BED0DA3AB}" dt="2021-09-28T12:30:23.178" v="0" actId="47"/>
        <pc:sldMkLst>
          <pc:docMk/>
          <pc:sldMk cId="2199141448" sldId="2076137480"/>
        </pc:sldMkLst>
      </pc:sldChg>
      <pc:sldChg chg="del">
        <pc:chgData name="Vesa Juvonen" userId="c7243be1-99a3-4752-ab2a-0cf698cf8236" providerId="ADAL" clId="{F30C854C-2544-4B9D-A766-9C4BED0DA3AB}" dt="2021-09-28T12:30:23.178" v="0" actId="47"/>
        <pc:sldMkLst>
          <pc:docMk/>
          <pc:sldMk cId="1882481969" sldId="2076137668"/>
        </pc:sldMkLst>
      </pc:sldChg>
      <pc:sldChg chg="del">
        <pc:chgData name="Vesa Juvonen" userId="c7243be1-99a3-4752-ab2a-0cf698cf8236" providerId="ADAL" clId="{F30C854C-2544-4B9D-A766-9C4BED0DA3AB}" dt="2021-09-28T12:30:23.178" v="0" actId="47"/>
        <pc:sldMkLst>
          <pc:docMk/>
          <pc:sldMk cId="3652143241" sldId="2076137669"/>
        </pc:sldMkLst>
      </pc:sldChg>
    </pc:docChg>
  </pc:docChgLst>
  <pc:docChgLst>
    <pc:chgData name="Surbhi Gupta" userId="4cd92b39-496c-4ea1-b8de-864f8b027b89" providerId="ADAL" clId="{C1B08A2E-45FE-4794-AA8A-0088D40045F9}"/>
    <pc:docChg chg="undo custSel addSld modSld addMainMaster modSection">
      <pc:chgData name="Surbhi Gupta" userId="4cd92b39-496c-4ea1-b8de-864f8b027b89" providerId="ADAL" clId="{C1B08A2E-45FE-4794-AA8A-0088D40045F9}" dt="2022-09-27T09:33:44.314" v="57" actId="478"/>
      <pc:docMkLst>
        <pc:docMk/>
      </pc:docMkLst>
      <pc:sldChg chg="addSp delSp modSp mod modNotesTx">
        <pc:chgData name="Surbhi Gupta" userId="4cd92b39-496c-4ea1-b8de-864f8b027b89" providerId="ADAL" clId="{C1B08A2E-45FE-4794-AA8A-0088D40045F9}" dt="2022-09-27T09:30:50.704" v="21" actId="478"/>
        <pc:sldMkLst>
          <pc:docMk/>
          <pc:sldMk cId="3194623737" sldId="2145707281"/>
        </pc:sldMkLst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5" creationId="{4BEE597E-27B7-B8B8-5BE5-06D59B4D2FCE}"/>
          </ac:spMkLst>
        </pc:spChg>
        <pc:spChg chg="add del mod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7" creationId="{D6D34A28-3E85-D409-104B-D2F004EEA673}"/>
          </ac:spMkLst>
        </pc:spChg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13" creationId="{8C27AAF9-B019-4867-8FA2-F8A8405DC2B0}"/>
          </ac:spMkLst>
        </pc:spChg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16" creationId="{F222AA80-F0A5-40AA-82BF-B76D92C1953F}"/>
          </ac:spMkLst>
        </pc:spChg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22" creationId="{FF166450-0045-AC57-D694-F62B5B1E1E60}"/>
          </ac:spMkLst>
        </pc:spChg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23" creationId="{A2450CC2-0D85-43EC-8DA3-595A6ED0E98F}"/>
          </ac:spMkLst>
        </pc:spChg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25" creationId="{F6EF27AE-CB8E-BABE-C4F1-1FFBBBAA04A8}"/>
          </ac:spMkLst>
        </pc:spChg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37" creationId="{6E6BF806-25B6-2497-CE11-D6294F19B38E}"/>
          </ac:spMkLst>
        </pc:spChg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42" creationId="{CECC2068-4F88-25AB-9C2F-53ECDCC4553C}"/>
          </ac:spMkLst>
        </pc:spChg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47" creationId="{6E697DB5-8BA3-76C1-DF84-32E39FB3F06F}"/>
          </ac:spMkLst>
        </pc:spChg>
        <pc:spChg chg="add del">
          <ac:chgData name="Surbhi Gupta" userId="4cd92b39-496c-4ea1-b8de-864f8b027b89" providerId="ADAL" clId="{C1B08A2E-45FE-4794-AA8A-0088D40045F9}" dt="2022-09-27T09:30:50.704" v="21" actId="478"/>
          <ac:spMkLst>
            <pc:docMk/>
            <pc:sldMk cId="3194623737" sldId="2145707281"/>
            <ac:spMk id="65" creationId="{20B00786-2330-4F60-AEFD-545A4DAE0F4D}"/>
          </ac:spMkLst>
        </pc:spChg>
        <pc:grpChg chg="add del">
          <ac:chgData name="Surbhi Gupta" userId="4cd92b39-496c-4ea1-b8de-864f8b027b89" providerId="ADAL" clId="{C1B08A2E-45FE-4794-AA8A-0088D40045F9}" dt="2022-09-27T09:30:50.704" v="21" actId="478"/>
          <ac:grpSpMkLst>
            <pc:docMk/>
            <pc:sldMk cId="3194623737" sldId="2145707281"/>
            <ac:grpSpMk id="7180" creationId="{01D94F8F-BE4C-4F8B-9A71-127650E17A16}"/>
          </ac:grpSpMkLst>
        </pc:grpChg>
        <pc:grpChg chg="add del">
          <ac:chgData name="Surbhi Gupta" userId="4cd92b39-496c-4ea1-b8de-864f8b027b89" providerId="ADAL" clId="{C1B08A2E-45FE-4794-AA8A-0088D40045F9}" dt="2022-09-27T09:30:50.704" v="21" actId="478"/>
          <ac:grpSpMkLst>
            <pc:docMk/>
            <pc:sldMk cId="3194623737" sldId="2145707281"/>
            <ac:grpSpMk id="7181" creationId="{2050A1E2-FFE2-45AC-8C02-9D1FB95583D1}"/>
          </ac:grpSpMkLst>
        </pc:grpChg>
        <pc:grpChg chg="add del">
          <ac:chgData name="Surbhi Gupta" userId="4cd92b39-496c-4ea1-b8de-864f8b027b89" providerId="ADAL" clId="{C1B08A2E-45FE-4794-AA8A-0088D40045F9}" dt="2022-09-27T09:30:50.704" v="21" actId="478"/>
          <ac:grpSpMkLst>
            <pc:docMk/>
            <pc:sldMk cId="3194623737" sldId="2145707281"/>
            <ac:grpSpMk id="7182" creationId="{6E5AF800-D017-47C8-A04B-8708C7FEEE1B}"/>
          </ac:grpSpMkLst>
        </pc:grpChg>
        <pc:grpChg chg="add del">
          <ac:chgData name="Surbhi Gupta" userId="4cd92b39-496c-4ea1-b8de-864f8b027b89" providerId="ADAL" clId="{C1B08A2E-45FE-4794-AA8A-0088D40045F9}" dt="2022-09-27T09:30:50.704" v="21" actId="478"/>
          <ac:grpSpMkLst>
            <pc:docMk/>
            <pc:sldMk cId="3194623737" sldId="2145707281"/>
            <ac:grpSpMk id="7184" creationId="{8F01CCAF-E041-4CC2-821B-83306AC80DD7}"/>
          </ac:grpSpMkLst>
        </pc:grpChg>
        <pc:grpChg chg="add del">
          <ac:chgData name="Surbhi Gupta" userId="4cd92b39-496c-4ea1-b8de-864f8b027b89" providerId="ADAL" clId="{C1B08A2E-45FE-4794-AA8A-0088D40045F9}" dt="2022-09-27T09:30:50.704" v="21" actId="478"/>
          <ac:grpSpMkLst>
            <pc:docMk/>
            <pc:sldMk cId="3194623737" sldId="2145707281"/>
            <ac:grpSpMk id="7185" creationId="{8F025905-0189-46A7-A992-3C37AA967B65}"/>
          </ac:grpSpMkLst>
        </pc:grpChg>
        <pc:picChg chg="add del">
          <ac:chgData name="Surbhi Gupta" userId="4cd92b39-496c-4ea1-b8de-864f8b027b89" providerId="ADAL" clId="{C1B08A2E-45FE-4794-AA8A-0088D40045F9}" dt="2022-09-27T09:30:50.704" v="21" actId="478"/>
          <ac:picMkLst>
            <pc:docMk/>
            <pc:sldMk cId="3194623737" sldId="2145707281"/>
            <ac:picMk id="32" creationId="{82E0DD44-C4B4-986D-AAD7-57282703BAB8}"/>
          </ac:picMkLst>
        </pc:picChg>
        <pc:picChg chg="add del">
          <ac:chgData name="Surbhi Gupta" userId="4cd92b39-496c-4ea1-b8de-864f8b027b89" providerId="ADAL" clId="{C1B08A2E-45FE-4794-AA8A-0088D40045F9}" dt="2022-09-27T09:30:50.704" v="21" actId="478"/>
          <ac:picMkLst>
            <pc:docMk/>
            <pc:sldMk cId="3194623737" sldId="2145707281"/>
            <ac:picMk id="34" creationId="{A2DD4C7E-E5D9-8277-FFB5-84FC47824DA1}"/>
          </ac:picMkLst>
        </pc:picChg>
        <pc:picChg chg="add del">
          <ac:chgData name="Surbhi Gupta" userId="4cd92b39-496c-4ea1-b8de-864f8b027b89" providerId="ADAL" clId="{C1B08A2E-45FE-4794-AA8A-0088D40045F9}" dt="2022-09-27T09:30:50.704" v="21" actId="478"/>
          <ac:picMkLst>
            <pc:docMk/>
            <pc:sldMk cId="3194623737" sldId="2145707281"/>
            <ac:picMk id="39" creationId="{12586CF5-529B-7A55-D65F-6A1970DEA25D}"/>
          </ac:picMkLst>
        </pc:picChg>
        <pc:picChg chg="add del">
          <ac:chgData name="Surbhi Gupta" userId="4cd92b39-496c-4ea1-b8de-864f8b027b89" providerId="ADAL" clId="{C1B08A2E-45FE-4794-AA8A-0088D40045F9}" dt="2022-09-27T09:30:46.818" v="19"/>
          <ac:picMkLst>
            <pc:docMk/>
            <pc:sldMk cId="3194623737" sldId="2145707281"/>
            <ac:picMk id="1026" creationId="{05D81E63-2DB3-43D1-7EE1-9A4C617399E5}"/>
          </ac:picMkLst>
        </pc:picChg>
      </pc:sldChg>
      <pc:sldChg chg="addSp delSp modSp add mod modNotesTx">
        <pc:chgData name="Surbhi Gupta" userId="4cd92b39-496c-4ea1-b8de-864f8b027b89" providerId="ADAL" clId="{C1B08A2E-45FE-4794-AA8A-0088D40045F9}" dt="2022-09-27T09:33:44.314" v="57" actId="478"/>
        <pc:sldMkLst>
          <pc:docMk/>
          <pc:sldMk cId="586178985" sldId="2145707284"/>
        </pc:sldMkLst>
        <pc:spChg chg="del mod">
          <ac:chgData name="Surbhi Gupta" userId="4cd92b39-496c-4ea1-b8de-864f8b027b89" providerId="ADAL" clId="{C1B08A2E-45FE-4794-AA8A-0088D40045F9}" dt="2022-09-27T09:33:36.327" v="54" actId="478"/>
          <ac:spMkLst>
            <pc:docMk/>
            <pc:sldMk cId="586178985" sldId="2145707284"/>
            <ac:spMk id="4" creationId="{43F8C0B9-8FCC-6438-706B-4E2454110DBE}"/>
          </ac:spMkLst>
        </pc:spChg>
        <pc:spChg chg="del">
          <ac:chgData name="Surbhi Gupta" userId="4cd92b39-496c-4ea1-b8de-864f8b027b89" providerId="ADAL" clId="{C1B08A2E-45FE-4794-AA8A-0088D40045F9}" dt="2022-09-27T09:33:37.573" v="55" actId="478"/>
          <ac:spMkLst>
            <pc:docMk/>
            <pc:sldMk cId="586178985" sldId="2145707284"/>
            <ac:spMk id="5" creationId="{4BEE597E-27B7-B8B8-5BE5-06D59B4D2FCE}"/>
          </ac:spMkLst>
        </pc:spChg>
        <pc:spChg chg="add mod">
          <ac:chgData name="Surbhi Gupta" userId="4cd92b39-496c-4ea1-b8de-864f8b027b89" providerId="ADAL" clId="{C1B08A2E-45FE-4794-AA8A-0088D40045F9}" dt="2022-09-27T09:32:36.730" v="26" actId="1076"/>
          <ac:spMkLst>
            <pc:docMk/>
            <pc:sldMk cId="586178985" sldId="2145707284"/>
            <ac:spMk id="7" creationId="{5D0C79B3-4D87-36BF-FD7A-631339E01152}"/>
          </ac:spMkLst>
        </pc:spChg>
        <pc:spChg chg="del">
          <ac:chgData name="Surbhi Gupta" userId="4cd92b39-496c-4ea1-b8de-864f8b027b89" providerId="ADAL" clId="{C1B08A2E-45FE-4794-AA8A-0088D40045F9}" dt="2022-09-27T09:33:31.172" v="52" actId="478"/>
          <ac:spMkLst>
            <pc:docMk/>
            <pc:sldMk cId="586178985" sldId="2145707284"/>
            <ac:spMk id="8" creationId="{955C006F-745F-614C-E62E-6747E59B2030}"/>
          </ac:spMkLst>
        </pc:spChg>
        <pc:spChg chg="mod">
          <ac:chgData name="Surbhi Gupta" userId="4cd92b39-496c-4ea1-b8de-864f8b027b89" providerId="ADAL" clId="{C1B08A2E-45FE-4794-AA8A-0088D40045F9}" dt="2022-09-27T09:32:23.096" v="24" actId="20577"/>
          <ac:spMkLst>
            <pc:docMk/>
            <pc:sldMk cId="586178985" sldId="2145707284"/>
            <ac:spMk id="36" creationId="{042B4662-4D2E-67B8-FC87-40DF3A293DDE}"/>
          </ac:spMkLst>
        </pc:spChg>
        <pc:spChg chg="del">
          <ac:chgData name="Surbhi Gupta" userId="4cd92b39-496c-4ea1-b8de-864f8b027b89" providerId="ADAL" clId="{C1B08A2E-45FE-4794-AA8A-0088D40045F9}" dt="2022-09-27T09:33:44.314" v="57" actId="478"/>
          <ac:spMkLst>
            <pc:docMk/>
            <pc:sldMk cId="586178985" sldId="2145707284"/>
            <ac:spMk id="73" creationId="{1F207C2B-FC32-45FD-8665-FEC0532C2A3E}"/>
          </ac:spMkLst>
        </pc:spChg>
        <pc:picChg chg="del">
          <ac:chgData name="Surbhi Gupta" userId="4cd92b39-496c-4ea1-b8de-864f8b027b89" providerId="ADAL" clId="{C1B08A2E-45FE-4794-AA8A-0088D40045F9}" dt="2022-09-27T09:33:38.608" v="56" actId="478"/>
          <ac:picMkLst>
            <pc:docMk/>
            <pc:sldMk cId="586178985" sldId="2145707284"/>
            <ac:picMk id="11" creationId="{CE45F00F-2786-99D8-8EBE-E0579336A7A6}"/>
          </ac:picMkLst>
        </pc:picChg>
      </pc:sldChg>
      <pc:sldMasterChg chg="add addSldLayout">
        <pc:chgData name="Surbhi Gupta" userId="4cd92b39-496c-4ea1-b8de-864f8b027b89" providerId="ADAL" clId="{C1B08A2E-45FE-4794-AA8A-0088D40045F9}" dt="2022-09-27T09:32:12.298" v="22" actId="27028"/>
        <pc:sldMasterMkLst>
          <pc:docMk/>
          <pc:sldMasterMk cId="3588427678" sldId="2147484661"/>
        </pc:sldMasterMkLst>
        <pc:sldLayoutChg chg="add">
          <pc:chgData name="Surbhi Gupta" userId="4cd92b39-496c-4ea1-b8de-864f8b027b89" providerId="ADAL" clId="{C1B08A2E-45FE-4794-AA8A-0088D40045F9}" dt="2022-09-27T09:32:12.298" v="22" actId="27028"/>
          <pc:sldLayoutMkLst>
            <pc:docMk/>
            <pc:sldMasterMk cId="3588427678" sldId="2147484661"/>
            <pc:sldLayoutMk cId="4230294782" sldId="2147484662"/>
          </pc:sldLayoutMkLst>
        </pc:sldLayoutChg>
      </pc:sldMasterChg>
    </pc:docChg>
  </pc:docChgLst>
  <pc:docChgLst>
    <pc:chgData name="Amelia Casciola" userId="S::acasciola@microsoft.com::c519f697-6c69-4402-bcb4-3abca534cc11" providerId="AD" clId="Web-{ED66D0B7-9B74-B64A-15F6-EC0F3D49C0B1}"/>
    <pc:docChg chg="modSld">
      <pc:chgData name="Amelia Casciola" userId="S::acasciola@microsoft.com::c519f697-6c69-4402-bcb4-3abca534cc11" providerId="AD" clId="Web-{ED66D0B7-9B74-B64A-15F6-EC0F3D49C0B1}" dt="2022-04-25T22:44:34.998" v="125"/>
      <pc:docMkLst>
        <pc:docMk/>
      </pc:docMkLst>
      <pc:sldChg chg="addSp modSp mod modShow">
        <pc:chgData name="Amelia Casciola" userId="S::acasciola@microsoft.com::c519f697-6c69-4402-bcb4-3abca534cc11" providerId="AD" clId="Web-{ED66D0B7-9B74-B64A-15F6-EC0F3D49C0B1}" dt="2022-04-25T22:44:34.998" v="125"/>
        <pc:sldMkLst>
          <pc:docMk/>
          <pc:sldMk cId="2947806181" sldId="2145707277"/>
        </pc:sldMkLst>
        <pc:spChg chg="mod">
          <ac:chgData name="Amelia Casciola" userId="S::acasciola@microsoft.com::c519f697-6c69-4402-bcb4-3abca534cc11" providerId="AD" clId="Web-{ED66D0B7-9B74-B64A-15F6-EC0F3D49C0B1}" dt="2022-04-25T22:42:58.824" v="113" actId="20577"/>
          <ac:spMkLst>
            <pc:docMk/>
            <pc:sldMk cId="2947806181" sldId="2145707277"/>
            <ac:spMk id="4" creationId="{FA95E8B9-B363-ED1B-F3D4-C3153E17D846}"/>
          </ac:spMkLst>
        </pc:spChg>
        <pc:spChg chg="mod">
          <ac:chgData name="Amelia Casciola" userId="S::acasciola@microsoft.com::c519f697-6c69-4402-bcb4-3abca534cc11" providerId="AD" clId="Web-{ED66D0B7-9B74-B64A-15F6-EC0F3D49C0B1}" dt="2022-04-25T22:43:21.340" v="115" actId="20577"/>
          <ac:spMkLst>
            <pc:docMk/>
            <pc:sldMk cId="2947806181" sldId="2145707277"/>
            <ac:spMk id="5" creationId="{48C1518E-FF7F-819F-56F0-D28A5D87B0E6}"/>
          </ac:spMkLst>
        </pc:spChg>
        <pc:picChg chg="add mod">
          <ac:chgData name="Amelia Casciola" userId="S::acasciola@microsoft.com::c519f697-6c69-4402-bcb4-3abca534cc11" providerId="AD" clId="Web-{ED66D0B7-9B74-B64A-15F6-EC0F3D49C0B1}" dt="2022-04-25T22:44:03.732" v="124" actId="1076"/>
          <ac:picMkLst>
            <pc:docMk/>
            <pc:sldMk cId="2947806181" sldId="2145707277"/>
            <ac:picMk id="2" creationId="{882E1027-C450-5832-9BCA-41A03EBD60BA}"/>
          </ac:picMkLst>
        </pc:picChg>
      </pc:sldChg>
    </pc:docChg>
  </pc:docChgLst>
  <pc:docChgLst>
    <pc:chgData name="Waldemar Mastykarz" userId="S::wmastyka@microsoft.com::8c3ccc08-b2ec-4e63-9b9b-25eb044a606e" providerId="AD" clId="Web-{6F1B025D-6D4D-450B-65EC-CC75BF1A3A99}"/>
    <pc:docChg chg="modSld">
      <pc:chgData name="Waldemar Mastykarz" userId="S::wmastyka@microsoft.com::8c3ccc08-b2ec-4e63-9b9b-25eb044a606e" providerId="AD" clId="Web-{6F1B025D-6D4D-450B-65EC-CC75BF1A3A99}" dt="2021-02-08T14:18:43.586" v="56" actId="20577"/>
      <pc:docMkLst>
        <pc:docMk/>
      </pc:docMkLst>
      <pc:sldChg chg="delSp modSp">
        <pc:chgData name="Waldemar Mastykarz" userId="S::wmastyka@microsoft.com::8c3ccc08-b2ec-4e63-9b9b-25eb044a606e" providerId="AD" clId="Web-{6F1B025D-6D4D-450B-65EC-CC75BF1A3A99}" dt="2021-02-08T14:18:43.586" v="56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6F1B025D-6D4D-450B-65EC-CC75BF1A3A99}" dt="2021-02-08T14:18:43.586" v="56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6F1B025D-6D4D-450B-65EC-CC75BF1A3A99}" dt="2021-02-08T14:17:22.271" v="0"/>
          <ac:spMkLst>
            <pc:docMk/>
            <pc:sldMk cId="2253365439" sldId="1642"/>
            <ac:spMk id="4" creationId="{C94DA492-A923-4CC7-91ED-5F3A1E108046}"/>
          </ac:spMkLst>
        </pc:spChg>
      </pc:sldChg>
    </pc:docChg>
  </pc:docChgLst>
  <pc:docChgLst>
    <pc:chgData name="Brian Jackett" userId="e2c557f4-fffa-4012-a1e1-e15087bfdbac" providerId="ADAL" clId="{089009D4-5C9A-445B-9F2D-922B8C9CED42}"/>
    <pc:docChg chg="undo redo custSel modSld">
      <pc:chgData name="Brian Jackett" userId="e2c557f4-fffa-4012-a1e1-e15087bfdbac" providerId="ADAL" clId="{089009D4-5C9A-445B-9F2D-922B8C9CED42}" dt="2021-11-16T14:36:28.860" v="184" actId="1076"/>
      <pc:docMkLst>
        <pc:docMk/>
      </pc:docMkLst>
      <pc:sldChg chg="modSp mod">
        <pc:chgData name="Brian Jackett" userId="e2c557f4-fffa-4012-a1e1-e15087bfdbac" providerId="ADAL" clId="{089009D4-5C9A-445B-9F2D-922B8C9CED42}" dt="2021-11-09T16:59:32.137" v="150" actId="6549"/>
        <pc:sldMkLst>
          <pc:docMk/>
          <pc:sldMk cId="2967945684" sldId="277"/>
        </pc:sldMkLst>
        <pc:spChg chg="mod">
          <ac:chgData name="Brian Jackett" userId="e2c557f4-fffa-4012-a1e1-e15087bfdbac" providerId="ADAL" clId="{089009D4-5C9A-445B-9F2D-922B8C9CED42}" dt="2021-11-09T16:59:32.137" v="150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Brian Jackett" userId="e2c557f4-fffa-4012-a1e1-e15087bfdbac" providerId="ADAL" clId="{089009D4-5C9A-445B-9F2D-922B8C9CED42}" dt="2021-11-16T14:16:12.168" v="166" actId="20577"/>
        <pc:sldMkLst>
          <pc:docMk/>
          <pc:sldMk cId="287163252" sldId="1567"/>
        </pc:sldMkLst>
        <pc:spChg chg="mod">
          <ac:chgData name="Brian Jackett" userId="e2c557f4-fffa-4012-a1e1-e15087bfdbac" providerId="ADAL" clId="{089009D4-5C9A-445B-9F2D-922B8C9CED42}" dt="2021-11-16T14:16:12.168" v="166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089009D4-5C9A-445B-9F2D-922B8C9CED42}" dt="2021-11-09T15:55:49.694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Brian Jackett" userId="e2c557f4-fffa-4012-a1e1-e15087bfdbac" providerId="ADAL" clId="{089009D4-5C9A-445B-9F2D-922B8C9CED42}" dt="2021-11-16T14:32:29.615" v="171"/>
        <pc:sldMkLst>
          <pc:docMk/>
          <pc:sldMk cId="10702720" sldId="2079"/>
        </pc:sldMkLst>
        <pc:spChg chg="mod">
          <ac:chgData name="Brian Jackett" userId="e2c557f4-fffa-4012-a1e1-e15087bfdbac" providerId="ADAL" clId="{089009D4-5C9A-445B-9F2D-922B8C9CED42}" dt="2021-11-16T14:32:29.615" v="171"/>
          <ac:spMkLst>
            <pc:docMk/>
            <pc:sldMk cId="10702720" sldId="2079"/>
            <ac:spMk id="8" creationId="{00000000-0000-0000-0000-000000000000}"/>
          </ac:spMkLst>
        </pc:spChg>
        <pc:picChg chg="add">
          <ac:chgData name="Brian Jackett" userId="e2c557f4-fffa-4012-a1e1-e15087bfdbac" providerId="ADAL" clId="{089009D4-5C9A-445B-9F2D-922B8C9CED42}" dt="2021-11-09T16:26:02.770" v="83" actId="22"/>
          <ac:picMkLst>
            <pc:docMk/>
            <pc:sldMk cId="10702720" sldId="2079"/>
            <ac:picMk id="2" creationId="{D4593FB6-7FAA-494D-BE97-308592199400}"/>
          </ac:picMkLst>
        </pc:picChg>
        <pc:picChg chg="add">
          <ac:chgData name="Brian Jackett" userId="e2c557f4-fffa-4012-a1e1-e15087bfdbac" providerId="ADAL" clId="{089009D4-5C9A-445B-9F2D-922B8C9CED42}" dt="2021-11-09T16:26:02.770" v="83" actId="22"/>
          <ac:picMkLst>
            <pc:docMk/>
            <pc:sldMk cId="10702720" sldId="2079"/>
            <ac:picMk id="4" creationId="{CFBD4AD7-65BA-4778-BF60-49994C0B9702}"/>
          </ac:picMkLst>
        </pc:picChg>
        <pc:picChg chg="del">
          <ac:chgData name="Brian Jackett" userId="e2c557f4-fffa-4012-a1e1-e15087bfdbac" providerId="ADAL" clId="{089009D4-5C9A-445B-9F2D-922B8C9CED42}" dt="2021-11-09T15:55:54.643" v="3" actId="478"/>
          <ac:picMkLst>
            <pc:docMk/>
            <pc:sldMk cId="10702720" sldId="2079"/>
            <ac:picMk id="6" creationId="{84C42584-7CFC-4745-959A-F2BA8AE51912}"/>
          </ac:picMkLst>
        </pc:picChg>
        <pc:picChg chg="del">
          <ac:chgData name="Brian Jackett" userId="e2c557f4-fffa-4012-a1e1-e15087bfdbac" providerId="ADAL" clId="{089009D4-5C9A-445B-9F2D-922B8C9CED42}" dt="2021-11-09T15:55:55.120" v="4" actId="478"/>
          <ac:picMkLst>
            <pc:docMk/>
            <pc:sldMk cId="10702720" sldId="2079"/>
            <ac:picMk id="11" creationId="{444496F8-9436-4D8F-8AA2-6372E4522A53}"/>
          </ac:picMkLst>
        </pc:picChg>
        <pc:picChg chg="add mod">
          <ac:chgData name="Brian Jackett" userId="e2c557f4-fffa-4012-a1e1-e15087bfdbac" providerId="ADAL" clId="{089009D4-5C9A-445B-9F2D-922B8C9CED42}" dt="2021-11-09T16:27:32.766" v="104" actId="1076"/>
          <ac:picMkLst>
            <pc:docMk/>
            <pc:sldMk cId="10702720" sldId="2079"/>
            <ac:picMk id="13" creationId="{EF8CAA60-5FE9-4A99-846B-88C033F646C4}"/>
          </ac:picMkLst>
        </pc:picChg>
        <pc:picChg chg="del">
          <ac:chgData name="Brian Jackett" userId="e2c557f4-fffa-4012-a1e1-e15087bfdbac" providerId="ADAL" clId="{089009D4-5C9A-445B-9F2D-922B8C9CED42}" dt="2021-11-09T15:55:54.100" v="2" actId="478"/>
          <ac:picMkLst>
            <pc:docMk/>
            <pc:sldMk cId="10702720" sldId="2079"/>
            <ac:picMk id="1026" creationId="{E8BAC4A6-6822-4AD9-9484-C0CD6EEAF921}"/>
          </ac:picMkLst>
        </pc:picChg>
      </pc:sldChg>
      <pc:sldChg chg="addSp delSp modSp mod">
        <pc:chgData name="Brian Jackett" userId="e2c557f4-fffa-4012-a1e1-e15087bfdbac" providerId="ADAL" clId="{089009D4-5C9A-445B-9F2D-922B8C9CED42}" dt="2021-11-09T16:28:15.943" v="131" actId="6549"/>
        <pc:sldMkLst>
          <pc:docMk/>
          <pc:sldMk cId="778883926" sldId="2076136264"/>
        </pc:sldMkLst>
        <pc:spChg chg="mod">
          <ac:chgData name="Brian Jackett" userId="e2c557f4-fffa-4012-a1e1-e15087bfdbac" providerId="ADAL" clId="{089009D4-5C9A-445B-9F2D-922B8C9CED42}" dt="2021-11-09T16:28:15.943" v="131" actId="6549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Brian Jackett" userId="e2c557f4-fffa-4012-a1e1-e15087bfdbac" providerId="ADAL" clId="{089009D4-5C9A-445B-9F2D-922B8C9CED42}" dt="2021-11-09T16:27:53.604" v="111" actId="1076"/>
          <ac:picMkLst>
            <pc:docMk/>
            <pc:sldMk cId="778883926" sldId="2076136264"/>
            <ac:picMk id="3" creationId="{D0A855EF-9BA4-4E17-85FA-25B45479E8A6}"/>
          </ac:picMkLst>
        </pc:picChg>
        <pc:picChg chg="del">
          <ac:chgData name="Brian Jackett" userId="e2c557f4-fffa-4012-a1e1-e15087bfdbac" providerId="ADAL" clId="{089009D4-5C9A-445B-9F2D-922B8C9CED42}" dt="2021-11-09T16:27:43.685" v="105" actId="478"/>
          <ac:picMkLst>
            <pc:docMk/>
            <pc:sldMk cId="778883926" sldId="2076136264"/>
            <ac:picMk id="10" creationId="{10ADDE20-07EE-451A-8EAB-96F23A7ACCAE}"/>
          </ac:picMkLst>
        </pc:picChg>
      </pc:sldChg>
      <pc:sldChg chg="addSp delSp modSp mod">
        <pc:chgData name="Brian Jackett" userId="e2c557f4-fffa-4012-a1e1-e15087bfdbac" providerId="ADAL" clId="{089009D4-5C9A-445B-9F2D-922B8C9CED42}" dt="2021-11-09T16:54:28.665" v="141" actId="1440"/>
        <pc:sldMkLst>
          <pc:docMk/>
          <pc:sldMk cId="3038810836" sldId="2076137482"/>
        </pc:sldMkLst>
        <pc:picChg chg="add mod modCrop">
          <ac:chgData name="Brian Jackett" userId="e2c557f4-fffa-4012-a1e1-e15087bfdbac" providerId="ADAL" clId="{089009D4-5C9A-445B-9F2D-922B8C9CED42}" dt="2021-11-09T16:54:28.665" v="141" actId="1440"/>
          <ac:picMkLst>
            <pc:docMk/>
            <pc:sldMk cId="3038810836" sldId="2076137482"/>
            <ac:picMk id="4" creationId="{32BA0428-4EE8-4F9F-8324-57320CDC62B2}"/>
          </ac:picMkLst>
        </pc:picChg>
        <pc:picChg chg="del">
          <ac:chgData name="Brian Jackett" userId="e2c557f4-fffa-4012-a1e1-e15087bfdbac" providerId="ADAL" clId="{089009D4-5C9A-445B-9F2D-922B8C9CED42}" dt="2021-11-09T16:53:48.940" v="137" actId="478"/>
          <ac:picMkLst>
            <pc:docMk/>
            <pc:sldMk cId="3038810836" sldId="2076137482"/>
            <ac:picMk id="6" creationId="{4820FD54-CAD3-4CD2-9626-CE600109EB41}"/>
          </ac:picMkLst>
        </pc:picChg>
      </pc:sldChg>
      <pc:sldChg chg="addSp modSp mod">
        <pc:chgData name="Brian Jackett" userId="e2c557f4-fffa-4012-a1e1-e15087bfdbac" providerId="ADAL" clId="{089009D4-5C9A-445B-9F2D-922B8C9CED42}" dt="2021-11-09T16:51:40.427" v="133" actId="1076"/>
        <pc:sldMkLst>
          <pc:docMk/>
          <pc:sldMk cId="1812315545" sldId="2134805597"/>
        </pc:sldMkLst>
        <pc:spChg chg="add mod">
          <ac:chgData name="Brian Jackett" userId="e2c557f4-fffa-4012-a1e1-e15087bfdbac" providerId="ADAL" clId="{089009D4-5C9A-445B-9F2D-922B8C9CED42}" dt="2021-11-09T16:51:40.427" v="133" actId="1076"/>
          <ac:spMkLst>
            <pc:docMk/>
            <pc:sldMk cId="1812315545" sldId="2134805597"/>
            <ac:spMk id="2" creationId="{F23DEFDA-D67F-44E4-A33B-2F4575D46F22}"/>
          </ac:spMkLst>
        </pc:spChg>
      </pc:sldChg>
      <pc:sldChg chg="addSp delSp modSp mod">
        <pc:chgData name="Brian Jackett" userId="e2c557f4-fffa-4012-a1e1-e15087bfdbac" providerId="ADAL" clId="{089009D4-5C9A-445B-9F2D-922B8C9CED42}" dt="2021-11-16T14:36:28.860" v="184" actId="1076"/>
        <pc:sldMkLst>
          <pc:docMk/>
          <pc:sldMk cId="460153747" sldId="2134805598"/>
        </pc:sldMkLst>
        <pc:picChg chg="add mod modCrop">
          <ac:chgData name="Brian Jackett" userId="e2c557f4-fffa-4012-a1e1-e15087bfdbac" providerId="ADAL" clId="{089009D4-5C9A-445B-9F2D-922B8C9CED42}" dt="2021-11-16T14:36:28.860" v="184" actId="1076"/>
          <ac:picMkLst>
            <pc:docMk/>
            <pc:sldMk cId="460153747" sldId="2134805598"/>
            <ac:picMk id="8" creationId="{993839D1-D416-468C-BF14-A6DD85F308EC}"/>
          </ac:picMkLst>
        </pc:picChg>
        <pc:picChg chg="del">
          <ac:chgData name="Brian Jackett" userId="e2c557f4-fffa-4012-a1e1-e15087bfdbac" providerId="ADAL" clId="{089009D4-5C9A-445B-9F2D-922B8C9CED42}" dt="2021-11-16T14:35:36.102" v="172" actId="478"/>
          <ac:picMkLst>
            <pc:docMk/>
            <pc:sldMk cId="460153747" sldId="2134805598"/>
            <ac:picMk id="9" creationId="{74781013-F746-4DA6-9765-F4C6D429B766}"/>
          </ac:picMkLst>
        </pc:picChg>
      </pc:sldChg>
      <pc:sldChg chg="addSp modSp mod">
        <pc:chgData name="Brian Jackett" userId="e2c557f4-fffa-4012-a1e1-e15087bfdbac" providerId="ADAL" clId="{089009D4-5C9A-445B-9F2D-922B8C9CED42}" dt="2021-11-09T15:57:18.206" v="46" actId="207"/>
        <pc:sldMkLst>
          <pc:docMk/>
          <pc:sldMk cId="4046856784" sldId="2134805599"/>
        </pc:sldMkLst>
        <pc:spChg chg="add mod">
          <ac:chgData name="Brian Jackett" userId="e2c557f4-fffa-4012-a1e1-e15087bfdbac" providerId="ADAL" clId="{089009D4-5C9A-445B-9F2D-922B8C9CED42}" dt="2021-11-09T15:57:18.206" v="46" actId="207"/>
          <ac:spMkLst>
            <pc:docMk/>
            <pc:sldMk cId="4046856784" sldId="2134805599"/>
            <ac:spMk id="2" creationId="{81A1850E-E0FD-45F7-BB0C-70288295439C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658BE06E-F07D-42C3-A638-4B683C8D81CA}"/>
    <pc:docChg chg="addSld modSld modSection">
      <pc:chgData name="David Warner" userId="S::david_dwarnerii.com#ext#@microsoft.onmicrosoft.com::acafcf14-4098-4a83-9425-e73571277a06" providerId="AD" clId="Web-{658BE06E-F07D-42C3-A638-4B683C8D81CA}" dt="2021-06-30T19:13:09.853" v="19"/>
      <pc:docMkLst>
        <pc:docMk/>
      </pc:docMkLst>
      <pc:sldChg chg="addSp delSp modSp">
        <pc:chgData name="David Warner" userId="S::david_dwarnerii.com#ext#@microsoft.onmicrosoft.com::acafcf14-4098-4a83-9425-e73571277a06" providerId="AD" clId="Web-{658BE06E-F07D-42C3-A638-4B683C8D81CA}" dt="2021-06-30T19:13:09.853" v="19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658BE06E-F07D-42C3-A638-4B683C8D81CA}" dt="2021-06-30T19:11:36.332" v="13"/>
          <ac:spMkLst>
            <pc:docMk/>
            <pc:sldMk cId="357588276" sldId="2076136388"/>
            <ac:spMk id="3" creationId="{CD5F5F16-77A5-42D6-9D64-191C84F5ADD1}"/>
          </ac:spMkLst>
        </pc:spChg>
        <pc:picChg chg="del">
          <ac:chgData name="David Warner" userId="S::david_dwarnerii.com#ext#@microsoft.onmicrosoft.com::acafcf14-4098-4a83-9425-e73571277a06" providerId="AD" clId="Web-{658BE06E-F07D-42C3-A638-4B683C8D81CA}" dt="2021-06-30T19:12:48.992" v="14"/>
          <ac:picMkLst>
            <pc:docMk/>
            <pc:sldMk cId="357588276" sldId="2076136388"/>
            <ac:picMk id="2" creationId="{5A1D3A02-0FF8-4E92-AB22-46521D6AA127}"/>
          </ac:picMkLst>
        </pc:picChg>
        <pc:picChg chg="add mod modCrop">
          <ac:chgData name="David Warner" userId="S::david_dwarnerii.com#ext#@microsoft.onmicrosoft.com::acafcf14-4098-4a83-9425-e73571277a06" providerId="AD" clId="Web-{658BE06E-F07D-42C3-A638-4B683C8D81CA}" dt="2021-06-30T19:13:09.853" v="19"/>
          <ac:picMkLst>
            <pc:docMk/>
            <pc:sldMk cId="357588276" sldId="2076136388"/>
            <ac:picMk id="4" creationId="{4DF3D21A-394F-47B9-B065-0631E058B1FF}"/>
          </ac:picMkLst>
        </pc:picChg>
      </pc:sldChg>
      <pc:sldChg chg="addSp delSp modSp add replId">
        <pc:chgData name="David Warner" userId="S::david_dwarnerii.com#ext#@microsoft.onmicrosoft.com::acafcf14-4098-4a83-9425-e73571277a06" providerId="AD" clId="Web-{658BE06E-F07D-42C3-A638-4B683C8D81CA}" dt="2021-06-30T19:11:24.081" v="12"/>
        <pc:sldMkLst>
          <pc:docMk/>
          <pc:sldMk cId="915949081" sldId="2134805595"/>
        </pc:sldMkLst>
        <pc:spChg chg="del">
          <ac:chgData name="David Warner" userId="S::david_dwarnerii.com#ext#@microsoft.onmicrosoft.com::acafcf14-4098-4a83-9425-e73571277a06" providerId="AD" clId="Web-{658BE06E-F07D-42C3-A638-4B683C8D81CA}" dt="2021-06-30T19:10:59.705" v="1"/>
          <ac:spMkLst>
            <pc:docMk/>
            <pc:sldMk cId="915949081" sldId="2134805595"/>
            <ac:spMk id="3" creationId="{CD5F5F16-77A5-42D6-9D64-191C84F5ADD1}"/>
          </ac:spMkLst>
        </pc:spChg>
        <pc:spChg chg="del">
          <ac:chgData name="David Warner" userId="S::david_dwarnerii.com#ext#@microsoft.onmicrosoft.com::acafcf14-4098-4a83-9425-e73571277a06" providerId="AD" clId="Web-{658BE06E-F07D-42C3-A638-4B683C8D81CA}" dt="2021-06-30T19:11:08.284" v="3"/>
          <ac:spMkLst>
            <pc:docMk/>
            <pc:sldMk cId="915949081" sldId="2134805595"/>
            <ac:spMk id="11" creationId="{03477876-6F7B-42BA-8034-F00C6D4D0825}"/>
          </ac:spMkLst>
        </pc:spChg>
        <pc:spChg chg="del">
          <ac:chgData name="David Warner" userId="S::david_dwarnerii.com#ext#@microsoft.onmicrosoft.com::acafcf14-4098-4a83-9425-e73571277a06" providerId="AD" clId="Web-{658BE06E-F07D-42C3-A638-4B683C8D81CA}" dt="2021-06-30T19:11:08.284" v="2"/>
          <ac:spMkLst>
            <pc:docMk/>
            <pc:sldMk cId="915949081" sldId="2134805595"/>
            <ac:spMk id="12" creationId="{58BAD4F2-FCCB-46F6-A78E-93E8E8A16346}"/>
          </ac:spMkLst>
        </pc:spChg>
        <pc:spChg chg="del">
          <ac:chgData name="David Warner" userId="S::david_dwarnerii.com#ext#@microsoft.onmicrosoft.com::acafcf14-4098-4a83-9425-e73571277a06" providerId="AD" clId="Web-{658BE06E-F07D-42C3-A638-4B683C8D81CA}" dt="2021-06-30T19:11:08.284" v="6"/>
          <ac:spMkLst>
            <pc:docMk/>
            <pc:sldMk cId="915949081" sldId="2134805595"/>
            <ac:spMk id="14" creationId="{3C6B92CA-CCA8-43EB-90C0-7DA5C4715870}"/>
          </ac:spMkLst>
        </pc:spChg>
        <pc:spChg chg="del">
          <ac:chgData name="David Warner" userId="S::david_dwarnerii.com#ext#@microsoft.onmicrosoft.com::acafcf14-4098-4a83-9425-e73571277a06" providerId="AD" clId="Web-{658BE06E-F07D-42C3-A638-4B683C8D81CA}" dt="2021-06-30T19:11:08.284" v="5"/>
          <ac:spMkLst>
            <pc:docMk/>
            <pc:sldMk cId="915949081" sldId="2134805595"/>
            <ac:spMk id="15" creationId="{C745FBD3-89F8-4AAA-B1B3-15710FCBC31B}"/>
          </ac:spMkLst>
        </pc:spChg>
        <pc:spChg chg="add">
          <ac:chgData name="David Warner" userId="S::david_dwarnerii.com#ext#@microsoft.onmicrosoft.com::acafcf14-4098-4a83-9425-e73571277a06" providerId="AD" clId="Web-{658BE06E-F07D-42C3-A638-4B683C8D81CA}" dt="2021-06-30T19:11:09.143" v="9"/>
          <ac:spMkLst>
            <pc:docMk/>
            <pc:sldMk cId="915949081" sldId="2134805595"/>
            <ac:spMk id="16" creationId="{5415EF0F-C161-4B93-AB99-C778F29F98F9}"/>
          </ac:spMkLst>
        </pc:spChg>
        <pc:spChg chg="add mod">
          <ac:chgData name="David Warner" userId="S::david_dwarnerii.com#ext#@microsoft.onmicrosoft.com::acafcf14-4098-4a83-9425-e73571277a06" providerId="AD" clId="Web-{658BE06E-F07D-42C3-A638-4B683C8D81CA}" dt="2021-06-30T19:11:24.081" v="12"/>
          <ac:spMkLst>
            <pc:docMk/>
            <pc:sldMk cId="915949081" sldId="2134805595"/>
            <ac:spMk id="17" creationId="{F8349C36-1D64-4079-AA2F-C56854BF8245}"/>
          </ac:spMkLst>
        </pc:spChg>
        <pc:spChg chg="add">
          <ac:chgData name="David Warner" userId="S::david_dwarnerii.com#ext#@microsoft.onmicrosoft.com::acafcf14-4098-4a83-9425-e73571277a06" providerId="AD" clId="Web-{658BE06E-F07D-42C3-A638-4B683C8D81CA}" dt="2021-06-30T19:11:09.143" v="9"/>
          <ac:spMkLst>
            <pc:docMk/>
            <pc:sldMk cId="915949081" sldId="2134805595"/>
            <ac:spMk id="19" creationId="{7DA4691B-EE90-459E-8174-EBBB82E921EE}"/>
          </ac:spMkLst>
        </pc:spChg>
        <pc:spChg chg="add">
          <ac:chgData name="David Warner" userId="S::david_dwarnerii.com#ext#@microsoft.onmicrosoft.com::acafcf14-4098-4a83-9425-e73571277a06" providerId="AD" clId="Web-{658BE06E-F07D-42C3-A638-4B683C8D81CA}" dt="2021-06-30T19:11:09.143" v="9"/>
          <ac:spMkLst>
            <pc:docMk/>
            <pc:sldMk cId="915949081" sldId="2134805595"/>
            <ac:spMk id="20" creationId="{ABD6144F-BECD-4E13-B73E-06D3F8DC916F}"/>
          </ac:spMkLst>
        </pc:spChg>
        <pc:spChg chg="del">
          <ac:chgData name="David Warner" userId="S::david_dwarnerii.com#ext#@microsoft.onmicrosoft.com::acafcf14-4098-4a83-9425-e73571277a06" providerId="AD" clId="Web-{658BE06E-F07D-42C3-A638-4B683C8D81CA}" dt="2021-06-30T19:11:08.284" v="7"/>
          <ac:spMkLst>
            <pc:docMk/>
            <pc:sldMk cId="915949081" sldId="2134805595"/>
            <ac:spMk id="22" creationId="{7C94A0E2-E065-4E52-BA50-EFAB4348B996}"/>
          </ac:spMkLst>
        </pc:spChg>
        <pc:picChg chg="del">
          <ac:chgData name="David Warner" userId="S::david_dwarnerii.com#ext#@microsoft.onmicrosoft.com::acafcf14-4098-4a83-9425-e73571277a06" providerId="AD" clId="Web-{658BE06E-F07D-42C3-A638-4B683C8D81CA}" dt="2021-06-30T19:11:08.284" v="4"/>
          <ac:picMkLst>
            <pc:docMk/>
            <pc:sldMk cId="915949081" sldId="2134805595"/>
            <ac:picMk id="2" creationId="{5A1D3A02-0FF8-4E92-AB22-46521D6AA127}"/>
          </ac:picMkLst>
        </pc:picChg>
        <pc:picChg chg="del">
          <ac:chgData name="David Warner" userId="S::david_dwarnerii.com#ext#@microsoft.onmicrosoft.com::acafcf14-4098-4a83-9425-e73571277a06" providerId="AD" clId="Web-{658BE06E-F07D-42C3-A638-4B683C8D81CA}" dt="2021-06-30T19:11:08.299" v="8"/>
          <ac:picMkLst>
            <pc:docMk/>
            <pc:sldMk cId="915949081" sldId="2134805595"/>
            <ac:picMk id="6" creationId="{E34E7BCE-096A-4804-B8B9-5688E6C3FA93}"/>
          </ac:picMkLst>
        </pc:picChg>
        <pc:picChg chg="add">
          <ac:chgData name="David Warner" userId="S::david_dwarnerii.com#ext#@microsoft.onmicrosoft.com::acafcf14-4098-4a83-9425-e73571277a06" providerId="AD" clId="Web-{658BE06E-F07D-42C3-A638-4B683C8D81CA}" dt="2021-06-30T19:11:09.143" v="9"/>
          <ac:picMkLst>
            <pc:docMk/>
            <pc:sldMk cId="915949081" sldId="2134805595"/>
            <ac:picMk id="10" creationId="{3D8219D6-6142-4D50-A849-E6F157AB073A}"/>
          </ac:picMkLst>
        </pc:picChg>
        <pc:picChg chg="add">
          <ac:chgData name="David Warner" userId="S::david_dwarnerii.com#ext#@microsoft.onmicrosoft.com::acafcf14-4098-4a83-9425-e73571277a06" providerId="AD" clId="Web-{658BE06E-F07D-42C3-A638-4B683C8D81CA}" dt="2021-06-30T19:11:09.143" v="9"/>
          <ac:picMkLst>
            <pc:docMk/>
            <pc:sldMk cId="915949081" sldId="2134805595"/>
            <ac:picMk id="13" creationId="{8A0B64D3-0459-4C89-819B-18098BB1D86A}"/>
          </ac:picMkLst>
        </pc:picChg>
        <pc:picChg chg="add">
          <ac:chgData name="David Warner" userId="S::david_dwarnerii.com#ext#@microsoft.onmicrosoft.com::acafcf14-4098-4a83-9425-e73571277a06" providerId="AD" clId="Web-{658BE06E-F07D-42C3-A638-4B683C8D81CA}" dt="2021-06-30T19:11:09.143" v="9"/>
          <ac:picMkLst>
            <pc:docMk/>
            <pc:sldMk cId="915949081" sldId="2134805595"/>
            <ac:picMk id="18" creationId="{7C37B7EE-5747-4CDB-8D3C-72BDA6F7CFF9}"/>
          </ac:picMkLst>
        </pc:picChg>
        <pc:picChg chg="add">
          <ac:chgData name="David Warner" userId="S::david_dwarnerii.com#ext#@microsoft.onmicrosoft.com::acafcf14-4098-4a83-9425-e73571277a06" providerId="AD" clId="Web-{658BE06E-F07D-42C3-A638-4B683C8D81CA}" dt="2021-06-30T19:11:09.143" v="9"/>
          <ac:picMkLst>
            <pc:docMk/>
            <pc:sldMk cId="915949081" sldId="2134805595"/>
            <ac:picMk id="21" creationId="{B6E23D11-57F8-4B30-859A-32A8A9109DA2}"/>
          </ac:picMkLst>
        </pc:picChg>
      </pc:sldChg>
    </pc:docChg>
  </pc:docChgLst>
  <pc:docChgLst>
    <pc:chgData name="Vesa Juvonen" userId="c7243be1-99a3-4752-ab2a-0cf698cf8236" providerId="ADAL" clId="{C2E74028-536A-4231-9B15-086C4F2BD17E}"/>
    <pc:docChg chg="undo custSel addSld delSld modSld sldOrd modSection">
      <pc:chgData name="Vesa Juvonen" userId="c7243be1-99a3-4752-ab2a-0cf698cf8236" providerId="ADAL" clId="{C2E74028-536A-4231-9B15-086C4F2BD17E}" dt="2021-04-22T15:04:08.422" v="1052" actId="20577"/>
      <pc:docMkLst>
        <pc:docMk/>
      </pc:docMkLst>
      <pc:sldChg chg="addSp delSp modSp mod ord">
        <pc:chgData name="Vesa Juvonen" userId="c7243be1-99a3-4752-ab2a-0cf698cf8236" providerId="ADAL" clId="{C2E74028-536A-4231-9B15-086C4F2BD17E}" dt="2021-04-22T10:26:07.770" v="634" actId="1076"/>
        <pc:sldMkLst>
          <pc:docMk/>
          <pc:sldMk cId="2974719989" sldId="267"/>
        </pc:sldMkLst>
        <pc:spChg chg="mod">
          <ac:chgData name="Vesa Juvonen" userId="c7243be1-99a3-4752-ab2a-0cf698cf8236" providerId="ADAL" clId="{C2E74028-536A-4231-9B15-086C4F2BD17E}" dt="2021-04-22T10:25:09.001" v="594" actId="20577"/>
          <ac:spMkLst>
            <pc:docMk/>
            <pc:sldMk cId="2974719989" sldId="267"/>
            <ac:spMk id="3" creationId="{00000000-0000-0000-0000-000000000000}"/>
          </ac:spMkLst>
        </pc:spChg>
        <pc:spChg chg="add del">
          <ac:chgData name="Vesa Juvonen" userId="c7243be1-99a3-4752-ab2a-0cf698cf8236" providerId="ADAL" clId="{C2E74028-536A-4231-9B15-086C4F2BD17E}" dt="2021-04-22T10:24:26.908" v="504" actId="478"/>
          <ac:spMkLst>
            <pc:docMk/>
            <pc:sldMk cId="2974719989" sldId="267"/>
            <ac:spMk id="7" creationId="{9608E1B0-D477-4E6B-8407-31C77D4A899F}"/>
          </ac:spMkLst>
        </pc:spChg>
        <pc:spChg chg="add mod">
          <ac:chgData name="Vesa Juvonen" userId="c7243be1-99a3-4752-ab2a-0cf698cf8236" providerId="ADAL" clId="{C2E74028-536A-4231-9B15-086C4F2BD17E}" dt="2021-04-22T10:26:07.770" v="634" actId="1076"/>
          <ac:spMkLst>
            <pc:docMk/>
            <pc:sldMk cId="2974719989" sldId="267"/>
            <ac:spMk id="8" creationId="{88A2C9A0-4E2A-4CC0-91E5-9234F229F387}"/>
          </ac:spMkLst>
        </pc:spChg>
      </pc:sldChg>
      <pc:sldChg chg="modSp mod">
        <pc:chgData name="Vesa Juvonen" userId="c7243be1-99a3-4752-ab2a-0cf698cf8236" providerId="ADAL" clId="{C2E74028-536A-4231-9B15-086C4F2BD17E}" dt="2021-04-19T18:17:16.718" v="305" actId="20577"/>
        <pc:sldMkLst>
          <pc:docMk/>
          <pc:sldMk cId="2967945684" sldId="277"/>
        </pc:sldMkLst>
        <pc:spChg chg="mod">
          <ac:chgData name="Vesa Juvonen" userId="c7243be1-99a3-4752-ab2a-0cf698cf8236" providerId="ADAL" clId="{C2E74028-536A-4231-9B15-086C4F2BD17E}" dt="2021-04-19T18:17:16.718" v="305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C2E74028-536A-4231-9B15-086C4F2BD17E}" dt="2021-04-19T18:05:49.796" v="4" actId="20577"/>
        <pc:sldMkLst>
          <pc:docMk/>
          <pc:sldMk cId="287163252" sldId="1567"/>
        </pc:sldMkLst>
        <pc:spChg chg="mod">
          <ac:chgData name="Vesa Juvonen" userId="c7243be1-99a3-4752-ab2a-0cf698cf8236" providerId="ADAL" clId="{C2E74028-536A-4231-9B15-086C4F2BD17E}" dt="2021-04-19T18:05:49.796" v="4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modSp mod">
        <pc:chgData name="Vesa Juvonen" userId="c7243be1-99a3-4752-ab2a-0cf698cf8236" providerId="ADAL" clId="{C2E74028-536A-4231-9B15-086C4F2BD17E}" dt="2021-04-22T15:04:08.422" v="1052" actId="20577"/>
        <pc:sldMkLst>
          <pc:docMk/>
          <pc:sldMk cId="2773584698" sldId="1621"/>
        </pc:sldMkLst>
        <pc:spChg chg="mod">
          <ac:chgData name="Vesa Juvonen" userId="c7243be1-99a3-4752-ab2a-0cf698cf8236" providerId="ADAL" clId="{C2E74028-536A-4231-9B15-086C4F2BD17E}" dt="2021-04-22T15:04:08.422" v="1052" actId="20577"/>
          <ac:spMkLst>
            <pc:docMk/>
            <pc:sldMk cId="2773584698" sldId="1621"/>
            <ac:spMk id="8" creationId="{510152D6-CA11-4727-A0AA-D61C86EEB686}"/>
          </ac:spMkLst>
        </pc:spChg>
      </pc:sldChg>
      <pc:sldChg chg="addSp mod">
        <pc:chgData name="Vesa Juvonen" userId="c7243be1-99a3-4752-ab2a-0cf698cf8236" providerId="ADAL" clId="{C2E74028-536A-4231-9B15-086C4F2BD17E}" dt="2021-04-19T18:08:00.360" v="29" actId="22"/>
        <pc:sldMkLst>
          <pc:docMk/>
          <pc:sldMk cId="2877399898" sldId="1623"/>
        </pc:sldMkLst>
        <pc:spChg chg="add">
          <ac:chgData name="Vesa Juvonen" userId="c7243be1-99a3-4752-ab2a-0cf698cf8236" providerId="ADAL" clId="{C2E74028-536A-4231-9B15-086C4F2BD17E}" dt="2021-04-19T18:08:00.360" v="29" actId="22"/>
          <ac:spMkLst>
            <pc:docMk/>
            <pc:sldMk cId="2877399898" sldId="1623"/>
            <ac:spMk id="20" creationId="{BCBC141C-B4C4-4616-A633-17C863C0CA3F}"/>
          </ac:spMkLst>
        </pc:spChg>
      </pc:sldChg>
      <pc:sldChg chg="addSp mod">
        <pc:chgData name="Vesa Juvonen" userId="c7243be1-99a3-4752-ab2a-0cf698cf8236" providerId="ADAL" clId="{C2E74028-536A-4231-9B15-086C4F2BD17E}" dt="2021-04-19T18:08:02.231" v="30" actId="22"/>
        <pc:sldMkLst>
          <pc:docMk/>
          <pc:sldMk cId="2253365439" sldId="1642"/>
        </pc:sldMkLst>
        <pc:spChg chg="add">
          <ac:chgData name="Vesa Juvonen" userId="c7243be1-99a3-4752-ab2a-0cf698cf8236" providerId="ADAL" clId="{C2E74028-536A-4231-9B15-086C4F2BD17E}" dt="2021-04-19T18:08:02.231" v="30" actId="22"/>
          <ac:spMkLst>
            <pc:docMk/>
            <pc:sldMk cId="2253365439" sldId="1642"/>
            <ac:spMk id="4" creationId="{4CB6218E-A086-491F-BF69-70DD2C75A1BB}"/>
          </ac:spMkLst>
        </pc:spChg>
      </pc:sldChg>
      <pc:sldChg chg="addSp delSp modSp mod">
        <pc:chgData name="Vesa Juvonen" userId="c7243be1-99a3-4752-ab2a-0cf698cf8236" providerId="ADAL" clId="{C2E74028-536A-4231-9B15-086C4F2BD17E}" dt="2021-04-22T10:20:59.209" v="327" actId="6549"/>
        <pc:sldMkLst>
          <pc:docMk/>
          <pc:sldMk cId="10702720" sldId="2079"/>
        </pc:sldMkLst>
        <pc:spChg chg="mod">
          <ac:chgData name="Vesa Juvonen" userId="c7243be1-99a3-4752-ab2a-0cf698cf8236" providerId="ADAL" clId="{C2E74028-536A-4231-9B15-086C4F2BD17E}" dt="2021-04-22T10:20:59.209" v="327" actId="6549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C2E74028-536A-4231-9B15-086C4F2BD17E}" dt="2021-04-19T18:18:40.863" v="325" actId="1076"/>
          <ac:picMkLst>
            <pc:docMk/>
            <pc:sldMk cId="10702720" sldId="2079"/>
            <ac:picMk id="2" creationId="{64DE40F6-4E81-4FCA-8554-23A40264FA7A}"/>
          </ac:picMkLst>
        </pc:picChg>
        <pc:picChg chg="add mod">
          <ac:chgData name="Vesa Juvonen" userId="c7243be1-99a3-4752-ab2a-0cf698cf8236" providerId="ADAL" clId="{C2E74028-536A-4231-9B15-086C4F2BD17E}" dt="2021-04-19T18:18:31.571" v="320" actId="1076"/>
          <ac:picMkLst>
            <pc:docMk/>
            <pc:sldMk cId="10702720" sldId="2079"/>
            <ac:picMk id="4" creationId="{4F23A917-0AC8-4EED-B836-BC2D7A352096}"/>
          </ac:picMkLst>
        </pc:picChg>
        <pc:picChg chg="del">
          <ac:chgData name="Vesa Juvonen" userId="c7243be1-99a3-4752-ab2a-0cf698cf8236" providerId="ADAL" clId="{C2E74028-536A-4231-9B15-086C4F2BD17E}" dt="2021-04-19T18:18:25.397" v="316" actId="478"/>
          <ac:picMkLst>
            <pc:docMk/>
            <pc:sldMk cId="10702720" sldId="2079"/>
            <ac:picMk id="1030" creationId="{E4676B73-FD6F-4498-BC7F-5F565164B569}"/>
          </ac:picMkLst>
        </pc:picChg>
        <pc:picChg chg="del">
          <ac:chgData name="Vesa Juvonen" userId="c7243be1-99a3-4752-ab2a-0cf698cf8236" providerId="ADAL" clId="{C2E74028-536A-4231-9B15-086C4F2BD17E}" dt="2021-04-19T18:18:25.397" v="316" actId="478"/>
          <ac:picMkLst>
            <pc:docMk/>
            <pc:sldMk cId="10702720" sldId="2079"/>
            <ac:picMk id="1032" creationId="{F7CBFF6F-29DF-4743-BF62-A3B043E0DC86}"/>
          </ac:picMkLst>
        </pc:picChg>
      </pc:sldChg>
      <pc:sldChg chg="addSp mod">
        <pc:chgData name="Vesa Juvonen" userId="c7243be1-99a3-4752-ab2a-0cf698cf8236" providerId="ADAL" clId="{C2E74028-536A-4231-9B15-086C4F2BD17E}" dt="2021-04-19T18:08:03.611" v="31" actId="22"/>
        <pc:sldMkLst>
          <pc:docMk/>
          <pc:sldMk cId="4037611923" sldId="3334"/>
        </pc:sldMkLst>
        <pc:spChg chg="add">
          <ac:chgData name="Vesa Juvonen" userId="c7243be1-99a3-4752-ab2a-0cf698cf8236" providerId="ADAL" clId="{C2E74028-536A-4231-9B15-086C4F2BD17E}" dt="2021-04-19T18:08:03.611" v="31" actId="22"/>
          <ac:spMkLst>
            <pc:docMk/>
            <pc:sldMk cId="4037611923" sldId="3334"/>
            <ac:spMk id="4" creationId="{F9DBFB15-83AB-484E-9B38-525A03AB7508}"/>
          </ac:spMkLst>
        </pc:spChg>
      </pc:sldChg>
      <pc:sldChg chg="mod modShow">
        <pc:chgData name="Vesa Juvonen" userId="c7243be1-99a3-4752-ab2a-0cf698cf8236" providerId="ADAL" clId="{C2E74028-536A-4231-9B15-086C4F2BD17E}" dt="2021-04-22T10:20:49.870" v="326" actId="729"/>
        <pc:sldMkLst>
          <pc:docMk/>
          <pc:sldMk cId="1633789891" sldId="3336"/>
        </pc:sldMkLst>
      </pc:sldChg>
      <pc:sldChg chg="addSp mod modShow">
        <pc:chgData name="Vesa Juvonen" userId="c7243be1-99a3-4752-ab2a-0cf698cf8236" providerId="ADAL" clId="{C2E74028-536A-4231-9B15-086C4F2BD17E}" dt="2021-04-22T10:20:49.870" v="326" actId="729"/>
        <pc:sldMkLst>
          <pc:docMk/>
          <pc:sldMk cId="1805818155" sldId="3338"/>
        </pc:sldMkLst>
        <pc:spChg chg="add">
          <ac:chgData name="Vesa Juvonen" userId="c7243be1-99a3-4752-ab2a-0cf698cf8236" providerId="ADAL" clId="{C2E74028-536A-4231-9B15-086C4F2BD17E}" dt="2021-04-19T18:08:05.364" v="32" actId="22"/>
          <ac:spMkLst>
            <pc:docMk/>
            <pc:sldMk cId="1805818155" sldId="3338"/>
            <ac:spMk id="19" creationId="{F347A809-266F-491C-85F3-675D803AA54D}"/>
          </ac:spMkLst>
        </pc:spChg>
      </pc:sldChg>
      <pc:sldChg chg="addSp delSp modSp add mod">
        <pc:chgData name="Vesa Juvonen" userId="c7243be1-99a3-4752-ab2a-0cf698cf8236" providerId="ADAL" clId="{C2E74028-536A-4231-9B15-086C4F2BD17E}" dt="2021-04-22T11:52:42.776" v="1051" actId="20577"/>
        <pc:sldMkLst>
          <pc:docMk/>
          <pc:sldMk cId="386659569" sldId="6144"/>
        </pc:sldMkLst>
        <pc:spChg chg="mod">
          <ac:chgData name="Vesa Juvonen" userId="c7243be1-99a3-4752-ab2a-0cf698cf8236" providerId="ADAL" clId="{C2E74028-536A-4231-9B15-086C4F2BD17E}" dt="2021-04-22T11:48:39.360" v="873" actId="20577"/>
          <ac:spMkLst>
            <pc:docMk/>
            <pc:sldMk cId="386659569" sldId="6144"/>
            <ac:spMk id="4" creationId="{DA6A65AD-43AA-423E-8D08-19A36B5745EF}"/>
          </ac:spMkLst>
        </pc:spChg>
        <pc:spChg chg="mod">
          <ac:chgData name="Vesa Juvonen" userId="c7243be1-99a3-4752-ab2a-0cf698cf8236" providerId="ADAL" clId="{C2E74028-536A-4231-9B15-086C4F2BD17E}" dt="2021-04-22T11:52:42.776" v="1051" actId="20577"/>
          <ac:spMkLst>
            <pc:docMk/>
            <pc:sldMk cId="386659569" sldId="6144"/>
            <ac:spMk id="10" creationId="{0AA3577A-CD4D-4B80-8DBC-0E6C39798A83}"/>
          </ac:spMkLst>
        </pc:spChg>
        <pc:picChg chg="add mod">
          <ac:chgData name="Vesa Juvonen" userId="c7243be1-99a3-4752-ab2a-0cf698cf8236" providerId="ADAL" clId="{C2E74028-536A-4231-9B15-086C4F2BD17E}" dt="2021-04-22T11:49:07.262" v="878" actId="1076"/>
          <ac:picMkLst>
            <pc:docMk/>
            <pc:sldMk cId="386659569" sldId="6144"/>
            <ac:picMk id="2" creationId="{E1489008-0898-4FA3-8E22-8F4E351C68FC}"/>
          </ac:picMkLst>
        </pc:picChg>
        <pc:picChg chg="add mod">
          <ac:chgData name="Vesa Juvonen" userId="c7243be1-99a3-4752-ab2a-0cf698cf8236" providerId="ADAL" clId="{C2E74028-536A-4231-9B15-086C4F2BD17E}" dt="2021-04-22T11:50:11.028" v="883" actId="1076"/>
          <ac:picMkLst>
            <pc:docMk/>
            <pc:sldMk cId="386659569" sldId="6144"/>
            <ac:picMk id="3" creationId="{A80A519D-B197-4945-882F-EF2152E01E54}"/>
          </ac:picMkLst>
        </pc:picChg>
        <pc:picChg chg="del">
          <ac:chgData name="Vesa Juvonen" userId="c7243be1-99a3-4752-ab2a-0cf698cf8236" providerId="ADAL" clId="{C2E74028-536A-4231-9B15-086C4F2BD17E}" dt="2021-04-22T11:48:43.438" v="874" actId="478"/>
          <ac:picMkLst>
            <pc:docMk/>
            <pc:sldMk cId="386659569" sldId="6144"/>
            <ac:picMk id="13" creationId="{0BFC314C-FA2D-4BE7-BEA9-D52CADA16EB0}"/>
          </ac:picMkLst>
        </pc:picChg>
      </pc:sldChg>
      <pc:sldChg chg="delSp modSp add del mod">
        <pc:chgData name="Vesa Juvonen" userId="c7243be1-99a3-4752-ab2a-0cf698cf8236" providerId="ADAL" clId="{C2E74028-536A-4231-9B15-086C4F2BD17E}" dt="2021-04-19T18:16:31.325" v="278" actId="20577"/>
        <pc:sldMkLst>
          <pc:docMk/>
          <pc:sldMk cId="778883926" sldId="2076136264"/>
        </pc:sldMkLst>
        <pc:spChg chg="mod">
          <ac:chgData name="Vesa Juvonen" userId="c7243be1-99a3-4752-ab2a-0cf698cf8236" providerId="ADAL" clId="{C2E74028-536A-4231-9B15-086C4F2BD17E}" dt="2021-04-19T18:16:31.325" v="278" actId="20577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C2E74028-536A-4231-9B15-086C4F2BD17E}" dt="2021-04-19T18:09:44.734" v="118" actId="478"/>
          <ac:picMkLst>
            <pc:docMk/>
            <pc:sldMk cId="778883926" sldId="2076136264"/>
            <ac:picMk id="11" creationId="{6D334B19-A721-452D-A924-23DC31DD276F}"/>
          </ac:picMkLst>
        </pc:picChg>
        <pc:picChg chg="del">
          <ac:chgData name="Vesa Juvonen" userId="c7243be1-99a3-4752-ab2a-0cf698cf8236" providerId="ADAL" clId="{C2E74028-536A-4231-9B15-086C4F2BD17E}" dt="2021-04-19T18:09:44.734" v="118" actId="478"/>
          <ac:picMkLst>
            <pc:docMk/>
            <pc:sldMk cId="778883926" sldId="2076136264"/>
            <ac:picMk id="13" creationId="{C943AAD7-7D62-4532-B6E9-78E3AFFF88CC}"/>
          </ac:picMkLst>
        </pc:picChg>
        <pc:picChg chg="mod">
          <ac:chgData name="Vesa Juvonen" userId="c7243be1-99a3-4752-ab2a-0cf698cf8236" providerId="ADAL" clId="{C2E74028-536A-4231-9B15-086C4F2BD17E}" dt="2021-04-19T18:11:21.549" v="199" actId="1076"/>
          <ac:picMkLst>
            <pc:docMk/>
            <pc:sldMk cId="778883926" sldId="2076136264"/>
            <ac:picMk id="1026" creationId="{72294081-6EEC-48A4-896C-04699E04A4D3}"/>
          </ac:picMkLst>
        </pc:picChg>
        <pc:picChg chg="del mod">
          <ac:chgData name="Vesa Juvonen" userId="c7243be1-99a3-4752-ab2a-0cf698cf8236" providerId="ADAL" clId="{C2E74028-536A-4231-9B15-086C4F2BD17E}" dt="2021-04-19T18:15:56.772" v="244" actId="478"/>
          <ac:picMkLst>
            <pc:docMk/>
            <pc:sldMk cId="778883926" sldId="2076136264"/>
            <ac:picMk id="2050" creationId="{4165DECC-B152-4F35-81BC-342A47619137}"/>
          </ac:picMkLst>
        </pc:picChg>
        <pc:picChg chg="mod">
          <ac:chgData name="Vesa Juvonen" userId="c7243be1-99a3-4752-ab2a-0cf698cf8236" providerId="ADAL" clId="{C2E74028-536A-4231-9B15-086C4F2BD17E}" dt="2021-04-19T18:16:11.102" v="250" actId="1076"/>
          <ac:picMkLst>
            <pc:docMk/>
            <pc:sldMk cId="778883926" sldId="2076136264"/>
            <ac:picMk id="3074" creationId="{BD0E7DF8-1B04-4AF7-9BE7-1FCF7AD6752D}"/>
          </ac:picMkLst>
        </pc:picChg>
      </pc:sldChg>
      <pc:sldChg chg="addSp">
        <pc:chgData name="Vesa Juvonen" userId="c7243be1-99a3-4752-ab2a-0cf698cf8236" providerId="ADAL" clId="{C2E74028-536A-4231-9B15-086C4F2BD17E}" dt="2021-04-19T18:11:56.981" v="200"/>
        <pc:sldMkLst>
          <pc:docMk/>
          <pc:sldMk cId="1783941972" sldId="2076136264"/>
        </pc:sldMkLst>
        <pc:picChg chg="add">
          <ac:chgData name="Vesa Juvonen" userId="c7243be1-99a3-4752-ab2a-0cf698cf8236" providerId="ADAL" clId="{C2E74028-536A-4231-9B15-086C4F2BD17E}" dt="2021-04-19T18:11:56.981" v="200"/>
          <ac:picMkLst>
            <pc:docMk/>
            <pc:sldMk cId="1783941972" sldId="2076136264"/>
            <ac:picMk id="2050" creationId="{4165DECC-B152-4F35-81BC-342A47619137}"/>
          </ac:picMkLst>
        </pc:picChg>
      </pc:sldChg>
      <pc:sldChg chg="addSp">
        <pc:chgData name="Vesa Juvonen" userId="c7243be1-99a3-4752-ab2a-0cf698cf8236" providerId="ADAL" clId="{C2E74028-536A-4231-9B15-086C4F2BD17E}" dt="2021-04-19T18:13:51.739" v="223"/>
        <pc:sldMkLst>
          <pc:docMk/>
          <pc:sldMk cId="2837881136" sldId="2076136264"/>
        </pc:sldMkLst>
        <pc:picChg chg="add">
          <ac:chgData name="Vesa Juvonen" userId="c7243be1-99a3-4752-ab2a-0cf698cf8236" providerId="ADAL" clId="{C2E74028-536A-4231-9B15-086C4F2BD17E}" dt="2021-04-19T18:13:51.739" v="223"/>
          <ac:picMkLst>
            <pc:docMk/>
            <pc:sldMk cId="2837881136" sldId="2076136264"/>
            <ac:picMk id="3074" creationId="{BD0E7DF8-1B04-4AF7-9BE7-1FCF7AD6752D}"/>
          </ac:picMkLst>
        </pc:picChg>
      </pc:sldChg>
      <pc:sldChg chg="addSp">
        <pc:chgData name="Vesa Juvonen" userId="c7243be1-99a3-4752-ab2a-0cf698cf8236" providerId="ADAL" clId="{C2E74028-536A-4231-9B15-086C4F2BD17E}" dt="2021-04-19T18:11:09.146" v="191"/>
        <pc:sldMkLst>
          <pc:docMk/>
          <pc:sldMk cId="3674257953" sldId="2076136264"/>
        </pc:sldMkLst>
        <pc:picChg chg="add">
          <ac:chgData name="Vesa Juvonen" userId="c7243be1-99a3-4752-ab2a-0cf698cf8236" providerId="ADAL" clId="{C2E74028-536A-4231-9B15-086C4F2BD17E}" dt="2021-04-19T18:11:09.146" v="191"/>
          <ac:picMkLst>
            <pc:docMk/>
            <pc:sldMk cId="3674257953" sldId="2076136264"/>
            <ac:picMk id="1026" creationId="{72294081-6EEC-48A4-896C-04699E04A4D3}"/>
          </ac:picMkLst>
        </pc:picChg>
      </pc:sldChg>
      <pc:sldChg chg="add del">
        <pc:chgData name="Vesa Juvonen" userId="c7243be1-99a3-4752-ab2a-0cf698cf8236" providerId="ADAL" clId="{C2E74028-536A-4231-9B15-086C4F2BD17E}" dt="2021-04-22T11:20:50.427" v="714" actId="22"/>
        <pc:sldMkLst>
          <pc:docMk/>
          <pc:sldMk cId="494186596" sldId="2076136269"/>
        </pc:sldMkLst>
      </pc:sldChg>
      <pc:sldChg chg="add del">
        <pc:chgData name="Vesa Juvonen" userId="c7243be1-99a3-4752-ab2a-0cf698cf8236" providerId="ADAL" clId="{C2E74028-536A-4231-9B15-086C4F2BD17E}" dt="2021-04-22T11:20:50.427" v="714" actId="22"/>
        <pc:sldMkLst>
          <pc:docMk/>
          <pc:sldMk cId="1270511433" sldId="2076136271"/>
        </pc:sldMkLst>
      </pc:sldChg>
      <pc:sldChg chg="del">
        <pc:chgData name="Vesa Juvonen" userId="c7243be1-99a3-4752-ab2a-0cf698cf8236" providerId="ADAL" clId="{C2E74028-536A-4231-9B15-086C4F2BD17E}" dt="2021-04-22T10:28:02.211" v="636" actId="47"/>
        <pc:sldMkLst>
          <pc:docMk/>
          <pc:sldMk cId="1421110443" sldId="2076136306"/>
        </pc:sldMkLst>
      </pc:sldChg>
      <pc:sldChg chg="addSp mod">
        <pc:chgData name="Vesa Juvonen" userId="c7243be1-99a3-4752-ab2a-0cf698cf8236" providerId="ADAL" clId="{C2E74028-536A-4231-9B15-086C4F2BD17E}" dt="2021-04-19T18:08:06.703" v="33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C2E74028-536A-4231-9B15-086C4F2BD17E}" dt="2021-04-19T18:08:06.703" v="33" actId="22"/>
          <ac:spMkLst>
            <pc:docMk/>
            <pc:sldMk cId="2925091645" sldId="2076136308"/>
            <ac:spMk id="5" creationId="{D3DC5BFE-7EBA-4DC4-B26B-17B6C877DE44}"/>
          </ac:spMkLst>
        </pc:spChg>
      </pc:sldChg>
      <pc:sldChg chg="addSp mod">
        <pc:chgData name="Vesa Juvonen" userId="c7243be1-99a3-4752-ab2a-0cf698cf8236" providerId="ADAL" clId="{C2E74028-536A-4231-9B15-086C4F2BD17E}" dt="2021-04-19T18:07:55.306" v="28" actId="22"/>
        <pc:sldMkLst>
          <pc:docMk/>
          <pc:sldMk cId="357588276" sldId="2076136388"/>
        </pc:sldMkLst>
        <pc:spChg chg="add">
          <ac:chgData name="Vesa Juvonen" userId="c7243be1-99a3-4752-ab2a-0cf698cf8236" providerId="ADAL" clId="{C2E74028-536A-4231-9B15-086C4F2BD17E}" dt="2021-04-19T18:07:55.306" v="28" actId="22"/>
          <ac:spMkLst>
            <pc:docMk/>
            <pc:sldMk cId="357588276" sldId="2076136388"/>
            <ac:spMk id="3" creationId="{F10552F5-16CF-42B8-8BEE-CF2D32D2F91F}"/>
          </ac:spMkLst>
        </pc:spChg>
      </pc:sldChg>
      <pc:sldChg chg="add modTransition">
        <pc:chgData name="Vesa Juvonen" userId="c7243be1-99a3-4752-ab2a-0cf698cf8236" providerId="ADAL" clId="{C2E74028-536A-4231-9B15-086C4F2BD17E}" dt="2021-04-22T11:32:00.629" v="717"/>
        <pc:sldMkLst>
          <pc:docMk/>
          <pc:sldMk cId="938929737" sldId="2076136404"/>
        </pc:sldMkLst>
      </pc:sldChg>
      <pc:sldChg chg="del">
        <pc:chgData name="Vesa Juvonen" userId="c7243be1-99a3-4752-ab2a-0cf698cf8236" providerId="ADAL" clId="{C2E74028-536A-4231-9B15-086C4F2BD17E}" dt="2021-04-19T18:08:20.677" v="35" actId="47"/>
        <pc:sldMkLst>
          <pc:docMk/>
          <pc:sldMk cId="3132667358" sldId="2076137464"/>
        </pc:sldMkLst>
      </pc:sldChg>
      <pc:sldChg chg="addSp delSp modSp mod ord">
        <pc:chgData name="Vesa Juvonen" userId="c7243be1-99a3-4752-ab2a-0cf698cf8236" providerId="ADAL" clId="{C2E74028-536A-4231-9B15-086C4F2BD17E}" dt="2021-04-22T10:24:16.574" v="503" actId="20577"/>
        <pc:sldMkLst>
          <pc:docMk/>
          <pc:sldMk cId="724765918" sldId="2076137577"/>
        </pc:sldMkLst>
        <pc:spChg chg="mod">
          <ac:chgData name="Vesa Juvonen" userId="c7243be1-99a3-4752-ab2a-0cf698cf8236" providerId="ADAL" clId="{C2E74028-536A-4231-9B15-086C4F2BD17E}" dt="2021-04-22T10:24:16.574" v="503" actId="20577"/>
          <ac:spMkLst>
            <pc:docMk/>
            <pc:sldMk cId="724765918" sldId="2076137577"/>
            <ac:spMk id="3" creationId="{00000000-0000-0000-0000-000000000000}"/>
          </ac:spMkLst>
        </pc:spChg>
        <pc:spChg chg="add del mod">
          <ac:chgData name="Vesa Juvonen" userId="c7243be1-99a3-4752-ab2a-0cf698cf8236" providerId="ADAL" clId="{C2E74028-536A-4231-9B15-086C4F2BD17E}" dt="2021-04-22T10:22:02.056" v="333" actId="478"/>
          <ac:spMkLst>
            <pc:docMk/>
            <pc:sldMk cId="724765918" sldId="2076137577"/>
            <ac:spMk id="4" creationId="{6C7C3B22-DF8B-4FA1-B9FA-3B7DC9F389CA}"/>
          </ac:spMkLst>
        </pc:spChg>
      </pc:sldChg>
      <pc:sldChg chg="del">
        <pc:chgData name="Vesa Juvonen" userId="c7243be1-99a3-4752-ab2a-0cf698cf8236" providerId="ADAL" clId="{C2E74028-536A-4231-9B15-086C4F2BD17E}" dt="2021-04-19T18:06:19.494" v="5" actId="47"/>
        <pc:sldMkLst>
          <pc:docMk/>
          <pc:sldMk cId="465202636" sldId="2076137578"/>
        </pc:sldMkLst>
      </pc:sldChg>
      <pc:sldChg chg="addSp mod">
        <pc:chgData name="Vesa Juvonen" userId="c7243be1-99a3-4752-ab2a-0cf698cf8236" providerId="ADAL" clId="{C2E74028-536A-4231-9B15-086C4F2BD17E}" dt="2021-04-19T18:08:08.620" v="34" actId="22"/>
        <pc:sldMkLst>
          <pc:docMk/>
          <pc:sldMk cId="2636939237" sldId="2076137579"/>
        </pc:sldMkLst>
        <pc:spChg chg="add">
          <ac:chgData name="Vesa Juvonen" userId="c7243be1-99a3-4752-ab2a-0cf698cf8236" providerId="ADAL" clId="{C2E74028-536A-4231-9B15-086C4F2BD17E}" dt="2021-04-19T18:08:08.620" v="34" actId="22"/>
          <ac:spMkLst>
            <pc:docMk/>
            <pc:sldMk cId="2636939237" sldId="2076137579"/>
            <ac:spMk id="4" creationId="{3776A6C5-0467-4738-B99D-CD23CEE25272}"/>
          </ac:spMkLst>
        </pc:spChg>
      </pc:sldChg>
      <pc:sldChg chg="del">
        <pc:chgData name="Vesa Juvonen" userId="c7243be1-99a3-4752-ab2a-0cf698cf8236" providerId="ADAL" clId="{C2E74028-536A-4231-9B15-086C4F2BD17E}" dt="2021-04-19T18:08:20.677" v="35" actId="47"/>
        <pc:sldMkLst>
          <pc:docMk/>
          <pc:sldMk cId="3761517305" sldId="2076137592"/>
        </pc:sldMkLst>
      </pc:sldChg>
      <pc:sldChg chg="add">
        <pc:chgData name="Vesa Juvonen" userId="c7243be1-99a3-4752-ab2a-0cf698cf8236" providerId="ADAL" clId="{C2E74028-536A-4231-9B15-086C4F2BD17E}" dt="2021-04-22T10:21:58.318" v="332" actId="22"/>
        <pc:sldMkLst>
          <pc:docMk/>
          <pc:sldMk cId="1761549774" sldId="2076137595"/>
        </pc:sldMkLst>
      </pc:sldChg>
      <pc:sldChg chg="modSp add mod">
        <pc:chgData name="Vesa Juvonen" userId="c7243be1-99a3-4752-ab2a-0cf698cf8236" providerId="ADAL" clId="{C2E74028-536A-4231-9B15-086C4F2BD17E}" dt="2021-04-19T18:07:23.232" v="9" actId="207"/>
        <pc:sldMkLst>
          <pc:docMk/>
          <pc:sldMk cId="2040908422" sldId="2076137596"/>
        </pc:sldMkLst>
        <pc:spChg chg="mod">
          <ac:chgData name="Vesa Juvonen" userId="c7243be1-99a3-4752-ab2a-0cf698cf8236" providerId="ADAL" clId="{C2E74028-536A-4231-9B15-086C4F2BD17E}" dt="2021-04-19T18:07:16.043" v="7" actId="207"/>
          <ac:spMkLst>
            <pc:docMk/>
            <pc:sldMk cId="2040908422" sldId="2076137596"/>
            <ac:spMk id="3" creationId="{0A5159A6-97DD-4B54-96ED-4154691B295F}"/>
          </ac:spMkLst>
        </pc:spChg>
        <pc:spChg chg="mod">
          <ac:chgData name="Vesa Juvonen" userId="c7243be1-99a3-4752-ab2a-0cf698cf8236" providerId="ADAL" clId="{C2E74028-536A-4231-9B15-086C4F2BD17E}" dt="2021-04-19T18:07:20.393" v="8" actId="207"/>
          <ac:spMkLst>
            <pc:docMk/>
            <pc:sldMk cId="2040908422" sldId="2076137596"/>
            <ac:spMk id="4" creationId="{3043A0E7-A181-4A01-8662-9169801F5D4A}"/>
          </ac:spMkLst>
        </pc:spChg>
        <pc:spChg chg="mod">
          <ac:chgData name="Vesa Juvonen" userId="c7243be1-99a3-4752-ab2a-0cf698cf8236" providerId="ADAL" clId="{C2E74028-536A-4231-9B15-086C4F2BD17E}" dt="2021-04-19T18:07:23.232" v="9" actId="207"/>
          <ac:spMkLst>
            <pc:docMk/>
            <pc:sldMk cId="2040908422" sldId="2076137596"/>
            <ac:spMk id="11" creationId="{463E50D4-3798-4435-9259-B3FD089AF08B}"/>
          </ac:spMkLst>
        </pc:spChg>
      </pc:sldChg>
      <pc:sldChg chg="addSp delSp modSp add mod delAnim modAnim">
        <pc:chgData name="Vesa Juvonen" userId="c7243be1-99a3-4752-ab2a-0cf698cf8236" providerId="ADAL" clId="{C2E74028-536A-4231-9B15-086C4F2BD17E}" dt="2021-04-22T10:33:54.947" v="688"/>
        <pc:sldMkLst>
          <pc:docMk/>
          <pc:sldMk cId="3554970203" sldId="2076137597"/>
        </pc:sldMkLst>
        <pc:spChg chg="mod">
          <ac:chgData name="Vesa Juvonen" userId="c7243be1-99a3-4752-ab2a-0cf698cf8236" providerId="ADAL" clId="{C2E74028-536A-4231-9B15-086C4F2BD17E}" dt="2021-04-22T10:32:59.895" v="674" actId="1076"/>
          <ac:spMkLst>
            <pc:docMk/>
            <pc:sldMk cId="3554970203" sldId="2076137597"/>
            <ac:spMk id="14" creationId="{EA2D09EA-4B40-4272-A2B9-2748FE02328F}"/>
          </ac:spMkLst>
        </pc:spChg>
        <pc:spChg chg="mod">
          <ac:chgData name="Vesa Juvonen" userId="c7243be1-99a3-4752-ab2a-0cf698cf8236" providerId="ADAL" clId="{C2E74028-536A-4231-9B15-086C4F2BD17E}" dt="2021-04-22T10:33:03.944" v="676" actId="113"/>
          <ac:spMkLst>
            <pc:docMk/>
            <pc:sldMk cId="3554970203" sldId="2076137597"/>
            <ac:spMk id="29" creationId="{107AD1CF-9B9E-4023-BD6F-FE9D8B722EF5}"/>
          </ac:spMkLst>
        </pc:spChg>
        <pc:spChg chg="mod">
          <ac:chgData name="Vesa Juvonen" userId="c7243be1-99a3-4752-ab2a-0cf698cf8236" providerId="ADAL" clId="{C2E74028-536A-4231-9B15-086C4F2BD17E}" dt="2021-04-22T10:32:49.145" v="672" actId="1076"/>
          <ac:spMkLst>
            <pc:docMk/>
            <pc:sldMk cId="3554970203" sldId="2076137597"/>
            <ac:spMk id="33" creationId="{FC4EEE18-34A8-4F88-87FD-7EFE2FCA0EA8}"/>
          </ac:spMkLst>
        </pc:spChg>
        <pc:grpChg chg="del">
          <ac:chgData name="Vesa Juvonen" userId="c7243be1-99a3-4752-ab2a-0cf698cf8236" providerId="ADAL" clId="{C2E74028-536A-4231-9B15-086C4F2BD17E}" dt="2021-04-22T10:29:56.639" v="647" actId="478"/>
          <ac:grpSpMkLst>
            <pc:docMk/>
            <pc:sldMk cId="3554970203" sldId="2076137597"/>
            <ac:grpSpMk id="5" creationId="{00F51822-CA20-451B-A0C3-FCB701B1E972}"/>
          </ac:grpSpMkLst>
        </pc:grpChg>
        <pc:grpChg chg="add del">
          <ac:chgData name="Vesa Juvonen" userId="c7243be1-99a3-4752-ab2a-0cf698cf8236" providerId="ADAL" clId="{C2E74028-536A-4231-9B15-086C4F2BD17E}" dt="2021-04-22T10:31:56.739" v="662" actId="478"/>
          <ac:grpSpMkLst>
            <pc:docMk/>
            <pc:sldMk cId="3554970203" sldId="2076137597"/>
            <ac:grpSpMk id="13" creationId="{A0B672CF-D0F0-4EB6-94C0-C2B68D3BE493}"/>
          </ac:grpSpMkLst>
        </pc:grpChg>
        <pc:grpChg chg="topLvl">
          <ac:chgData name="Vesa Juvonen" userId="c7243be1-99a3-4752-ab2a-0cf698cf8236" providerId="ADAL" clId="{C2E74028-536A-4231-9B15-086C4F2BD17E}" dt="2021-04-22T10:31:56.739" v="662" actId="478"/>
          <ac:grpSpMkLst>
            <pc:docMk/>
            <pc:sldMk cId="3554970203" sldId="2076137597"/>
            <ac:grpSpMk id="20" creationId="{29A04982-A94B-4213-90F9-726872981260}"/>
          </ac:grpSpMkLst>
        </pc:grpChg>
        <pc:grpChg chg="del">
          <ac:chgData name="Vesa Juvonen" userId="c7243be1-99a3-4752-ab2a-0cf698cf8236" providerId="ADAL" clId="{C2E74028-536A-4231-9B15-086C4F2BD17E}" dt="2021-04-22T10:31:53.935" v="661" actId="478"/>
          <ac:grpSpMkLst>
            <pc:docMk/>
            <pc:sldMk cId="3554970203" sldId="2076137597"/>
            <ac:grpSpMk id="23" creationId="{82EAFF95-4884-4E86-B718-B59B2516FA19}"/>
          </ac:grpSpMkLst>
        </pc:grpChg>
        <pc:grpChg chg="topLvl">
          <ac:chgData name="Vesa Juvonen" userId="c7243be1-99a3-4752-ab2a-0cf698cf8236" providerId="ADAL" clId="{C2E74028-536A-4231-9B15-086C4F2BD17E}" dt="2021-04-22T10:31:53.935" v="661" actId="478"/>
          <ac:grpSpMkLst>
            <pc:docMk/>
            <pc:sldMk cId="3554970203" sldId="2076137597"/>
            <ac:grpSpMk id="30" creationId="{62592B84-733F-4028-90E0-513B786BCCBE}"/>
          </ac:grpSpMkLst>
        </pc:grpChg>
        <pc:grpChg chg="add">
          <ac:chgData name="Vesa Juvonen" userId="c7243be1-99a3-4752-ab2a-0cf698cf8236" providerId="ADAL" clId="{C2E74028-536A-4231-9B15-086C4F2BD17E}" dt="2021-04-22T10:33:17.012" v="677" actId="164"/>
          <ac:grpSpMkLst>
            <pc:docMk/>
            <pc:sldMk cId="3554970203" sldId="2076137597"/>
            <ac:grpSpMk id="43" creationId="{658B5945-325B-4475-8701-1C098DE3D838}"/>
          </ac:grpSpMkLst>
        </pc:grpChg>
        <pc:grpChg chg="add">
          <ac:chgData name="Vesa Juvonen" userId="c7243be1-99a3-4752-ab2a-0cf698cf8236" providerId="ADAL" clId="{C2E74028-536A-4231-9B15-086C4F2BD17E}" dt="2021-04-22T10:33:22.250" v="678" actId="164"/>
          <ac:grpSpMkLst>
            <pc:docMk/>
            <pc:sldMk cId="3554970203" sldId="2076137597"/>
            <ac:grpSpMk id="44" creationId="{9FB5FB8C-E771-4C62-BB47-A4E730F17F41}"/>
          </ac:grpSpMkLst>
        </pc:grpChg>
        <pc:picChg chg="del topLvl">
          <ac:chgData name="Vesa Juvonen" userId="c7243be1-99a3-4752-ab2a-0cf698cf8236" providerId="ADAL" clId="{C2E74028-536A-4231-9B15-086C4F2BD17E}" dt="2021-04-22T10:29:56.639" v="647" actId="478"/>
          <ac:picMkLst>
            <pc:docMk/>
            <pc:sldMk cId="3554970203" sldId="2076137597"/>
            <ac:picMk id="4" creationId="{BCC8D3EE-D51A-4A15-8C69-7F1925CCE3EE}"/>
          </ac:picMkLst>
        </pc:picChg>
        <pc:picChg chg="add del mod ord topLvl modCrop">
          <ac:chgData name="Vesa Juvonen" userId="c7243be1-99a3-4752-ab2a-0cf698cf8236" providerId="ADAL" clId="{C2E74028-536A-4231-9B15-086C4F2BD17E}" dt="2021-04-22T10:31:56.739" v="662" actId="478"/>
          <ac:picMkLst>
            <pc:docMk/>
            <pc:sldMk cId="3554970203" sldId="2076137597"/>
            <ac:picMk id="7" creationId="{249C7A44-89D0-45D9-8BC2-782F31515154}"/>
          </ac:picMkLst>
        </pc:picChg>
        <pc:picChg chg="del mod topLvl">
          <ac:chgData name="Vesa Juvonen" userId="c7243be1-99a3-4752-ab2a-0cf698cf8236" providerId="ADAL" clId="{C2E74028-536A-4231-9B15-086C4F2BD17E}" dt="2021-04-22T10:31:53.935" v="661" actId="478"/>
          <ac:picMkLst>
            <pc:docMk/>
            <pc:sldMk cId="3554970203" sldId="2076137597"/>
            <ac:picMk id="18" creationId="{3F2F941C-ABCA-4E61-8510-D33323F072DC}"/>
          </ac:picMkLst>
        </pc:picChg>
        <pc:picChg chg="add mod">
          <ac:chgData name="Vesa Juvonen" userId="c7243be1-99a3-4752-ab2a-0cf698cf8236" providerId="ADAL" clId="{C2E74028-536A-4231-9B15-086C4F2BD17E}" dt="2021-04-22T10:32:31.926" v="668" actId="108"/>
          <ac:picMkLst>
            <pc:docMk/>
            <pc:sldMk cId="3554970203" sldId="2076137597"/>
            <ac:picMk id="31" creationId="{3A5E35B3-00FE-4C08-A107-A98C981CF4A7}"/>
          </ac:picMkLst>
        </pc:picChg>
        <pc:picChg chg="add mod">
          <ac:chgData name="Vesa Juvonen" userId="c7243be1-99a3-4752-ab2a-0cf698cf8236" providerId="ADAL" clId="{C2E74028-536A-4231-9B15-086C4F2BD17E}" dt="2021-04-22T10:32:37.367" v="670" actId="1076"/>
          <ac:picMkLst>
            <pc:docMk/>
            <pc:sldMk cId="3554970203" sldId="2076137597"/>
            <ac:picMk id="39" creationId="{761AF529-2F42-4B19-86D5-1CAD4FC44AF2}"/>
          </ac:picMkLst>
        </pc:picChg>
      </pc:sldChg>
      <pc:sldChg chg="addSp delSp modSp add mod">
        <pc:chgData name="Vesa Juvonen" userId="c7243be1-99a3-4752-ab2a-0cf698cf8236" providerId="ADAL" clId="{C2E74028-536A-4231-9B15-086C4F2BD17E}" dt="2021-04-22T11:45:43.829" v="838" actId="20577"/>
        <pc:sldMkLst>
          <pc:docMk/>
          <pc:sldMk cId="998924929" sldId="2076137598"/>
        </pc:sldMkLst>
        <pc:spChg chg="mod">
          <ac:chgData name="Vesa Juvonen" userId="c7243be1-99a3-4752-ab2a-0cf698cf8236" providerId="ADAL" clId="{C2E74028-536A-4231-9B15-086C4F2BD17E}" dt="2021-04-22T11:45:43.829" v="838" actId="20577"/>
          <ac:spMkLst>
            <pc:docMk/>
            <pc:sldMk cId="998924929" sldId="2076137598"/>
            <ac:spMk id="3" creationId="{00000000-0000-0000-0000-000000000000}"/>
          </ac:spMkLst>
        </pc:spChg>
        <pc:spChg chg="add mod">
          <ac:chgData name="Vesa Juvonen" userId="c7243be1-99a3-4752-ab2a-0cf698cf8236" providerId="ADAL" clId="{C2E74028-536A-4231-9B15-086C4F2BD17E}" dt="2021-04-22T11:32:12.787" v="718" actId="1076"/>
          <ac:spMkLst>
            <pc:docMk/>
            <pc:sldMk cId="998924929" sldId="2076137598"/>
            <ac:spMk id="7" creationId="{BA665B0D-3DF0-40B5-B0F7-9E731A9DE087}"/>
          </ac:spMkLst>
        </pc:spChg>
        <pc:spChg chg="add mod">
          <ac:chgData name="Vesa Juvonen" userId="c7243be1-99a3-4752-ab2a-0cf698cf8236" providerId="ADAL" clId="{C2E74028-536A-4231-9B15-086C4F2BD17E}" dt="2021-04-22T10:59:20.663" v="710" actId="688"/>
          <ac:spMkLst>
            <pc:docMk/>
            <pc:sldMk cId="998924929" sldId="2076137598"/>
            <ac:spMk id="9" creationId="{33C27A69-680D-48E1-97AD-441B8753E6B8}"/>
          </ac:spMkLst>
        </pc:spChg>
        <pc:spChg chg="add del mod">
          <ac:chgData name="Vesa Juvonen" userId="c7243be1-99a3-4752-ab2a-0cf698cf8236" providerId="ADAL" clId="{C2E74028-536A-4231-9B15-086C4F2BD17E}" dt="2021-04-22T11:31:39.807" v="716" actId="478"/>
          <ac:spMkLst>
            <pc:docMk/>
            <pc:sldMk cId="998924929" sldId="2076137598"/>
            <ac:spMk id="10" creationId="{E4E57FE8-0B8C-47DE-BF22-90DB0467AE96}"/>
          </ac:spMkLst>
        </pc:spChg>
      </pc:sldChg>
      <pc:sldChg chg="del">
        <pc:chgData name="Vesa Juvonen" userId="c7243be1-99a3-4752-ab2a-0cf698cf8236" providerId="ADAL" clId="{C2E74028-536A-4231-9B15-086C4F2BD17E}" dt="2021-04-19T18:08:20.677" v="35" actId="47"/>
        <pc:sldMkLst>
          <pc:docMk/>
          <pc:sldMk cId="4043136712" sldId="2076138724"/>
        </pc:sldMkLst>
      </pc:sldChg>
      <pc:sldChg chg="del">
        <pc:chgData name="Vesa Juvonen" userId="c7243be1-99a3-4752-ab2a-0cf698cf8236" providerId="ADAL" clId="{C2E74028-536A-4231-9B15-086C4F2BD17E}" dt="2021-04-19T18:08:20.677" v="35" actId="47"/>
        <pc:sldMkLst>
          <pc:docMk/>
          <pc:sldMk cId="3757370975" sldId="2134805487"/>
        </pc:sldMkLst>
      </pc:sldChg>
      <pc:sldChg chg="del">
        <pc:chgData name="Vesa Juvonen" userId="c7243be1-99a3-4752-ab2a-0cf698cf8236" providerId="ADAL" clId="{C2E74028-536A-4231-9B15-086C4F2BD17E}" dt="2021-04-19T18:08:20.677" v="35" actId="47"/>
        <pc:sldMkLst>
          <pc:docMk/>
          <pc:sldMk cId="2649179075" sldId="2134805578"/>
        </pc:sldMkLst>
      </pc:sldChg>
      <pc:sldChg chg="del">
        <pc:chgData name="Vesa Juvonen" userId="c7243be1-99a3-4752-ab2a-0cf698cf8236" providerId="ADAL" clId="{C2E74028-536A-4231-9B15-086C4F2BD17E}" dt="2021-04-19T18:08:20.677" v="35" actId="47"/>
        <pc:sldMkLst>
          <pc:docMk/>
          <pc:sldMk cId="1921099682" sldId="2134805579"/>
        </pc:sldMkLst>
      </pc:sldChg>
      <pc:sldChg chg="del">
        <pc:chgData name="Vesa Juvonen" userId="c7243be1-99a3-4752-ab2a-0cf698cf8236" providerId="ADAL" clId="{C2E74028-536A-4231-9B15-086C4F2BD17E}" dt="2021-04-19T18:08:20.677" v="35" actId="47"/>
        <pc:sldMkLst>
          <pc:docMk/>
          <pc:sldMk cId="3546629631" sldId="2134805580"/>
        </pc:sldMkLst>
      </pc:sldChg>
      <pc:sldChg chg="del">
        <pc:chgData name="Vesa Juvonen" userId="c7243be1-99a3-4752-ab2a-0cf698cf8236" providerId="ADAL" clId="{C2E74028-536A-4231-9B15-086C4F2BD17E}" dt="2021-04-19T18:08:20.677" v="35" actId="47"/>
        <pc:sldMkLst>
          <pc:docMk/>
          <pc:sldMk cId="2426881068" sldId="2134805581"/>
        </pc:sldMkLst>
      </pc:sldChg>
      <pc:sldMasterChg chg="addSldLayout delSldLayout modSldLayout">
        <pc:chgData name="Vesa Juvonen" userId="c7243be1-99a3-4752-ab2a-0cf698cf8236" providerId="ADAL" clId="{C2E74028-536A-4231-9B15-086C4F2BD17E}" dt="2021-04-22T11:20:50.427" v="714" actId="22"/>
        <pc:sldMasterMkLst>
          <pc:docMk/>
          <pc:sldMasterMk cId="3588427678" sldId="2147484229"/>
        </pc:sldMasterMkLst>
        <pc:sldLayoutChg chg="add mod">
          <pc:chgData name="Vesa Juvonen" userId="c7243be1-99a3-4752-ab2a-0cf698cf8236" providerId="ADAL" clId="{C2E74028-536A-4231-9B15-086C4F2BD17E}" dt="2021-04-22T11:20:50.427" v="714" actId="22"/>
          <pc:sldLayoutMkLst>
            <pc:docMk/>
            <pc:sldMasterMk cId="3588427678" sldId="2147484229"/>
            <pc:sldLayoutMk cId="1535466122" sldId="2147484636"/>
          </pc:sldLayoutMkLst>
        </pc:sldLayoutChg>
        <pc:sldLayoutChg chg="del">
          <pc:chgData name="Vesa Juvonen" userId="c7243be1-99a3-4752-ab2a-0cf698cf8236" providerId="ADAL" clId="{C2E74028-536A-4231-9B15-086C4F2BD17E}" dt="2021-04-19T18:08:20.677" v="35" actId="47"/>
          <pc:sldLayoutMkLst>
            <pc:docMk/>
            <pc:sldMasterMk cId="3588427678" sldId="2147484229"/>
            <pc:sldLayoutMk cId="3998242926" sldId="2147484636"/>
          </pc:sldLayoutMkLst>
        </pc:sldLayoutChg>
        <pc:sldLayoutChg chg="del">
          <pc:chgData name="Vesa Juvonen" userId="c7243be1-99a3-4752-ab2a-0cf698cf8236" providerId="ADAL" clId="{C2E74028-536A-4231-9B15-086C4F2BD17E}" dt="2021-04-19T18:08:20.677" v="35" actId="47"/>
          <pc:sldLayoutMkLst>
            <pc:docMk/>
            <pc:sldMasterMk cId="3588427678" sldId="2147484229"/>
            <pc:sldLayoutMk cId="1455829077" sldId="2147484637"/>
          </pc:sldLayoutMkLst>
        </pc:sldLayoutChg>
        <pc:sldLayoutChg chg="del">
          <pc:chgData name="Vesa Juvonen" userId="c7243be1-99a3-4752-ab2a-0cf698cf8236" providerId="ADAL" clId="{C2E74028-536A-4231-9B15-086C4F2BD17E}" dt="2021-04-19T18:08:20.677" v="35" actId="47"/>
          <pc:sldLayoutMkLst>
            <pc:docMk/>
            <pc:sldMasterMk cId="3588427678" sldId="2147484229"/>
            <pc:sldLayoutMk cId="3250937380" sldId="2147484638"/>
          </pc:sldLayoutMkLst>
        </pc:sldLayoutChg>
      </pc:sldMasterChg>
    </pc:docChg>
  </pc:docChgLst>
  <pc:docChgLst>
    <pc:chgData name="David Warner" userId="S::davidwarner@microsoft.com::51ffa14d-fdfd-4571-a787-ad4b3bb92711" providerId="AD" clId="Web-{8718DE7A-8574-4CEA-8525-D9E0C197C4F6}"/>
    <pc:docChg chg="modSld">
      <pc:chgData name="David Warner" userId="S::davidwarner@microsoft.com::51ffa14d-fdfd-4571-a787-ad4b3bb92711" providerId="AD" clId="Web-{8718DE7A-8574-4CEA-8525-D9E0C197C4F6}" dt="2022-06-06T18:32:02.682" v="1" actId="20577"/>
      <pc:docMkLst>
        <pc:docMk/>
      </pc:docMkLst>
      <pc:sldChg chg="modSp">
        <pc:chgData name="David Warner" userId="S::davidwarner@microsoft.com::51ffa14d-fdfd-4571-a787-ad4b3bb92711" providerId="AD" clId="Web-{8718DE7A-8574-4CEA-8525-D9E0C197C4F6}" dt="2022-06-06T18:32:02.682" v="1" actId="20577"/>
        <pc:sldMkLst>
          <pc:docMk/>
          <pc:sldMk cId="287163252" sldId="1567"/>
        </pc:sldMkLst>
        <pc:spChg chg="mod">
          <ac:chgData name="David Warner" userId="S::davidwarner@microsoft.com::51ffa14d-fdfd-4571-a787-ad4b3bb92711" providerId="AD" clId="Web-{8718DE7A-8574-4CEA-8525-D9E0C197C4F6}" dt="2022-06-06T18:32:02.682" v="1" actId="20577"/>
          <ac:spMkLst>
            <pc:docMk/>
            <pc:sldMk cId="287163252" sldId="1567"/>
            <ac:spMk id="8" creationId="{00000000-0000-0000-0000-000000000000}"/>
          </ac:spMkLst>
        </pc:spChg>
      </pc:sldChg>
    </pc:docChg>
  </pc:docChgLst>
  <pc:docChgLst>
    <pc:chgData name="Vesa Juvonen" userId="c7243be1-99a3-4752-ab2a-0cf698cf8236" providerId="ADAL" clId="{74DAF413-054C-4A02-A1FC-6BD3A88ABCCF}"/>
    <pc:docChg chg="custSel modSld">
      <pc:chgData name="Vesa Juvonen" userId="c7243be1-99a3-4752-ab2a-0cf698cf8236" providerId="ADAL" clId="{74DAF413-054C-4A02-A1FC-6BD3A88ABCCF}" dt="2021-10-15T07:54:42.131" v="73" actId="1076"/>
      <pc:docMkLst>
        <pc:docMk/>
      </pc:docMkLst>
      <pc:sldChg chg="modSp mod">
        <pc:chgData name="Vesa Juvonen" userId="c7243be1-99a3-4752-ab2a-0cf698cf8236" providerId="ADAL" clId="{74DAF413-054C-4A02-A1FC-6BD3A88ABCCF}" dt="2021-10-14T18:51:34.324" v="17" actId="20577"/>
        <pc:sldMkLst>
          <pc:docMk/>
          <pc:sldMk cId="2967945684" sldId="277"/>
        </pc:sldMkLst>
        <pc:spChg chg="mod">
          <ac:chgData name="Vesa Juvonen" userId="c7243be1-99a3-4752-ab2a-0cf698cf8236" providerId="ADAL" clId="{74DAF413-054C-4A02-A1FC-6BD3A88ABCCF}" dt="2021-10-14T18:51:34.324" v="17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">
        <pc:chgData name="Vesa Juvonen" userId="c7243be1-99a3-4752-ab2a-0cf698cf8236" providerId="ADAL" clId="{74DAF413-054C-4A02-A1FC-6BD3A88ABCCF}" dt="2021-10-14T18:50:57.260" v="12" actId="20577"/>
        <pc:sldMkLst>
          <pc:docMk/>
          <pc:sldMk cId="287163252" sldId="1567"/>
        </pc:sldMkLst>
        <pc:spChg chg="mod">
          <ac:chgData name="Vesa Juvonen" userId="c7243be1-99a3-4752-ab2a-0cf698cf8236" providerId="ADAL" clId="{74DAF413-054C-4A02-A1FC-6BD3A88ABCCF}" dt="2021-10-14T18:50:57.260" v="12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modSp mod">
        <pc:chgData name="Vesa Juvonen" userId="c7243be1-99a3-4752-ab2a-0cf698cf8236" providerId="ADAL" clId="{74DAF413-054C-4A02-A1FC-6BD3A88ABCCF}" dt="2021-10-15T07:51:24.340" v="70" actId="403"/>
        <pc:sldMkLst>
          <pc:docMk/>
          <pc:sldMk cId="10702720" sldId="2079"/>
        </pc:sldMkLst>
        <pc:spChg chg="mod">
          <ac:chgData name="Vesa Juvonen" userId="c7243be1-99a3-4752-ab2a-0cf698cf8236" providerId="ADAL" clId="{74DAF413-054C-4A02-A1FC-6BD3A88ABCCF}" dt="2021-10-15T07:51:24.340" v="70" actId="403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Vesa Juvonen" userId="c7243be1-99a3-4752-ab2a-0cf698cf8236" providerId="ADAL" clId="{74DAF413-054C-4A02-A1FC-6BD3A88ABCCF}" dt="2021-10-14T18:51:47.456" v="19" actId="1076"/>
          <ac:picMkLst>
            <pc:docMk/>
            <pc:sldMk cId="10702720" sldId="2079"/>
            <ac:picMk id="6" creationId="{5E5A6925-2907-447E-9FEE-5FE7E9295CCD}"/>
          </ac:picMkLst>
        </pc:picChg>
        <pc:picChg chg="mod">
          <ac:chgData name="Vesa Juvonen" userId="c7243be1-99a3-4752-ab2a-0cf698cf8236" providerId="ADAL" clId="{74DAF413-054C-4A02-A1FC-6BD3A88ABCCF}" dt="2021-10-14T18:51:45.465" v="18" actId="1076"/>
          <ac:picMkLst>
            <pc:docMk/>
            <pc:sldMk cId="10702720" sldId="2079"/>
            <ac:picMk id="11" creationId="{578155A4-D00C-4DDD-9C15-9532B83B7664}"/>
          </ac:picMkLst>
        </pc:picChg>
      </pc:sldChg>
      <pc:sldChg chg="modSp mod">
        <pc:chgData name="Vesa Juvonen" userId="c7243be1-99a3-4752-ab2a-0cf698cf8236" providerId="ADAL" clId="{74DAF413-054C-4A02-A1FC-6BD3A88ABCCF}" dt="2021-10-15T07:54:42.131" v="73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74DAF413-054C-4A02-A1FC-6BD3A88ABCCF}" dt="2021-10-15T07:54:38.006" v="71" actId="403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Vesa Juvonen" userId="c7243be1-99a3-4752-ab2a-0cf698cf8236" providerId="ADAL" clId="{74DAF413-054C-4A02-A1FC-6BD3A88ABCCF}" dt="2021-10-15T07:54:42.131" v="73" actId="1076"/>
          <ac:picMkLst>
            <pc:docMk/>
            <pc:sldMk cId="778883926" sldId="2076136264"/>
            <ac:picMk id="5" creationId="{1938FCDC-0AC5-43EE-9325-A65375F4082E}"/>
          </ac:picMkLst>
        </pc:picChg>
        <pc:picChg chg="mod">
          <ac:chgData name="Vesa Juvonen" userId="c7243be1-99a3-4752-ab2a-0cf698cf8236" providerId="ADAL" clId="{74DAF413-054C-4A02-A1FC-6BD3A88ABCCF}" dt="2021-10-15T07:54:40.694" v="72" actId="1076"/>
          <ac:picMkLst>
            <pc:docMk/>
            <pc:sldMk cId="778883926" sldId="2076136264"/>
            <ac:picMk id="8" creationId="{3E1A83FD-92DB-4367-BD9C-26082B3CD269}"/>
          </ac:picMkLst>
        </pc:picChg>
      </pc:sldChg>
      <pc:sldChg chg="delSp mod">
        <pc:chgData name="Vesa Juvonen" userId="c7243be1-99a3-4752-ab2a-0cf698cf8236" providerId="ADAL" clId="{74DAF413-054C-4A02-A1FC-6BD3A88ABCCF}" dt="2021-10-14T18:51:19.422" v="13" actId="478"/>
        <pc:sldMkLst>
          <pc:docMk/>
          <pc:sldMk cId="2069557480" sldId="2076137613"/>
        </pc:sldMkLst>
        <pc:spChg chg="del">
          <ac:chgData name="Vesa Juvonen" userId="c7243be1-99a3-4752-ab2a-0cf698cf8236" providerId="ADAL" clId="{74DAF413-054C-4A02-A1FC-6BD3A88ABCCF}" dt="2021-10-14T18:51:19.422" v="13" actId="478"/>
          <ac:spMkLst>
            <pc:docMk/>
            <pc:sldMk cId="2069557480" sldId="2076137613"/>
            <ac:spMk id="12" creationId="{D25B8065-B1FF-41CE-AED3-47F251920133}"/>
          </ac:spMkLst>
        </pc:spChg>
      </pc:sldChg>
    </pc:docChg>
  </pc:docChgLst>
  <pc:docChgLst>
    <pc:chgData name="David Warner" userId="51ffa14d-fdfd-4571-a787-ad4b3bb92711" providerId="ADAL" clId="{6C666D06-0D17-4DEE-ABF6-671F65E01CF5}"/>
    <pc:docChg chg="modSld">
      <pc:chgData name="David Warner" userId="51ffa14d-fdfd-4571-a787-ad4b3bb92711" providerId="ADAL" clId="{6C666D06-0D17-4DEE-ABF6-671F65E01CF5}" dt="2022-05-02T16:37:05.168" v="26" actId="20577"/>
      <pc:docMkLst>
        <pc:docMk/>
      </pc:docMkLst>
      <pc:sldChg chg="addSp modSp mod">
        <pc:chgData name="David Warner" userId="51ffa14d-fdfd-4571-a787-ad4b3bb92711" providerId="ADAL" clId="{6C666D06-0D17-4DEE-ABF6-671F65E01CF5}" dt="2022-05-02T16:37:05.168" v="26" actId="20577"/>
        <pc:sldMkLst>
          <pc:docMk/>
          <pc:sldMk cId="1812315545" sldId="2134805597"/>
        </pc:sldMkLst>
        <pc:spChg chg="add mod">
          <ac:chgData name="David Warner" userId="51ffa14d-fdfd-4571-a787-ad4b3bb92711" providerId="ADAL" clId="{6C666D06-0D17-4DEE-ABF6-671F65E01CF5}" dt="2022-05-02T16:35:11.829" v="24" actId="1076"/>
          <ac:spMkLst>
            <pc:docMk/>
            <pc:sldMk cId="1812315545" sldId="2134805597"/>
            <ac:spMk id="9" creationId="{C25F72F6-B0E3-BB39-FCD1-4F8C513E133B}"/>
          </ac:spMkLst>
        </pc:spChg>
        <pc:spChg chg="mod">
          <ac:chgData name="David Warner" userId="51ffa14d-fdfd-4571-a787-ad4b3bb92711" providerId="ADAL" clId="{6C666D06-0D17-4DEE-ABF6-671F65E01CF5}" dt="2022-05-02T16:37:05.168" v="26" actId="20577"/>
          <ac:spMkLst>
            <pc:docMk/>
            <pc:sldMk cId="1812315545" sldId="2134805597"/>
            <ac:spMk id="10" creationId="{16E1CB8C-122B-4C5A-8724-D74AEC2B5DEC}"/>
          </ac:spMkLst>
        </pc:spChg>
        <pc:picChg chg="mod">
          <ac:chgData name="David Warner" userId="51ffa14d-fdfd-4571-a787-ad4b3bb92711" providerId="ADAL" clId="{6C666D06-0D17-4DEE-ABF6-671F65E01CF5}" dt="2022-05-02T16:33:54.469" v="0" actId="14826"/>
          <ac:picMkLst>
            <pc:docMk/>
            <pc:sldMk cId="1812315545" sldId="2134805597"/>
            <ac:picMk id="4" creationId="{0B1EC3C8-F369-8AC9-D832-AC567D8C647B}"/>
          </ac:picMkLst>
        </pc:picChg>
      </pc:sldChg>
    </pc:docChg>
  </pc:docChgLst>
  <pc:docChgLst>
    <pc:chgData name="Vesa Juvonen" userId="c7243be1-99a3-4752-ab2a-0cf698cf8236" providerId="ADAL" clId="{88DC92A3-D0E8-41AF-A7C8-8D0EBD9E2488}"/>
    <pc:docChg chg="custSel modSld">
      <pc:chgData name="Vesa Juvonen" userId="c7243be1-99a3-4752-ab2a-0cf698cf8236" providerId="ADAL" clId="{88DC92A3-D0E8-41AF-A7C8-8D0EBD9E2488}" dt="2021-10-05T13:19:00.669" v="29" actId="1076"/>
      <pc:docMkLst>
        <pc:docMk/>
      </pc:docMkLst>
      <pc:sldChg chg="addSp delSp modSp mod">
        <pc:chgData name="Vesa Juvonen" userId="c7243be1-99a3-4752-ab2a-0cf698cf8236" providerId="ADAL" clId="{88DC92A3-D0E8-41AF-A7C8-8D0EBD9E2488}" dt="2021-10-05T13:19:00.669" v="29" actId="1076"/>
        <pc:sldMkLst>
          <pc:docMk/>
          <pc:sldMk cId="3652143241" sldId="2076137669"/>
        </pc:sldMkLst>
        <pc:spChg chg="mod">
          <ac:chgData name="Vesa Juvonen" userId="c7243be1-99a3-4752-ab2a-0cf698cf8236" providerId="ADAL" clId="{88DC92A3-D0E8-41AF-A7C8-8D0EBD9E2488}" dt="2021-10-05T13:18:56.917" v="28" actId="20577"/>
          <ac:spMkLst>
            <pc:docMk/>
            <pc:sldMk cId="3652143241" sldId="2076137669"/>
            <ac:spMk id="2" creationId="{B904887E-85B2-4E71-A9A0-AEFB86337607}"/>
          </ac:spMkLst>
        </pc:spChg>
        <pc:spChg chg="del">
          <ac:chgData name="Vesa Juvonen" userId="c7243be1-99a3-4752-ab2a-0cf698cf8236" providerId="ADAL" clId="{88DC92A3-D0E8-41AF-A7C8-8D0EBD9E2488}" dt="2021-10-05T13:16:59.759" v="0" actId="478"/>
          <ac:spMkLst>
            <pc:docMk/>
            <pc:sldMk cId="3652143241" sldId="2076137669"/>
            <ac:spMk id="3" creationId="{FB78F7D0-F8A1-46FD-AAE7-EB23E6732D47}"/>
          </ac:spMkLst>
        </pc:spChg>
        <pc:picChg chg="del">
          <ac:chgData name="Vesa Juvonen" userId="c7243be1-99a3-4752-ab2a-0cf698cf8236" providerId="ADAL" clId="{88DC92A3-D0E8-41AF-A7C8-8D0EBD9E2488}" dt="2021-10-05T13:17:01.458" v="1" actId="478"/>
          <ac:picMkLst>
            <pc:docMk/>
            <pc:sldMk cId="3652143241" sldId="2076137669"/>
            <ac:picMk id="5" creationId="{2328427C-70D2-4D72-B2A3-742C1CC67BD7}"/>
          </ac:picMkLst>
        </pc:picChg>
        <pc:picChg chg="add mod">
          <ac:chgData name="Vesa Juvonen" userId="c7243be1-99a3-4752-ab2a-0cf698cf8236" providerId="ADAL" clId="{88DC92A3-D0E8-41AF-A7C8-8D0EBD9E2488}" dt="2021-10-05T13:19:00.669" v="29" actId="1076"/>
          <ac:picMkLst>
            <pc:docMk/>
            <pc:sldMk cId="3652143241" sldId="2076137669"/>
            <ac:picMk id="6" creationId="{5269D971-B6C4-44F8-ACF4-1014A11FEB60}"/>
          </ac:picMkLst>
        </pc:picChg>
      </pc:sldChg>
    </pc:docChg>
  </pc:docChgLst>
  <pc:docChgLst>
    <pc:chgData name="Brian Jackett" userId="e2c557f4-fffa-4012-a1e1-e15087bfdbac" providerId="ADAL" clId="{284A9B0F-CEB4-4B50-AA92-47EE385E1C74}"/>
    <pc:docChg chg="custSel modSld">
      <pc:chgData name="Brian Jackett" userId="e2c557f4-fffa-4012-a1e1-e15087bfdbac" providerId="ADAL" clId="{284A9B0F-CEB4-4B50-AA92-47EE385E1C74}" dt="2022-02-21T23:42:07.121" v="275" actId="1076"/>
      <pc:docMkLst>
        <pc:docMk/>
      </pc:docMkLst>
      <pc:sldChg chg="modSp">
        <pc:chgData name="Brian Jackett" userId="e2c557f4-fffa-4012-a1e1-e15087bfdbac" providerId="ADAL" clId="{284A9B0F-CEB4-4B50-AA92-47EE385E1C74}" dt="2022-02-21T23:33:21.882" v="2" actId="20577"/>
        <pc:sldMkLst>
          <pc:docMk/>
          <pc:sldMk cId="287163252" sldId="1567"/>
        </pc:sldMkLst>
        <pc:spChg chg="mod">
          <ac:chgData name="Brian Jackett" userId="e2c557f4-fffa-4012-a1e1-e15087bfdbac" providerId="ADAL" clId="{284A9B0F-CEB4-4B50-AA92-47EE385E1C74}" dt="2022-02-21T23:33:21.882" v="2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addSp delSp modSp mod">
        <pc:chgData name="Brian Jackett" userId="e2c557f4-fffa-4012-a1e1-e15087bfdbac" providerId="ADAL" clId="{284A9B0F-CEB4-4B50-AA92-47EE385E1C74}" dt="2022-02-21T23:42:07.121" v="275" actId="1076"/>
        <pc:sldMkLst>
          <pc:docMk/>
          <pc:sldMk cId="10702720" sldId="2079"/>
        </pc:sldMkLst>
        <pc:spChg chg="add mod">
          <ac:chgData name="Brian Jackett" userId="e2c557f4-fffa-4012-a1e1-e15087bfdbac" providerId="ADAL" clId="{284A9B0F-CEB4-4B50-AA92-47EE385E1C74}" dt="2022-02-21T23:35:01.239" v="26" actId="14100"/>
          <ac:spMkLst>
            <pc:docMk/>
            <pc:sldMk cId="10702720" sldId="2079"/>
            <ac:spMk id="2" creationId="{AFD08556-9E30-4611-AD16-04E2B0052663}"/>
          </ac:spMkLst>
        </pc:spChg>
        <pc:spChg chg="mod">
          <ac:chgData name="Brian Jackett" userId="e2c557f4-fffa-4012-a1e1-e15087bfdbac" providerId="ADAL" clId="{284A9B0F-CEB4-4B50-AA92-47EE385E1C74}" dt="2022-02-21T23:36:24.592" v="226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Brian Jackett" userId="e2c557f4-fffa-4012-a1e1-e15087bfdbac" providerId="ADAL" clId="{284A9B0F-CEB4-4B50-AA92-47EE385E1C74}" dt="2022-02-21T23:39:06.936" v="240" actId="1076"/>
          <ac:picMkLst>
            <pc:docMk/>
            <pc:sldMk cId="10702720" sldId="2079"/>
            <ac:picMk id="6" creationId="{B55FB63F-6328-4215-9F16-2CE11F82DCF3}"/>
          </ac:picMkLst>
        </pc:picChg>
        <pc:picChg chg="del">
          <ac:chgData name="Brian Jackett" userId="e2c557f4-fffa-4012-a1e1-e15087bfdbac" providerId="ADAL" clId="{284A9B0F-CEB4-4B50-AA92-47EE385E1C74}" dt="2022-02-21T23:34:06.962" v="11" actId="478"/>
          <ac:picMkLst>
            <pc:docMk/>
            <pc:sldMk cId="10702720" sldId="2079"/>
            <ac:picMk id="9" creationId="{03D25AE4-82A4-4077-8551-E9675E12D022}"/>
          </ac:picMkLst>
        </pc:picChg>
        <pc:picChg chg="add mod">
          <ac:chgData name="Brian Jackett" userId="e2c557f4-fffa-4012-a1e1-e15087bfdbac" providerId="ADAL" clId="{284A9B0F-CEB4-4B50-AA92-47EE385E1C74}" dt="2022-02-21T23:39:55.867" v="265" actId="1076"/>
          <ac:picMkLst>
            <pc:docMk/>
            <pc:sldMk cId="10702720" sldId="2079"/>
            <ac:picMk id="12" creationId="{07EAC4AA-F81B-4A5D-80F7-2753860C8E38}"/>
          </ac:picMkLst>
        </pc:picChg>
        <pc:picChg chg="del">
          <ac:chgData name="Brian Jackett" userId="e2c557f4-fffa-4012-a1e1-e15087bfdbac" providerId="ADAL" clId="{284A9B0F-CEB4-4B50-AA92-47EE385E1C74}" dt="2022-02-21T23:34:06.962" v="11" actId="478"/>
          <ac:picMkLst>
            <pc:docMk/>
            <pc:sldMk cId="10702720" sldId="2079"/>
            <ac:picMk id="13" creationId="{FB711AFF-8242-495E-8B2D-598263361FEE}"/>
          </ac:picMkLst>
        </pc:picChg>
        <pc:picChg chg="add mod">
          <ac:chgData name="Brian Jackett" userId="e2c557f4-fffa-4012-a1e1-e15087bfdbac" providerId="ADAL" clId="{284A9B0F-CEB4-4B50-AA92-47EE385E1C74}" dt="2022-02-21T23:42:07.121" v="275" actId="1076"/>
          <ac:picMkLst>
            <pc:docMk/>
            <pc:sldMk cId="10702720" sldId="2079"/>
            <ac:picMk id="15" creationId="{868AE693-A79F-4DB3-9856-E6FFC28B49E3}"/>
          </ac:picMkLst>
        </pc:picChg>
        <pc:picChg chg="mod">
          <ac:chgData name="Brian Jackett" userId="e2c557f4-fffa-4012-a1e1-e15087bfdbac" providerId="ADAL" clId="{284A9B0F-CEB4-4B50-AA92-47EE385E1C74}" dt="2022-02-21T23:39:08.099" v="241" actId="1076"/>
          <ac:picMkLst>
            <pc:docMk/>
            <pc:sldMk cId="10702720" sldId="2079"/>
            <ac:picMk id="2052" creationId="{11CF9187-81B4-4186-B976-5D6E9E571406}"/>
          </ac:picMkLst>
        </pc:picChg>
      </pc:sldChg>
      <pc:sldChg chg="delSp modSp mod">
        <pc:chgData name="Brian Jackett" userId="e2c557f4-fffa-4012-a1e1-e15087bfdbac" providerId="ADAL" clId="{284A9B0F-CEB4-4B50-AA92-47EE385E1C74}" dt="2022-02-21T23:34:02.004" v="9" actId="1076"/>
        <pc:sldMkLst>
          <pc:docMk/>
          <pc:sldMk cId="4046856784" sldId="2134805599"/>
        </pc:sldMkLst>
        <pc:spChg chg="mod">
          <ac:chgData name="Brian Jackett" userId="e2c557f4-fffa-4012-a1e1-e15087bfdbac" providerId="ADAL" clId="{284A9B0F-CEB4-4B50-AA92-47EE385E1C74}" dt="2022-02-21T23:34:02.004" v="9" actId="1076"/>
          <ac:spMkLst>
            <pc:docMk/>
            <pc:sldMk cId="4046856784" sldId="2134805599"/>
            <ac:spMk id="2" creationId="{32C3A7C7-B46B-4265-ADC8-D755A0460965}"/>
          </ac:spMkLst>
        </pc:spChg>
        <pc:picChg chg="del">
          <ac:chgData name="Brian Jackett" userId="e2c557f4-fffa-4012-a1e1-e15087bfdbac" providerId="ADAL" clId="{284A9B0F-CEB4-4B50-AA92-47EE385E1C74}" dt="2022-02-21T23:34:00.289" v="7" actId="478"/>
          <ac:picMkLst>
            <pc:docMk/>
            <pc:sldMk cId="4046856784" sldId="2134805599"/>
            <ac:picMk id="11" creationId="{CFE31D90-AD79-4B9D-860E-4016FBDB064A}"/>
          </ac:picMkLst>
        </pc:picChg>
        <pc:picChg chg="del">
          <ac:chgData name="Brian Jackett" userId="e2c557f4-fffa-4012-a1e1-e15087bfdbac" providerId="ADAL" clId="{284A9B0F-CEB4-4B50-AA92-47EE385E1C74}" dt="2022-02-21T23:34:00.786" v="8" actId="478"/>
          <ac:picMkLst>
            <pc:docMk/>
            <pc:sldMk cId="4046856784" sldId="2134805599"/>
            <ac:picMk id="15" creationId="{7CFD8B2C-F7FE-49DF-BCB5-979294B7396C}"/>
          </ac:picMkLst>
        </pc:picChg>
        <pc:picChg chg="del">
          <ac:chgData name="Brian Jackett" userId="e2c557f4-fffa-4012-a1e1-e15087bfdbac" providerId="ADAL" clId="{284A9B0F-CEB4-4B50-AA92-47EE385E1C74}" dt="2022-02-21T23:33:58.977" v="5" actId="478"/>
          <ac:picMkLst>
            <pc:docMk/>
            <pc:sldMk cId="4046856784" sldId="2134805599"/>
            <ac:picMk id="18" creationId="{5DE4424F-286F-49BF-8926-DE144A7F036A}"/>
          </ac:picMkLst>
        </pc:picChg>
        <pc:picChg chg="del">
          <ac:chgData name="Brian Jackett" userId="e2c557f4-fffa-4012-a1e1-e15087bfdbac" providerId="ADAL" clId="{284A9B0F-CEB4-4B50-AA92-47EE385E1C74}" dt="2022-02-21T23:33:57.617" v="3" actId="478"/>
          <ac:picMkLst>
            <pc:docMk/>
            <pc:sldMk cId="4046856784" sldId="2134805599"/>
            <ac:picMk id="20" creationId="{0AD79D64-6027-4C35-85B9-B40B80BE5BBB}"/>
          </ac:picMkLst>
        </pc:picChg>
        <pc:picChg chg="del">
          <ac:chgData name="Brian Jackett" userId="e2c557f4-fffa-4012-a1e1-e15087bfdbac" providerId="ADAL" clId="{284A9B0F-CEB4-4B50-AA92-47EE385E1C74}" dt="2022-02-21T23:33:58.369" v="4" actId="478"/>
          <ac:picMkLst>
            <pc:docMk/>
            <pc:sldMk cId="4046856784" sldId="2134805599"/>
            <ac:picMk id="22" creationId="{6B04BA95-B3F8-45D6-99BC-0830D5BF7900}"/>
          </ac:picMkLst>
        </pc:picChg>
      </pc:sldChg>
    </pc:docChg>
  </pc:docChgLst>
  <pc:docChgLst>
    <pc:chgData name="Mikael Svenson" userId="965d4e6a-fd22-4d0b-8bb9-2315d7bb356c" providerId="ADAL" clId="{C2EA5DD3-A183-E742-B04C-622DE6BA80AC}"/>
    <pc:docChg chg="custSel modSld">
      <pc:chgData name="Mikael Svenson" userId="965d4e6a-fd22-4d0b-8bb9-2315d7bb356c" providerId="ADAL" clId="{C2EA5DD3-A183-E742-B04C-622DE6BA80AC}" dt="2021-02-23T20:56:36.124" v="0" actId="21"/>
      <pc:docMkLst>
        <pc:docMk/>
      </pc:docMkLst>
      <pc:sldChg chg="delSp">
        <pc:chgData name="Mikael Svenson" userId="965d4e6a-fd22-4d0b-8bb9-2315d7bb356c" providerId="ADAL" clId="{C2EA5DD3-A183-E742-B04C-622DE6BA80AC}" dt="2021-02-23T20:56:36.124" v="0" actId="21"/>
        <pc:sldMkLst>
          <pc:docMk/>
          <pc:sldMk cId="2925091645" sldId="2076136308"/>
        </pc:sldMkLst>
        <pc:spChg chg="del">
          <ac:chgData name="Mikael Svenson" userId="965d4e6a-fd22-4d0b-8bb9-2315d7bb356c" providerId="ADAL" clId="{C2EA5DD3-A183-E742-B04C-622DE6BA80AC}" dt="2021-02-23T20:56:36.124" v="0" actId="21"/>
          <ac:spMkLst>
            <pc:docMk/>
            <pc:sldMk cId="2925091645" sldId="2076136308"/>
            <ac:spMk id="5" creationId="{D92F8E95-CC80-492B-B7FF-FC9B55D1DD49}"/>
          </ac:spMkLst>
        </pc:spChg>
      </pc:sldChg>
    </pc:docChg>
  </pc:docChgLst>
  <pc:docChgLst>
    <pc:chgData name="Vesa Juvonen" userId="c7243be1-99a3-4752-ab2a-0cf698cf8236" providerId="ADAL" clId="{00E7BFBE-064F-4C2A-B2AF-E6D129A5EA93}"/>
    <pc:docChg chg="undo custSel addSld delSld modSld modSection">
      <pc:chgData name="Vesa Juvonen" userId="c7243be1-99a3-4752-ab2a-0cf698cf8236" providerId="ADAL" clId="{00E7BFBE-064F-4C2A-B2AF-E6D129A5EA93}" dt="2022-01-12T18:28:56.007" v="82" actId="20577"/>
      <pc:docMkLst>
        <pc:docMk/>
      </pc:docMkLst>
      <pc:sldChg chg="modSp mod">
        <pc:chgData name="Vesa Juvonen" userId="c7243be1-99a3-4752-ab2a-0cf698cf8236" providerId="ADAL" clId="{00E7BFBE-064F-4C2A-B2AF-E6D129A5EA93}" dt="2022-01-12T18:28:56.007" v="82" actId="20577"/>
        <pc:sldMkLst>
          <pc:docMk/>
          <pc:sldMk cId="2967945684" sldId="277"/>
        </pc:sldMkLst>
        <pc:spChg chg="mod">
          <ac:chgData name="Vesa Juvonen" userId="c7243be1-99a3-4752-ab2a-0cf698cf8236" providerId="ADAL" clId="{00E7BFBE-064F-4C2A-B2AF-E6D129A5EA93}" dt="2022-01-12T18:28:56.007" v="82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addSp delSp modSp mod">
        <pc:chgData name="Vesa Juvonen" userId="c7243be1-99a3-4752-ab2a-0cf698cf8236" providerId="ADAL" clId="{00E7BFBE-064F-4C2A-B2AF-E6D129A5EA93}" dt="2022-01-05T19:17:36.497" v="49" actId="20577"/>
        <pc:sldMkLst>
          <pc:docMk/>
          <pc:sldMk cId="10702720" sldId="2079"/>
        </pc:sldMkLst>
        <pc:spChg chg="del">
          <ac:chgData name="Vesa Juvonen" userId="c7243be1-99a3-4752-ab2a-0cf698cf8236" providerId="ADAL" clId="{00E7BFBE-064F-4C2A-B2AF-E6D129A5EA93}" dt="2022-01-05T19:11:56.647" v="0" actId="478"/>
          <ac:spMkLst>
            <pc:docMk/>
            <pc:sldMk cId="10702720" sldId="2079"/>
            <ac:spMk id="2" creationId="{2C52900E-4E64-4057-AE76-8CD1B2783905}"/>
          </ac:spMkLst>
        </pc:spChg>
        <pc:spChg chg="add del">
          <ac:chgData name="Vesa Juvonen" userId="c7243be1-99a3-4752-ab2a-0cf698cf8236" providerId="ADAL" clId="{00E7BFBE-064F-4C2A-B2AF-E6D129A5EA93}" dt="2022-01-05T19:12:54.347" v="29"/>
          <ac:spMkLst>
            <pc:docMk/>
            <pc:sldMk cId="10702720" sldId="2079"/>
            <ac:spMk id="4" creationId="{50491112-6E83-450F-A626-3333278233C4}"/>
          </ac:spMkLst>
        </pc:spChg>
        <pc:spChg chg="mod">
          <ac:chgData name="Vesa Juvonen" userId="c7243be1-99a3-4752-ab2a-0cf698cf8236" providerId="ADAL" clId="{00E7BFBE-064F-4C2A-B2AF-E6D129A5EA93}" dt="2022-01-05T19:17:36.497" v="49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00E7BFBE-064F-4C2A-B2AF-E6D129A5EA93}" dt="2022-01-05T19:13:21.932" v="36" actId="1076"/>
          <ac:picMkLst>
            <pc:docMk/>
            <pc:sldMk cId="10702720" sldId="2079"/>
            <ac:picMk id="9" creationId="{B92C7E36-F493-48EE-90ED-A662685C584B}"/>
          </ac:picMkLst>
        </pc:picChg>
        <pc:picChg chg="mod">
          <ac:chgData name="Vesa Juvonen" userId="c7243be1-99a3-4752-ab2a-0cf698cf8236" providerId="ADAL" clId="{00E7BFBE-064F-4C2A-B2AF-E6D129A5EA93}" dt="2022-01-05T19:12:39.091" v="27" actId="1076"/>
          <ac:picMkLst>
            <pc:docMk/>
            <pc:sldMk cId="10702720" sldId="2079"/>
            <ac:picMk id="10" creationId="{046AA657-598A-4284-A8CA-59AB78CF18AD}"/>
          </ac:picMkLst>
        </pc:picChg>
      </pc:sldChg>
      <pc:sldChg chg="del">
        <pc:chgData name="Vesa Juvonen" userId="c7243be1-99a3-4752-ab2a-0cf698cf8236" providerId="ADAL" clId="{00E7BFBE-064F-4C2A-B2AF-E6D129A5EA93}" dt="2022-01-12T18:22:24.528" v="80" actId="47"/>
        <pc:sldMkLst>
          <pc:docMk/>
          <pc:sldMk cId="179736827" sldId="2380"/>
        </pc:sldMkLst>
      </pc:sldChg>
      <pc:sldChg chg="addSp delSp modSp mod">
        <pc:chgData name="Vesa Juvonen" userId="c7243be1-99a3-4752-ab2a-0cf698cf8236" providerId="ADAL" clId="{00E7BFBE-064F-4C2A-B2AF-E6D129A5EA93}" dt="2022-01-05T19:17:30.246" v="47" actId="5793"/>
        <pc:sldMkLst>
          <pc:docMk/>
          <pc:sldMk cId="778883926" sldId="2076136264"/>
        </pc:sldMkLst>
        <pc:spChg chg="del">
          <ac:chgData name="Vesa Juvonen" userId="c7243be1-99a3-4752-ab2a-0cf698cf8236" providerId="ADAL" clId="{00E7BFBE-064F-4C2A-B2AF-E6D129A5EA93}" dt="2022-01-05T19:13:28.134" v="37" actId="478"/>
          <ac:spMkLst>
            <pc:docMk/>
            <pc:sldMk cId="778883926" sldId="2076136264"/>
            <ac:spMk id="5" creationId="{BD0E7FF6-286D-4EFD-8E9A-4BF4158AA667}"/>
          </ac:spMkLst>
        </pc:spChg>
        <pc:spChg chg="mod">
          <ac:chgData name="Vesa Juvonen" userId="c7243be1-99a3-4752-ab2a-0cf698cf8236" providerId="ADAL" clId="{00E7BFBE-064F-4C2A-B2AF-E6D129A5EA93}" dt="2022-01-05T19:17:30.246" v="47" actId="5793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Vesa Juvonen" userId="c7243be1-99a3-4752-ab2a-0cf698cf8236" providerId="ADAL" clId="{00E7BFBE-064F-4C2A-B2AF-E6D129A5EA93}" dt="2022-01-05T19:13:49.754" v="44" actId="1076"/>
          <ac:picMkLst>
            <pc:docMk/>
            <pc:sldMk cId="778883926" sldId="2076136264"/>
            <ac:picMk id="3" creationId="{B3DC50CD-B2E9-48EF-BED3-5D67888FDEC8}"/>
          </ac:picMkLst>
        </pc:picChg>
        <pc:picChg chg="add mod">
          <ac:chgData name="Vesa Juvonen" userId="c7243be1-99a3-4752-ab2a-0cf698cf8236" providerId="ADAL" clId="{00E7BFBE-064F-4C2A-B2AF-E6D129A5EA93}" dt="2022-01-05T19:13:46.623" v="43" actId="1076"/>
          <ac:picMkLst>
            <pc:docMk/>
            <pc:sldMk cId="778883926" sldId="2076136264"/>
            <ac:picMk id="6" creationId="{4397257B-E6C6-40C3-8A01-788541009186}"/>
          </ac:picMkLst>
        </pc:picChg>
        <pc:picChg chg="mod">
          <ac:chgData name="Vesa Juvonen" userId="c7243be1-99a3-4752-ab2a-0cf698cf8236" providerId="ADAL" clId="{00E7BFBE-064F-4C2A-B2AF-E6D129A5EA93}" dt="2022-01-05T19:13:34.775" v="39" actId="1076"/>
          <ac:picMkLst>
            <pc:docMk/>
            <pc:sldMk cId="778883926" sldId="2076136264"/>
            <ac:picMk id="9" creationId="{D16F5087-B31E-4D56-B131-D199CFAAF5F9}"/>
          </ac:picMkLst>
        </pc:picChg>
      </pc:sldChg>
      <pc:sldChg chg="addSp delSp modSp mod">
        <pc:chgData name="Vesa Juvonen" userId="c7243be1-99a3-4752-ab2a-0cf698cf8236" providerId="ADAL" clId="{00E7BFBE-064F-4C2A-B2AF-E6D129A5EA93}" dt="2022-01-11T12:24:46.945" v="67" actId="1076"/>
        <pc:sldMkLst>
          <pc:docMk/>
          <pc:sldMk cId="1812315545" sldId="2134805597"/>
        </pc:sldMkLst>
        <pc:spChg chg="del">
          <ac:chgData name="Vesa Juvonen" userId="c7243be1-99a3-4752-ab2a-0cf698cf8236" providerId="ADAL" clId="{00E7BFBE-064F-4C2A-B2AF-E6D129A5EA93}" dt="2022-01-11T12:24:30.548" v="55" actId="478"/>
          <ac:spMkLst>
            <pc:docMk/>
            <pc:sldMk cId="1812315545" sldId="2134805597"/>
            <ac:spMk id="2" creationId="{FFC05012-B955-4C03-9D15-2A1A07C870F6}"/>
          </ac:spMkLst>
        </pc:spChg>
        <pc:spChg chg="add mod">
          <ac:chgData name="Vesa Juvonen" userId="c7243be1-99a3-4752-ab2a-0cf698cf8236" providerId="ADAL" clId="{00E7BFBE-064F-4C2A-B2AF-E6D129A5EA93}" dt="2022-01-11T12:24:46.945" v="67" actId="1076"/>
          <ac:spMkLst>
            <pc:docMk/>
            <pc:sldMk cId="1812315545" sldId="2134805597"/>
            <ac:spMk id="3" creationId="{27DA7372-0733-4F55-8ACB-09BD8D80AFCA}"/>
          </ac:spMkLst>
        </pc:spChg>
      </pc:sldChg>
      <pc:sldChg chg="modSp mod">
        <pc:chgData name="Vesa Juvonen" userId="c7243be1-99a3-4752-ab2a-0cf698cf8236" providerId="ADAL" clId="{00E7BFBE-064F-4C2A-B2AF-E6D129A5EA93}" dt="2022-01-11T12:24:18.771" v="54" actId="6549"/>
        <pc:sldMkLst>
          <pc:docMk/>
          <pc:sldMk cId="460153747" sldId="2134805598"/>
        </pc:sldMkLst>
        <pc:spChg chg="mod">
          <ac:chgData name="Vesa Juvonen" userId="c7243be1-99a3-4752-ab2a-0cf698cf8236" providerId="ADAL" clId="{00E7BFBE-064F-4C2A-B2AF-E6D129A5EA93}" dt="2022-01-11T12:24:18.771" v="54" actId="6549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">
        <pc:chgData name="Vesa Juvonen" userId="c7243be1-99a3-4752-ab2a-0cf698cf8236" providerId="ADAL" clId="{00E7BFBE-064F-4C2A-B2AF-E6D129A5EA93}" dt="2022-01-11T12:26:02.311" v="78" actId="1076"/>
        <pc:sldMkLst>
          <pc:docMk/>
          <pc:sldMk cId="4046856784" sldId="2134805599"/>
        </pc:sldMkLst>
        <pc:spChg chg="del">
          <ac:chgData name="Vesa Juvonen" userId="c7243be1-99a3-4752-ab2a-0cf698cf8236" providerId="ADAL" clId="{00E7BFBE-064F-4C2A-B2AF-E6D129A5EA93}" dt="2022-01-11T12:24:56.585" v="68" actId="478"/>
          <ac:spMkLst>
            <pc:docMk/>
            <pc:sldMk cId="4046856784" sldId="2134805599"/>
            <ac:spMk id="2" creationId="{4F2E4AFD-6DFE-46EA-9F93-FB568DFCE0EF}"/>
          </ac:spMkLst>
        </pc:spChg>
        <pc:spChg chg="del">
          <ac:chgData name="Vesa Juvonen" userId="c7243be1-99a3-4752-ab2a-0cf698cf8236" providerId="ADAL" clId="{00E7BFBE-064F-4C2A-B2AF-E6D129A5EA93}" dt="2022-01-11T12:25:44.073" v="69" actId="478"/>
          <ac:spMkLst>
            <pc:docMk/>
            <pc:sldMk cId="4046856784" sldId="2134805599"/>
            <ac:spMk id="5" creationId="{1D53CA43-3ADB-4172-83EF-457C6820BFDD}"/>
          </ac:spMkLst>
        </pc:spChg>
        <pc:spChg chg="del">
          <ac:chgData name="Vesa Juvonen" userId="c7243be1-99a3-4752-ab2a-0cf698cf8236" providerId="ADAL" clId="{00E7BFBE-064F-4C2A-B2AF-E6D129A5EA93}" dt="2022-01-11T12:25:44.073" v="69" actId="478"/>
          <ac:spMkLst>
            <pc:docMk/>
            <pc:sldMk cId="4046856784" sldId="2134805599"/>
            <ac:spMk id="6" creationId="{A565A8EF-131B-4074-9124-28FBB50DEE3D}"/>
          </ac:spMkLst>
        </pc:spChg>
        <pc:picChg chg="del">
          <ac:chgData name="Vesa Juvonen" userId="c7243be1-99a3-4752-ab2a-0cf698cf8236" providerId="ADAL" clId="{00E7BFBE-064F-4C2A-B2AF-E6D129A5EA93}" dt="2022-01-11T12:25:44.073" v="69" actId="478"/>
          <ac:picMkLst>
            <pc:docMk/>
            <pc:sldMk cId="4046856784" sldId="2134805599"/>
            <ac:picMk id="4" creationId="{0CE32F64-9C32-431A-80C8-1103084705B6}"/>
          </ac:picMkLst>
        </pc:picChg>
        <pc:picChg chg="add del">
          <ac:chgData name="Vesa Juvonen" userId="c7243be1-99a3-4752-ab2a-0cf698cf8236" providerId="ADAL" clId="{00E7BFBE-064F-4C2A-B2AF-E6D129A5EA93}" dt="2022-01-11T12:25:49.603" v="71" actId="478"/>
          <ac:picMkLst>
            <pc:docMk/>
            <pc:sldMk cId="4046856784" sldId="2134805599"/>
            <ac:picMk id="7" creationId="{EEE3D9C8-A901-425A-9C8C-22DDC41B512F}"/>
          </ac:picMkLst>
        </pc:picChg>
        <pc:picChg chg="add mod">
          <ac:chgData name="Vesa Juvonen" userId="c7243be1-99a3-4752-ab2a-0cf698cf8236" providerId="ADAL" clId="{00E7BFBE-064F-4C2A-B2AF-E6D129A5EA93}" dt="2022-01-11T12:26:02.311" v="78" actId="1076"/>
          <ac:picMkLst>
            <pc:docMk/>
            <pc:sldMk cId="4046856784" sldId="2134805599"/>
            <ac:picMk id="10" creationId="{E5D87362-9058-42E3-81FA-103D3DECC9C8}"/>
          </ac:picMkLst>
        </pc:picChg>
      </pc:sldChg>
      <pc:sldChg chg="add">
        <pc:chgData name="Vesa Juvonen" userId="c7243be1-99a3-4752-ab2a-0cf698cf8236" providerId="ADAL" clId="{00E7BFBE-064F-4C2A-B2AF-E6D129A5EA93}" dt="2022-01-12T18:22:22.046" v="79"/>
        <pc:sldMkLst>
          <pc:docMk/>
          <pc:sldMk cId="3674296714" sldId="2134805600"/>
        </pc:sldMkLst>
      </pc:sldChg>
    </pc:docChg>
  </pc:docChgLst>
  <pc:docChgLst>
    <pc:chgData name="stefan.bauer" userId="S::stefan.bauer_n8d.at#ext#@microsoft.onmicrosoft.com::a46172d5-c7db-453d-b615-95acf0f73072" providerId="AD" clId="Web-{2F346391-E1B1-4D9C-B5FC-70CF472B95D9}"/>
    <pc:docChg chg="modSld">
      <pc:chgData name="stefan.bauer" userId="S::stefan.bauer_n8d.at#ext#@microsoft.onmicrosoft.com::a46172d5-c7db-453d-b615-95acf0f73072" providerId="AD" clId="Web-{2F346391-E1B1-4D9C-B5FC-70CF472B95D9}" dt="2021-06-29T09:10:36.730" v="1"/>
      <pc:docMkLst>
        <pc:docMk/>
      </pc:docMkLst>
      <pc:sldChg chg="delSp modSp">
        <pc:chgData name="stefan.bauer" userId="S::stefan.bauer_n8d.at#ext#@microsoft.onmicrosoft.com::a46172d5-c7db-453d-b615-95acf0f73072" providerId="AD" clId="Web-{2F346391-E1B1-4D9C-B5FC-70CF472B95D9}" dt="2021-06-29T09:10:36.730" v="1"/>
        <pc:sldMkLst>
          <pc:docMk/>
          <pc:sldMk cId="1805818155" sldId="3338"/>
        </pc:sldMkLst>
        <pc:spChg chg="del mod">
          <ac:chgData name="stefan.bauer" userId="S::stefan.bauer_n8d.at#ext#@microsoft.onmicrosoft.com::a46172d5-c7db-453d-b615-95acf0f73072" providerId="AD" clId="Web-{2F346391-E1B1-4D9C-B5FC-70CF472B95D9}" dt="2021-06-29T09:10:36.730" v="1"/>
          <ac:spMkLst>
            <pc:docMk/>
            <pc:sldMk cId="1805818155" sldId="3338"/>
            <ac:spMk id="24" creationId="{0A111C48-CAEC-45A8-9416-0145BA43A8C3}"/>
          </ac:spMkLst>
        </pc:spChg>
      </pc:sldChg>
    </pc:docChg>
  </pc:docChgLst>
  <pc:docChgLst>
    <pc:chgData name="Vesa Juvonen" userId="S::vesaj@microsoft.com::c7243be1-99a3-4752-ab2a-0cf698cf8236" providerId="AD" clId="Web-{F443B26C-436C-579E-343A-B89EAC069D12}"/>
    <pc:docChg chg="modSld">
      <pc:chgData name="Vesa Juvonen" userId="S::vesaj@microsoft.com::c7243be1-99a3-4752-ab2a-0cf698cf8236" providerId="AD" clId="Web-{F443B26C-436C-579E-343A-B89EAC069D12}" dt="2022-03-14T11:24:17.924" v="11" actId="20577"/>
      <pc:docMkLst>
        <pc:docMk/>
      </pc:docMkLst>
      <pc:sldChg chg="modCm">
        <pc:chgData name="Vesa Juvonen" userId="S::vesaj@microsoft.com::c7243be1-99a3-4752-ab2a-0cf698cf8236" providerId="AD" clId="Web-{F443B26C-436C-579E-343A-B89EAC069D12}" dt="2022-03-14T11:19:40.856" v="0"/>
        <pc:sldMkLst>
          <pc:docMk/>
          <pc:sldMk cId="2658011793" sldId="263"/>
        </pc:sldMkLst>
      </pc:sldChg>
      <pc:sldChg chg="delSp modSp">
        <pc:chgData name="Vesa Juvonen" userId="S::vesaj@microsoft.com::c7243be1-99a3-4752-ab2a-0cf698cf8236" providerId="AD" clId="Web-{F443B26C-436C-579E-343A-B89EAC069D12}" dt="2022-03-14T11:23:19.907" v="5" actId="1076"/>
        <pc:sldMkLst>
          <pc:docMk/>
          <pc:sldMk cId="10702720" sldId="2079"/>
        </pc:sldMkLst>
        <pc:spChg chg="mod">
          <ac:chgData name="Vesa Juvonen" userId="S::vesaj@microsoft.com::c7243be1-99a3-4752-ab2a-0cf698cf8236" providerId="AD" clId="Web-{F443B26C-436C-579E-343A-B89EAC069D12}" dt="2022-03-14T11:23:12.845" v="2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S::vesaj@microsoft.com::c7243be1-99a3-4752-ab2a-0cf698cf8236" providerId="AD" clId="Web-{F443B26C-436C-579E-343A-B89EAC069D12}" dt="2022-03-14T11:23:13.923" v="3"/>
          <ac:picMkLst>
            <pc:docMk/>
            <pc:sldMk cId="10702720" sldId="2079"/>
            <ac:picMk id="1030" creationId="{396EA470-49AB-4ECE-8024-FF2510CC4BCE}"/>
          </ac:picMkLst>
        </pc:picChg>
        <pc:picChg chg="mod">
          <ac:chgData name="Vesa Juvonen" userId="S::vesaj@microsoft.com::c7243be1-99a3-4752-ab2a-0cf698cf8236" providerId="AD" clId="Web-{F443B26C-436C-579E-343A-B89EAC069D12}" dt="2022-03-14T11:23:19.876" v="4" actId="1076"/>
          <ac:picMkLst>
            <pc:docMk/>
            <pc:sldMk cId="10702720" sldId="2079"/>
            <ac:picMk id="1032" creationId="{DB690AEA-E0F3-4AC8-A689-25FDA1F1C841}"/>
          </ac:picMkLst>
        </pc:picChg>
        <pc:picChg chg="mod">
          <ac:chgData name="Vesa Juvonen" userId="S::vesaj@microsoft.com::c7243be1-99a3-4752-ab2a-0cf698cf8236" providerId="AD" clId="Web-{F443B26C-436C-579E-343A-B89EAC069D12}" dt="2022-03-14T11:23:19.907" v="5" actId="1076"/>
          <ac:picMkLst>
            <pc:docMk/>
            <pc:sldMk cId="10702720" sldId="2079"/>
            <ac:picMk id="1034" creationId="{613A1EEE-66A7-415B-B996-D81152AD5CDF}"/>
          </ac:picMkLst>
        </pc:picChg>
      </pc:sldChg>
      <pc:sldChg chg="delSp modSp">
        <pc:chgData name="Vesa Juvonen" userId="S::vesaj@microsoft.com::c7243be1-99a3-4752-ab2a-0cf698cf8236" providerId="AD" clId="Web-{F443B26C-436C-579E-343A-B89EAC069D12}" dt="2022-03-14T11:23:37.939" v="9" actId="1076"/>
        <pc:sldMkLst>
          <pc:docMk/>
          <pc:sldMk cId="778883926" sldId="2076136264"/>
        </pc:sldMkLst>
        <pc:spChg chg="mod">
          <ac:chgData name="Vesa Juvonen" userId="S::vesaj@microsoft.com::c7243be1-99a3-4752-ab2a-0cf698cf8236" providerId="AD" clId="Web-{F443B26C-436C-579E-343A-B89EAC069D12}" dt="2022-03-14T11:23:33.142" v="8" actId="20577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Vesa Juvonen" userId="S::vesaj@microsoft.com::c7243be1-99a3-4752-ab2a-0cf698cf8236" providerId="AD" clId="Web-{F443B26C-436C-579E-343A-B89EAC069D12}" dt="2022-03-14T11:23:37.939" v="9" actId="1076"/>
          <ac:picMkLst>
            <pc:docMk/>
            <pc:sldMk cId="778883926" sldId="2076136264"/>
            <ac:picMk id="3" creationId="{DBC53AD9-3F01-4807-8013-4A1B30BBEA2E}"/>
          </ac:picMkLst>
        </pc:picChg>
        <pc:picChg chg="del">
          <ac:chgData name="Vesa Juvonen" userId="S::vesaj@microsoft.com::c7243be1-99a3-4752-ab2a-0cf698cf8236" providerId="AD" clId="Web-{F443B26C-436C-579E-343A-B89EAC069D12}" dt="2022-03-14T11:23:25.923" v="6"/>
          <ac:picMkLst>
            <pc:docMk/>
            <pc:sldMk cId="778883926" sldId="2076136264"/>
            <ac:picMk id="6" creationId="{D35B540F-E60B-4F28-96C1-49CCE9EF60A6}"/>
          </ac:picMkLst>
        </pc:picChg>
      </pc:sldChg>
      <pc:sldChg chg="modSp">
        <pc:chgData name="Vesa Juvonen" userId="S::vesaj@microsoft.com::c7243be1-99a3-4752-ab2a-0cf698cf8236" providerId="AD" clId="Web-{F443B26C-436C-579E-343A-B89EAC069D12}" dt="2022-03-14T11:24:17.924" v="11" actId="20577"/>
        <pc:sldMkLst>
          <pc:docMk/>
          <pc:sldMk cId="3554970203" sldId="2076137597"/>
        </pc:sldMkLst>
        <pc:spChg chg="mod">
          <ac:chgData name="Vesa Juvonen" userId="S::vesaj@microsoft.com::c7243be1-99a3-4752-ab2a-0cf698cf8236" providerId="AD" clId="Web-{F443B26C-436C-579E-343A-B89EAC069D12}" dt="2022-03-14T11:24:17.924" v="11" actId="20577"/>
          <ac:spMkLst>
            <pc:docMk/>
            <pc:sldMk cId="3554970203" sldId="2076137597"/>
            <ac:spMk id="14" creationId="{EA2D09EA-4B40-4272-A2B9-2748FE02328F}"/>
          </ac:spMkLst>
        </pc:spChg>
      </pc:sldChg>
    </pc:docChg>
  </pc:docChgLst>
  <pc:docChgLst>
    <pc:chgData name="Wajeed Shaikh" userId="943a82b8-fdb9-4dbf-aa6c-31e37bb9aed6" providerId="ADAL" clId="{D8EC2DC2-75D4-4B87-A3DB-07ECEF6236D0}"/>
    <pc:docChg chg="undo custSel modSld">
      <pc:chgData name="Wajeed Shaikh" userId="943a82b8-fdb9-4dbf-aa6c-31e37bb9aed6" providerId="ADAL" clId="{D8EC2DC2-75D4-4B87-A3DB-07ECEF6236D0}" dt="2022-04-19T14:51:04.098" v="852" actId="1038"/>
      <pc:docMkLst>
        <pc:docMk/>
      </pc:docMkLst>
      <pc:sldChg chg="addSp delSp modSp mod modCm modNotesTx">
        <pc:chgData name="Wajeed Shaikh" userId="943a82b8-fdb9-4dbf-aa6c-31e37bb9aed6" providerId="ADAL" clId="{D8EC2DC2-75D4-4B87-A3DB-07ECEF6236D0}" dt="2022-04-19T14:51:04.098" v="852" actId="1038"/>
        <pc:sldMkLst>
          <pc:docMk/>
          <pc:sldMk cId="1247101359" sldId="2145707276"/>
        </pc:sldMkLst>
        <pc:spChg chg="del mod">
          <ac:chgData name="Wajeed Shaikh" userId="943a82b8-fdb9-4dbf-aa6c-31e37bb9aed6" providerId="ADAL" clId="{D8EC2DC2-75D4-4B87-A3DB-07ECEF6236D0}" dt="2022-04-19T11:21:59.402" v="845" actId="478"/>
          <ac:spMkLst>
            <pc:docMk/>
            <pc:sldMk cId="1247101359" sldId="2145707276"/>
            <ac:spMk id="5" creationId="{819A21E4-328D-BB86-52D2-332160AA1940}"/>
          </ac:spMkLst>
        </pc:spChg>
        <pc:spChg chg="mod">
          <ac:chgData name="Wajeed Shaikh" userId="943a82b8-fdb9-4dbf-aa6c-31e37bb9aed6" providerId="ADAL" clId="{D8EC2DC2-75D4-4B87-A3DB-07ECEF6236D0}" dt="2022-04-19T09:55:34.980" v="147" actId="1076"/>
          <ac:spMkLst>
            <pc:docMk/>
            <pc:sldMk cId="1247101359" sldId="2145707276"/>
            <ac:spMk id="23" creationId="{A2450CC2-0D85-43EC-8DA3-595A6ED0E98F}"/>
          </ac:spMkLst>
        </pc:spChg>
        <pc:spChg chg="mod">
          <ac:chgData name="Wajeed Shaikh" userId="943a82b8-fdb9-4dbf-aa6c-31e37bb9aed6" providerId="ADAL" clId="{D8EC2DC2-75D4-4B87-A3DB-07ECEF6236D0}" dt="2022-04-19T09:58:19.660" v="158" actId="1076"/>
          <ac:spMkLst>
            <pc:docMk/>
            <pc:sldMk cId="1247101359" sldId="2145707276"/>
            <ac:spMk id="25" creationId="{08AA88E9-53A3-4D01-AFB1-A67C77DE2A9F}"/>
          </ac:spMkLst>
        </pc:spChg>
        <pc:spChg chg="mod">
          <ac:chgData name="Wajeed Shaikh" userId="943a82b8-fdb9-4dbf-aa6c-31e37bb9aed6" providerId="ADAL" clId="{D8EC2DC2-75D4-4B87-A3DB-07ECEF6236D0}" dt="2022-04-19T10:33:37.575" v="596" actId="1076"/>
          <ac:spMkLst>
            <pc:docMk/>
            <pc:sldMk cId="1247101359" sldId="2145707276"/>
            <ac:spMk id="34" creationId="{806D5C58-48E5-45BA-A045-EC429FE28F72}"/>
          </ac:spMkLst>
        </pc:spChg>
        <pc:spChg chg="del">
          <ac:chgData name="Wajeed Shaikh" userId="943a82b8-fdb9-4dbf-aa6c-31e37bb9aed6" providerId="ADAL" clId="{D8EC2DC2-75D4-4B87-A3DB-07ECEF6236D0}" dt="2022-04-19T06:20:02.360" v="17" actId="478"/>
          <ac:spMkLst>
            <pc:docMk/>
            <pc:sldMk cId="1247101359" sldId="2145707276"/>
            <ac:spMk id="36" creationId="{CC349540-EF20-DA46-EFFE-CE3FBB8EC5AF}"/>
          </ac:spMkLst>
        </pc:spChg>
        <pc:spChg chg="del">
          <ac:chgData name="Wajeed Shaikh" userId="943a82b8-fdb9-4dbf-aa6c-31e37bb9aed6" providerId="ADAL" clId="{D8EC2DC2-75D4-4B87-A3DB-07ECEF6236D0}" dt="2022-04-19T06:21:32.230" v="21" actId="478"/>
          <ac:spMkLst>
            <pc:docMk/>
            <pc:sldMk cId="1247101359" sldId="2145707276"/>
            <ac:spMk id="39" creationId="{B245FC4C-0E04-B11A-D05E-36A21827F5DE}"/>
          </ac:spMkLst>
        </pc:spChg>
        <pc:spChg chg="mod">
          <ac:chgData name="Wajeed Shaikh" userId="943a82b8-fdb9-4dbf-aa6c-31e37bb9aed6" providerId="ADAL" clId="{D8EC2DC2-75D4-4B87-A3DB-07ECEF6236D0}" dt="2022-04-19T09:55:32.038" v="146" actId="14100"/>
          <ac:spMkLst>
            <pc:docMk/>
            <pc:sldMk cId="1247101359" sldId="2145707276"/>
            <ac:spMk id="48" creationId="{D8D11F0F-488F-4FA5-9758-85820910E7BA}"/>
          </ac:spMkLst>
        </pc:spChg>
        <pc:spChg chg="mod">
          <ac:chgData name="Wajeed Shaikh" userId="943a82b8-fdb9-4dbf-aa6c-31e37bb9aed6" providerId="ADAL" clId="{D8EC2DC2-75D4-4B87-A3DB-07ECEF6236D0}" dt="2022-04-19T06:19:55.092" v="16" actId="404"/>
          <ac:spMkLst>
            <pc:docMk/>
            <pc:sldMk cId="1247101359" sldId="2145707276"/>
            <ac:spMk id="65" creationId="{20B00786-2330-4F60-AEFD-545A4DAE0F4D}"/>
          </ac:spMkLst>
        </pc:spChg>
        <pc:spChg chg="mod">
          <ac:chgData name="Wajeed Shaikh" userId="943a82b8-fdb9-4dbf-aa6c-31e37bb9aed6" providerId="ADAL" clId="{D8EC2DC2-75D4-4B87-A3DB-07ECEF6236D0}" dt="2022-04-19T08:08:05.443" v="108" actId="1076"/>
          <ac:spMkLst>
            <pc:docMk/>
            <pc:sldMk cId="1247101359" sldId="2145707276"/>
            <ac:spMk id="73" creationId="{1F207C2B-FC32-45FD-8665-FEC0532C2A3E}"/>
          </ac:spMkLst>
        </pc:spChg>
        <pc:picChg chg="add mod">
          <ac:chgData name="Wajeed Shaikh" userId="943a82b8-fdb9-4dbf-aa6c-31e37bb9aed6" providerId="ADAL" clId="{D8EC2DC2-75D4-4B87-A3DB-07ECEF6236D0}" dt="2022-04-19T09:57:30.036" v="148" actId="1076"/>
          <ac:picMkLst>
            <pc:docMk/>
            <pc:sldMk cId="1247101359" sldId="2145707276"/>
            <ac:picMk id="4" creationId="{BAFCC519-35E3-4F9C-A482-41396706292B}"/>
          </ac:picMkLst>
        </pc:picChg>
        <pc:picChg chg="add mod">
          <ac:chgData name="Wajeed Shaikh" userId="943a82b8-fdb9-4dbf-aa6c-31e37bb9aed6" providerId="ADAL" clId="{D8EC2DC2-75D4-4B87-A3DB-07ECEF6236D0}" dt="2022-04-19T14:51:04.098" v="852" actId="1038"/>
          <ac:picMkLst>
            <pc:docMk/>
            <pc:sldMk cId="1247101359" sldId="2145707276"/>
            <ac:picMk id="7" creationId="{37A1AF0C-9D4B-7C9B-4945-6658DF5C04E7}"/>
          </ac:picMkLst>
        </pc:picChg>
        <pc:picChg chg="mod">
          <ac:chgData name="Wajeed Shaikh" userId="943a82b8-fdb9-4dbf-aa6c-31e37bb9aed6" providerId="ADAL" clId="{D8EC2DC2-75D4-4B87-A3DB-07ECEF6236D0}" dt="2022-04-19T09:58:19.660" v="158" actId="1076"/>
          <ac:picMkLst>
            <pc:docMk/>
            <pc:sldMk cId="1247101359" sldId="2145707276"/>
            <ac:picMk id="8" creationId="{413472EE-CFF1-0844-0FEC-03A9EE338C47}"/>
          </ac:picMkLst>
        </pc:picChg>
        <pc:picChg chg="add del mod">
          <ac:chgData name="Wajeed Shaikh" userId="943a82b8-fdb9-4dbf-aa6c-31e37bb9aed6" providerId="ADAL" clId="{D8EC2DC2-75D4-4B87-A3DB-07ECEF6236D0}" dt="2022-04-19T09:58:01.269" v="157" actId="478"/>
          <ac:picMkLst>
            <pc:docMk/>
            <pc:sldMk cId="1247101359" sldId="2145707276"/>
            <ac:picMk id="14" creationId="{BE992159-5AAD-02B2-BC6A-993C552ED2C1}"/>
          </ac:picMkLst>
        </pc:picChg>
        <pc:picChg chg="del">
          <ac:chgData name="Wajeed Shaikh" userId="943a82b8-fdb9-4dbf-aa6c-31e37bb9aed6" providerId="ADAL" clId="{D8EC2DC2-75D4-4B87-A3DB-07ECEF6236D0}" dt="2022-04-19T06:19:41.946" v="2" actId="478"/>
          <ac:picMkLst>
            <pc:docMk/>
            <pc:sldMk cId="1247101359" sldId="2145707276"/>
            <ac:picMk id="1026" creationId="{92D0A6CB-3AED-9463-F6A1-FDF670DD49C1}"/>
          </ac:picMkLst>
        </pc:picChg>
        <pc:picChg chg="del">
          <ac:chgData name="Wajeed Shaikh" userId="943a82b8-fdb9-4dbf-aa6c-31e37bb9aed6" providerId="ADAL" clId="{D8EC2DC2-75D4-4B87-A3DB-07ECEF6236D0}" dt="2022-04-19T06:21:31.150" v="20" actId="478"/>
          <ac:picMkLst>
            <pc:docMk/>
            <pc:sldMk cId="1247101359" sldId="2145707276"/>
            <ac:picMk id="1028" creationId="{93A45B48-309F-9ECF-187F-995D3AEAC85C}"/>
          </ac:picMkLst>
        </pc:picChg>
      </pc:sldChg>
    </pc:docChg>
  </pc:docChgLst>
  <pc:docChgLst>
    <pc:chgData name="Alex Terentiev" userId="S::at_sharepointalist.com#ext#@microsoft.onmicrosoft.com::81fec025-7b20-4143-87df-5a8bc15ed689" providerId="AD" clId="Web-{E78CF676-6E42-4A4E-A4A2-099E98DAEE4A}"/>
    <pc:docChg chg="modSld">
      <pc:chgData name="Alex Terentiev" userId="S::at_sharepointalist.com#ext#@microsoft.onmicrosoft.com::81fec025-7b20-4143-87df-5a8bc15ed689" providerId="AD" clId="Web-{E78CF676-6E42-4A4E-A4A2-099E98DAEE4A}" dt="2021-01-25T18:15:00.201" v="0"/>
      <pc:docMkLst>
        <pc:docMk/>
      </pc:docMkLst>
      <pc:sldChg chg="delSp">
        <pc:chgData name="Alex Terentiev" userId="S::at_sharepointalist.com#ext#@microsoft.onmicrosoft.com::81fec025-7b20-4143-87df-5a8bc15ed689" providerId="AD" clId="Web-{E78CF676-6E42-4A4E-A4A2-099E98DAEE4A}" dt="2021-01-25T18:15:00.201" v="0"/>
        <pc:sldMkLst>
          <pc:docMk/>
          <pc:sldMk cId="4037611923" sldId="3334"/>
        </pc:sldMkLst>
        <pc:spChg chg="del">
          <ac:chgData name="Alex Terentiev" userId="S::at_sharepointalist.com#ext#@microsoft.onmicrosoft.com::81fec025-7b20-4143-87df-5a8bc15ed689" providerId="AD" clId="Web-{E78CF676-6E42-4A4E-A4A2-099E98DAEE4A}" dt="2021-01-25T18:15:00.201" v="0"/>
          <ac:spMkLst>
            <pc:docMk/>
            <pc:sldMk cId="4037611923" sldId="3334"/>
            <ac:spMk id="4" creationId="{3812DCA9-B082-42B9-A928-23161CF25A98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65942C09-81BE-463D-BBAF-D6BFD30D2B18}"/>
    <pc:docChg chg="modSld">
      <pc:chgData name="David Warner" userId="S::david_dwarnerii.com#ext#@microsoft.onmicrosoft.com::acafcf14-4098-4a83-9425-e73571277a06" providerId="AD" clId="Web-{65942C09-81BE-463D-BBAF-D6BFD30D2B18}" dt="2022-02-08T02:19:29.239" v="39" actId="20577"/>
      <pc:docMkLst>
        <pc:docMk/>
      </pc:docMkLst>
      <pc:sldChg chg="modSp">
        <pc:chgData name="David Warner" userId="S::david_dwarnerii.com#ext#@microsoft.onmicrosoft.com::acafcf14-4098-4a83-9425-e73571277a06" providerId="AD" clId="Web-{65942C09-81BE-463D-BBAF-D6BFD30D2B18}" dt="2022-02-08T02:19:29.239" v="39" actId="20577"/>
        <pc:sldMkLst>
          <pc:docMk/>
          <pc:sldMk cId="10702720" sldId="2079"/>
        </pc:sldMkLst>
        <pc:spChg chg="mod">
          <ac:chgData name="David Warner" userId="S::david_dwarnerii.com#ext#@microsoft.onmicrosoft.com::acafcf14-4098-4a83-9425-e73571277a06" providerId="AD" clId="Web-{65942C09-81BE-463D-BBAF-D6BFD30D2B18}" dt="2022-02-08T02:19:29.239" v="39" actId="20577"/>
          <ac:spMkLst>
            <pc:docMk/>
            <pc:sldMk cId="10702720" sldId="2079"/>
            <ac:spMk id="8" creationId="{00000000-0000-0000-0000-000000000000}"/>
          </ac:spMkLst>
        </pc:spChg>
      </pc:sldChg>
      <pc:sldChg chg="addSp modSp">
        <pc:chgData name="David Warner" userId="S::david_dwarnerii.com#ext#@microsoft.onmicrosoft.com::acafcf14-4098-4a83-9425-e73571277a06" providerId="AD" clId="Web-{65942C09-81BE-463D-BBAF-D6BFD30D2B18}" dt="2022-02-08T02:18:54.362" v="35" actId="1076"/>
        <pc:sldMkLst>
          <pc:docMk/>
          <pc:sldMk cId="1812315545" sldId="2134805597"/>
        </pc:sldMkLst>
        <pc:spChg chg="add mod">
          <ac:chgData name="David Warner" userId="S::david_dwarnerii.com#ext#@microsoft.onmicrosoft.com::acafcf14-4098-4a83-9425-e73571277a06" providerId="AD" clId="Web-{65942C09-81BE-463D-BBAF-D6BFD30D2B18}" dt="2022-02-08T02:18:54.362" v="35" actId="1076"/>
          <ac:spMkLst>
            <pc:docMk/>
            <pc:sldMk cId="1812315545" sldId="2134805597"/>
            <ac:spMk id="8" creationId="{6BC7833C-8612-43DC-A24D-1523E4554EB0}"/>
          </ac:spMkLst>
        </pc:spChg>
        <pc:spChg chg="mod">
          <ac:chgData name="David Warner" userId="S::david_dwarnerii.com#ext#@microsoft.onmicrosoft.com::acafcf14-4098-4a83-9425-e73571277a06" providerId="AD" clId="Web-{65942C09-81BE-463D-BBAF-D6BFD30D2B18}" dt="2022-02-08T02:18:25.954" v="25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43C9DB3D-B91F-4204-AA69-D194AFA4144E}"/>
    <pc:docChg chg="modSld">
      <pc:chgData name="David Warner" userId="S::david_dwarnerii.com#ext#@microsoft.onmicrosoft.com::acafcf14-4098-4a83-9425-e73571277a06" providerId="AD" clId="Web-{43C9DB3D-B91F-4204-AA69-D194AFA4144E}" dt="2021-07-15T13:24:12.745" v="5" actId="20577"/>
      <pc:docMkLst>
        <pc:docMk/>
      </pc:docMkLst>
      <pc:sldChg chg="modSp">
        <pc:chgData name="David Warner" userId="S::david_dwarnerii.com#ext#@microsoft.onmicrosoft.com::acafcf14-4098-4a83-9425-e73571277a06" providerId="AD" clId="Web-{43C9DB3D-B91F-4204-AA69-D194AFA4144E}" dt="2021-07-15T13:24:12.745" v="5" actId="20577"/>
        <pc:sldMkLst>
          <pc:docMk/>
          <pc:sldMk cId="287163252" sldId="1567"/>
        </pc:sldMkLst>
        <pc:spChg chg="mod">
          <ac:chgData name="David Warner" userId="S::david_dwarnerii.com#ext#@microsoft.onmicrosoft.com::acafcf14-4098-4a83-9425-e73571277a06" providerId="AD" clId="Web-{43C9DB3D-B91F-4204-AA69-D194AFA4144E}" dt="2021-07-15T13:24:12.745" v="5" actId="20577"/>
          <ac:spMkLst>
            <pc:docMk/>
            <pc:sldMk cId="287163252" sldId="1567"/>
            <ac:spMk id="5" creationId="{9B6ECC88-D921-48D6-BA85-F52F354F9C35}"/>
          </ac:spMkLst>
        </pc:spChg>
      </pc:sldChg>
    </pc:docChg>
  </pc:docChgLst>
  <pc:docChgLst>
    <pc:chgData name="Vesa Juvonen" userId="c7243be1-99a3-4752-ab2a-0cf698cf8236" providerId="ADAL" clId="{564633B0-42AE-4823-ADEF-AD2B975CD794}"/>
    <pc:docChg chg="undo custSel addSld delSld modSld sldOrd modSection">
      <pc:chgData name="Vesa Juvonen" userId="c7243be1-99a3-4752-ab2a-0cf698cf8236" providerId="ADAL" clId="{564633B0-42AE-4823-ADEF-AD2B975CD794}" dt="2022-04-26T15:49:25.178" v="353"/>
      <pc:docMkLst>
        <pc:docMk/>
      </pc:docMkLst>
      <pc:sldChg chg="modSp mod">
        <pc:chgData name="Vesa Juvonen" userId="c7243be1-99a3-4752-ab2a-0cf698cf8236" providerId="ADAL" clId="{564633B0-42AE-4823-ADEF-AD2B975CD794}" dt="2022-04-21T14:15:52.117" v="116" actId="6549"/>
        <pc:sldMkLst>
          <pc:docMk/>
          <pc:sldMk cId="2967945684" sldId="277"/>
        </pc:sldMkLst>
        <pc:spChg chg="mod">
          <ac:chgData name="Vesa Juvonen" userId="c7243be1-99a3-4752-ab2a-0cf698cf8236" providerId="ADAL" clId="{564633B0-42AE-4823-ADEF-AD2B975CD794}" dt="2022-04-21T14:15:52.117" v="116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564633B0-42AE-4823-ADEF-AD2B975CD794}" dt="2022-04-21T14:06:35.712" v="15" actId="20577"/>
        <pc:sldMkLst>
          <pc:docMk/>
          <pc:sldMk cId="287163252" sldId="1567"/>
        </pc:sldMkLst>
        <pc:spChg chg="mod">
          <ac:chgData name="Vesa Juvonen" userId="c7243be1-99a3-4752-ab2a-0cf698cf8236" providerId="ADAL" clId="{564633B0-42AE-4823-ADEF-AD2B975CD794}" dt="2022-04-21T14:06:35.712" v="15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564633B0-42AE-4823-ADEF-AD2B975CD794}" dt="2022-04-21T14:06:30.898" v="3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ord">
        <pc:chgData name="Vesa Juvonen" userId="c7243be1-99a3-4752-ab2a-0cf698cf8236" providerId="ADAL" clId="{564633B0-42AE-4823-ADEF-AD2B975CD794}" dt="2022-04-21T14:15:59.870" v="118"/>
        <pc:sldMkLst>
          <pc:docMk/>
          <pc:sldMk cId="2773584698" sldId="1621"/>
        </pc:sldMkLst>
      </pc:sldChg>
      <pc:sldChg chg="del">
        <pc:chgData name="Vesa Juvonen" userId="c7243be1-99a3-4752-ab2a-0cf698cf8236" providerId="ADAL" clId="{564633B0-42AE-4823-ADEF-AD2B975CD794}" dt="2022-04-21T14:08:26.005" v="64" actId="47"/>
        <pc:sldMkLst>
          <pc:docMk/>
          <pc:sldMk cId="720313206" sldId="1640"/>
        </pc:sldMkLst>
      </pc:sldChg>
      <pc:sldChg chg="del">
        <pc:chgData name="Vesa Juvonen" userId="c7243be1-99a3-4752-ab2a-0cf698cf8236" providerId="ADAL" clId="{564633B0-42AE-4823-ADEF-AD2B975CD794}" dt="2022-04-21T14:08:26.005" v="64" actId="47"/>
        <pc:sldMkLst>
          <pc:docMk/>
          <pc:sldMk cId="3043375476" sldId="1641"/>
        </pc:sldMkLst>
      </pc:sldChg>
      <pc:sldChg chg="addSp delSp modSp mod">
        <pc:chgData name="Vesa Juvonen" userId="c7243be1-99a3-4752-ab2a-0cf698cf8236" providerId="ADAL" clId="{564633B0-42AE-4823-ADEF-AD2B975CD794}" dt="2022-04-26T13:29:41.296" v="332" actId="20577"/>
        <pc:sldMkLst>
          <pc:docMk/>
          <pc:sldMk cId="10702720" sldId="2079"/>
        </pc:sldMkLst>
        <pc:spChg chg="mod">
          <ac:chgData name="Vesa Juvonen" userId="c7243be1-99a3-4752-ab2a-0cf698cf8236" providerId="ADAL" clId="{564633B0-42AE-4823-ADEF-AD2B975CD794}" dt="2022-04-26T13:29:41.296" v="332" actId="20577"/>
          <ac:spMkLst>
            <pc:docMk/>
            <pc:sldMk cId="10702720" sldId="2079"/>
            <ac:spMk id="8" creationId="{00000000-0000-0000-0000-000000000000}"/>
          </ac:spMkLst>
        </pc:spChg>
        <pc:picChg chg="add del mod">
          <ac:chgData name="Vesa Juvonen" userId="c7243be1-99a3-4752-ab2a-0cf698cf8236" providerId="ADAL" clId="{564633B0-42AE-4823-ADEF-AD2B975CD794}" dt="2022-04-22T08:29:51.124" v="140" actId="478"/>
          <ac:picMkLst>
            <pc:docMk/>
            <pc:sldMk cId="10702720" sldId="2079"/>
            <ac:picMk id="2" creationId="{150C5ED2-2106-3DF5-07CB-71FA97005E3B}"/>
          </ac:picMkLst>
        </pc:picChg>
        <pc:picChg chg="del">
          <ac:chgData name="Vesa Juvonen" userId="c7243be1-99a3-4752-ab2a-0cf698cf8236" providerId="ADAL" clId="{564633B0-42AE-4823-ADEF-AD2B975CD794}" dt="2022-04-21T14:07:24.047" v="26" actId="478"/>
          <ac:picMkLst>
            <pc:docMk/>
            <pc:sldMk cId="10702720" sldId="2079"/>
            <ac:picMk id="4" creationId="{FA4E0B26-31E8-2131-369B-24D6648F2532}"/>
          </ac:picMkLst>
        </pc:picChg>
        <pc:picChg chg="add mod">
          <ac:chgData name="Vesa Juvonen" userId="c7243be1-99a3-4752-ab2a-0cf698cf8236" providerId="ADAL" clId="{564633B0-42AE-4823-ADEF-AD2B975CD794}" dt="2022-04-22T08:30:04.717" v="145" actId="1076"/>
          <ac:picMkLst>
            <pc:docMk/>
            <pc:sldMk cId="10702720" sldId="2079"/>
            <ac:picMk id="6" creationId="{028475F2-F3A8-775D-E1DB-516DBAFD54C3}"/>
          </ac:picMkLst>
        </pc:picChg>
        <pc:picChg chg="del">
          <ac:chgData name="Vesa Juvonen" userId="c7243be1-99a3-4752-ab2a-0cf698cf8236" providerId="ADAL" clId="{564633B0-42AE-4823-ADEF-AD2B975CD794}" dt="2022-04-21T14:07:23.460" v="25" actId="478"/>
          <ac:picMkLst>
            <pc:docMk/>
            <pc:sldMk cId="10702720" sldId="2079"/>
            <ac:picMk id="6" creationId="{82708B89-FDC7-6094-E843-9B280C1ED4F4}"/>
          </ac:picMkLst>
        </pc:picChg>
        <pc:picChg chg="del">
          <ac:chgData name="Vesa Juvonen" userId="c7243be1-99a3-4752-ab2a-0cf698cf8236" providerId="ADAL" clId="{564633B0-42AE-4823-ADEF-AD2B975CD794}" dt="2022-04-21T14:13:20.032" v="85" actId="478"/>
          <ac:picMkLst>
            <pc:docMk/>
            <pc:sldMk cId="10702720" sldId="2079"/>
            <ac:picMk id="10" creationId="{21BB578E-AE34-3AF3-15B1-2F3892F4109B}"/>
          </ac:picMkLst>
        </pc:picChg>
        <pc:picChg chg="add del mod">
          <ac:chgData name="Vesa Juvonen" userId="c7243be1-99a3-4752-ab2a-0cf698cf8236" providerId="ADAL" clId="{564633B0-42AE-4823-ADEF-AD2B975CD794}" dt="2022-04-22T08:29:51.124" v="140" actId="478"/>
          <ac:picMkLst>
            <pc:docMk/>
            <pc:sldMk cId="10702720" sldId="2079"/>
            <ac:picMk id="12" creationId="{0CDDB66A-6CF1-B2E6-D053-C005144D0852}"/>
          </ac:picMkLst>
        </pc:picChg>
        <pc:picChg chg="add mod">
          <ac:chgData name="Vesa Juvonen" userId="c7243be1-99a3-4752-ab2a-0cf698cf8236" providerId="ADAL" clId="{564633B0-42AE-4823-ADEF-AD2B975CD794}" dt="2022-04-21T14:14:25.679" v="97" actId="1076"/>
          <ac:picMkLst>
            <pc:docMk/>
            <pc:sldMk cId="10702720" sldId="2079"/>
            <ac:picMk id="1026" creationId="{82CA55A2-C989-C5B0-4521-AA1ABC2EA867}"/>
          </ac:picMkLst>
        </pc:picChg>
        <pc:picChg chg="add mod">
          <ac:chgData name="Vesa Juvonen" userId="c7243be1-99a3-4752-ab2a-0cf698cf8236" providerId="ADAL" clId="{564633B0-42AE-4823-ADEF-AD2B975CD794}" dt="2022-04-21T14:14:25.679" v="97" actId="1076"/>
          <ac:picMkLst>
            <pc:docMk/>
            <pc:sldMk cId="10702720" sldId="2079"/>
            <ac:picMk id="1028" creationId="{B5D353D0-C8DE-1FC3-F98A-20D1BD3047FF}"/>
          </ac:picMkLst>
        </pc:picChg>
      </pc:sldChg>
      <pc:sldChg chg="addSp delSp modSp mod">
        <pc:chgData name="Vesa Juvonen" userId="c7243be1-99a3-4752-ab2a-0cf698cf8236" providerId="ADAL" clId="{564633B0-42AE-4823-ADEF-AD2B975CD794}" dt="2022-04-26T13:41:04.729" v="349" actId="20577"/>
        <pc:sldMkLst>
          <pc:docMk/>
          <pc:sldMk cId="778883926" sldId="2076136264"/>
        </pc:sldMkLst>
        <pc:spChg chg="mod">
          <ac:chgData name="Vesa Juvonen" userId="c7243be1-99a3-4752-ab2a-0cf698cf8236" providerId="ADAL" clId="{564633B0-42AE-4823-ADEF-AD2B975CD794}" dt="2022-04-26T13:41:04.729" v="349" actId="20577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564633B0-42AE-4823-ADEF-AD2B975CD794}" dt="2022-04-21T14:11:44.552" v="67" actId="478"/>
          <ac:picMkLst>
            <pc:docMk/>
            <pc:sldMk cId="778883926" sldId="2076136264"/>
            <ac:picMk id="3" creationId="{0EE59665-16DB-98E0-B3B2-4E7136B4E9DA}"/>
          </ac:picMkLst>
        </pc:picChg>
        <pc:picChg chg="add mod">
          <ac:chgData name="Vesa Juvonen" userId="c7243be1-99a3-4752-ab2a-0cf698cf8236" providerId="ADAL" clId="{564633B0-42AE-4823-ADEF-AD2B975CD794}" dt="2022-04-22T08:31:11.447" v="155" actId="1076"/>
          <ac:picMkLst>
            <pc:docMk/>
            <pc:sldMk cId="778883926" sldId="2076136264"/>
            <ac:picMk id="3" creationId="{A8FCBC9B-1C8D-5346-1079-3B044CF2BDD7}"/>
          </ac:picMkLst>
        </pc:picChg>
        <pc:picChg chg="add del mod">
          <ac:chgData name="Vesa Juvonen" userId="c7243be1-99a3-4752-ab2a-0cf698cf8236" providerId="ADAL" clId="{564633B0-42AE-4823-ADEF-AD2B975CD794}" dt="2022-04-22T08:30:12.627" v="146" actId="478"/>
          <ac:picMkLst>
            <pc:docMk/>
            <pc:sldMk cId="778883926" sldId="2076136264"/>
            <ac:picMk id="5" creationId="{775E6F68-6847-8797-B117-338BB094A388}"/>
          </ac:picMkLst>
        </pc:picChg>
        <pc:picChg chg="del">
          <ac:chgData name="Vesa Juvonen" userId="c7243be1-99a3-4752-ab2a-0cf698cf8236" providerId="ADAL" clId="{564633B0-42AE-4823-ADEF-AD2B975CD794}" dt="2022-04-21T14:14:36.551" v="101" actId="478"/>
          <ac:picMkLst>
            <pc:docMk/>
            <pc:sldMk cId="778883926" sldId="2076136264"/>
            <ac:picMk id="6" creationId="{56224CD5-C673-CB11-504E-951BD7C0B4FD}"/>
          </ac:picMkLst>
        </pc:picChg>
        <pc:picChg chg="del">
          <ac:chgData name="Vesa Juvonen" userId="c7243be1-99a3-4752-ab2a-0cf698cf8236" providerId="ADAL" clId="{564633B0-42AE-4823-ADEF-AD2B975CD794}" dt="2022-04-21T14:11:44.552" v="67" actId="478"/>
          <ac:picMkLst>
            <pc:docMk/>
            <pc:sldMk cId="778883926" sldId="2076136264"/>
            <ac:picMk id="7" creationId="{DDA642F1-1B89-6576-5CBE-7A25B84B969B}"/>
          </ac:picMkLst>
        </pc:picChg>
        <pc:picChg chg="del">
          <ac:chgData name="Vesa Juvonen" userId="c7243be1-99a3-4752-ab2a-0cf698cf8236" providerId="ADAL" clId="{564633B0-42AE-4823-ADEF-AD2B975CD794}" dt="2022-04-21T14:11:44.552" v="67" actId="478"/>
          <ac:picMkLst>
            <pc:docMk/>
            <pc:sldMk cId="778883926" sldId="2076136264"/>
            <ac:picMk id="8" creationId="{162066FA-9BD6-E1E1-2A2B-DCFC3EA695F8}"/>
          </ac:picMkLst>
        </pc:picChg>
        <pc:picChg chg="add del mod">
          <ac:chgData name="Vesa Juvonen" userId="c7243be1-99a3-4752-ab2a-0cf698cf8236" providerId="ADAL" clId="{564633B0-42AE-4823-ADEF-AD2B975CD794}" dt="2022-04-22T08:30:12.627" v="146" actId="478"/>
          <ac:picMkLst>
            <pc:docMk/>
            <pc:sldMk cId="778883926" sldId="2076136264"/>
            <ac:picMk id="10" creationId="{AF7C7AEB-B84D-17C1-1FFF-94EBE350E659}"/>
          </ac:picMkLst>
        </pc:picChg>
        <pc:picChg chg="add mod">
          <ac:chgData name="Vesa Juvonen" userId="c7243be1-99a3-4752-ab2a-0cf698cf8236" providerId="ADAL" clId="{564633B0-42AE-4823-ADEF-AD2B975CD794}" dt="2022-04-21T14:14:53.891" v="107" actId="1076"/>
          <ac:picMkLst>
            <pc:docMk/>
            <pc:sldMk cId="778883926" sldId="2076136264"/>
            <ac:picMk id="12" creationId="{8554F86A-AB71-19DB-024E-09E9DA3BC26D}"/>
          </ac:picMkLst>
        </pc:picChg>
        <pc:picChg chg="add mod">
          <ac:chgData name="Vesa Juvonen" userId="c7243be1-99a3-4752-ab2a-0cf698cf8236" providerId="ADAL" clId="{564633B0-42AE-4823-ADEF-AD2B975CD794}" dt="2022-04-21T14:14:53.891" v="107" actId="1076"/>
          <ac:picMkLst>
            <pc:docMk/>
            <pc:sldMk cId="778883926" sldId="2076136264"/>
            <ac:picMk id="16" creationId="{8107D490-22A0-CB64-9AEA-F1962D0D1ECA}"/>
          </ac:picMkLst>
        </pc:picChg>
      </pc:sldChg>
      <pc:sldChg chg="del">
        <pc:chgData name="Vesa Juvonen" userId="c7243be1-99a3-4752-ab2a-0cf698cf8236" providerId="ADAL" clId="{564633B0-42AE-4823-ADEF-AD2B975CD794}" dt="2022-04-26T13:28:27.532" v="322" actId="47"/>
        <pc:sldMkLst>
          <pc:docMk/>
          <pc:sldMk cId="3038810836" sldId="2076137482"/>
        </pc:sldMkLst>
      </pc:sldChg>
      <pc:sldChg chg="del">
        <pc:chgData name="Vesa Juvonen" userId="c7243be1-99a3-4752-ab2a-0cf698cf8236" providerId="ADAL" clId="{564633B0-42AE-4823-ADEF-AD2B975CD794}" dt="2022-04-26T13:15:42.627" v="244" actId="47"/>
        <pc:sldMkLst>
          <pc:docMk/>
          <pc:sldMk cId="4062126788" sldId="2076137664"/>
        </pc:sldMkLst>
      </pc:sldChg>
      <pc:sldChg chg="del">
        <pc:chgData name="Vesa Juvonen" userId="c7243be1-99a3-4752-ab2a-0cf698cf8236" providerId="ADAL" clId="{564633B0-42AE-4823-ADEF-AD2B975CD794}" dt="2022-04-21T14:08:26.005" v="64" actId="47"/>
        <pc:sldMkLst>
          <pc:docMk/>
          <pc:sldMk cId="1882481969" sldId="2076137668"/>
        </pc:sldMkLst>
      </pc:sldChg>
      <pc:sldChg chg="del">
        <pc:chgData name="Vesa Juvonen" userId="c7243be1-99a3-4752-ab2a-0cf698cf8236" providerId="ADAL" clId="{564633B0-42AE-4823-ADEF-AD2B975CD794}" dt="2022-04-26T13:15:42.627" v="244" actId="47"/>
        <pc:sldMkLst>
          <pc:docMk/>
          <pc:sldMk cId="2357998636" sldId="2076137670"/>
        </pc:sldMkLst>
      </pc:sldChg>
      <pc:sldChg chg="modSp mod ord">
        <pc:chgData name="Vesa Juvonen" userId="c7243be1-99a3-4752-ab2a-0cf698cf8236" providerId="ADAL" clId="{564633B0-42AE-4823-ADEF-AD2B975CD794}" dt="2022-04-26T13:27:46.887" v="313"/>
        <pc:sldMkLst>
          <pc:docMk/>
          <pc:sldMk cId="1812315545" sldId="2134805597"/>
        </pc:sldMkLst>
        <pc:spChg chg="mod">
          <ac:chgData name="Vesa Juvonen" userId="c7243be1-99a3-4752-ab2a-0cf698cf8236" providerId="ADAL" clId="{564633B0-42AE-4823-ADEF-AD2B975CD794}" dt="2022-04-21T14:16:12.853" v="132" actId="20577"/>
          <ac:spMkLst>
            <pc:docMk/>
            <pc:sldMk cId="1812315545" sldId="2134805597"/>
            <ac:spMk id="2" creationId="{1876012C-E1FE-2A84-F418-650988D9B0A0}"/>
          </ac:spMkLst>
        </pc:spChg>
      </pc:sldChg>
      <pc:sldChg chg="ord">
        <pc:chgData name="Vesa Juvonen" userId="c7243be1-99a3-4752-ab2a-0cf698cf8236" providerId="ADAL" clId="{564633B0-42AE-4823-ADEF-AD2B975CD794}" dt="2022-04-26T13:27:49.388" v="315"/>
        <pc:sldMkLst>
          <pc:docMk/>
          <pc:sldMk cId="460153747" sldId="2134805598"/>
        </pc:sldMkLst>
      </pc:sldChg>
      <pc:sldChg chg="addSp delSp modSp mod">
        <pc:chgData name="Vesa Juvonen" userId="c7243be1-99a3-4752-ab2a-0cf698cf8236" providerId="ADAL" clId="{564633B0-42AE-4823-ADEF-AD2B975CD794}" dt="2022-04-26T13:31:33.896" v="348" actId="1076"/>
        <pc:sldMkLst>
          <pc:docMk/>
          <pc:sldMk cId="4046856784" sldId="2134805599"/>
        </pc:sldMkLst>
        <pc:spChg chg="add del mod">
          <ac:chgData name="Vesa Juvonen" userId="c7243be1-99a3-4752-ab2a-0cf698cf8236" providerId="ADAL" clId="{564633B0-42AE-4823-ADEF-AD2B975CD794}" dt="2022-04-26T13:10:36.222" v="159" actId="478"/>
          <ac:spMkLst>
            <pc:docMk/>
            <pc:sldMk cId="4046856784" sldId="2134805599"/>
            <ac:spMk id="2" creationId="{960BD905-7CFA-0316-98C3-881A8D9630D2}"/>
          </ac:spMkLst>
        </pc:spChg>
        <pc:picChg chg="del">
          <ac:chgData name="Vesa Juvonen" userId="c7243be1-99a3-4752-ab2a-0cf698cf8236" providerId="ADAL" clId="{564633B0-42AE-4823-ADEF-AD2B975CD794}" dt="2022-04-26T13:10:38.289" v="160" actId="478"/>
          <ac:picMkLst>
            <pc:docMk/>
            <pc:sldMk cId="4046856784" sldId="2134805599"/>
            <ac:picMk id="4" creationId="{54BA27FB-483C-87D8-E8D0-E5D5C0F72ACB}"/>
          </ac:picMkLst>
        </pc:picChg>
        <pc:picChg chg="add mod">
          <ac:chgData name="Vesa Juvonen" userId="c7243be1-99a3-4752-ab2a-0cf698cf8236" providerId="ADAL" clId="{564633B0-42AE-4823-ADEF-AD2B975CD794}" dt="2022-04-26T13:30:18.975" v="335" actId="1076"/>
          <ac:picMkLst>
            <pc:docMk/>
            <pc:sldMk cId="4046856784" sldId="2134805599"/>
            <ac:picMk id="5" creationId="{304B414A-4697-CD95-976D-928910FAF839}"/>
          </ac:picMkLst>
        </pc:picChg>
        <pc:picChg chg="add mod">
          <ac:chgData name="Vesa Juvonen" userId="c7243be1-99a3-4752-ab2a-0cf698cf8236" providerId="ADAL" clId="{564633B0-42AE-4823-ADEF-AD2B975CD794}" dt="2022-04-26T13:31:33.896" v="348" actId="1076"/>
          <ac:picMkLst>
            <pc:docMk/>
            <pc:sldMk cId="4046856784" sldId="2134805599"/>
            <ac:picMk id="7" creationId="{A199C07B-AAD5-5D2F-D50D-8C0D6EF7D1CB}"/>
          </ac:picMkLst>
        </pc:picChg>
      </pc:sldChg>
      <pc:sldChg chg="del">
        <pc:chgData name="Vesa Juvonen" userId="c7243be1-99a3-4752-ab2a-0cf698cf8236" providerId="ADAL" clId="{564633B0-42AE-4823-ADEF-AD2B975CD794}" dt="2022-04-26T13:28:30.141" v="323" actId="47"/>
        <pc:sldMkLst>
          <pc:docMk/>
          <pc:sldMk cId="3674296714" sldId="2134805600"/>
        </pc:sldMkLst>
      </pc:sldChg>
      <pc:sldChg chg="del">
        <pc:chgData name="Vesa Juvonen" userId="c7243be1-99a3-4752-ab2a-0cf698cf8236" providerId="ADAL" clId="{564633B0-42AE-4823-ADEF-AD2B975CD794}" dt="2022-04-21T14:08:26.005" v="64" actId="47"/>
        <pc:sldMkLst>
          <pc:docMk/>
          <pc:sldMk cId="3166917076" sldId="2134805601"/>
        </pc:sldMkLst>
      </pc:sldChg>
      <pc:sldChg chg="addSp mod">
        <pc:chgData name="Vesa Juvonen" userId="c7243be1-99a3-4752-ab2a-0cf698cf8236" providerId="ADAL" clId="{564633B0-42AE-4823-ADEF-AD2B975CD794}" dt="2022-04-21T14:08:19.184" v="63" actId="22"/>
        <pc:sldMkLst>
          <pc:docMk/>
          <pc:sldMk cId="1247101359" sldId="2145707276"/>
        </pc:sldMkLst>
        <pc:spChg chg="add">
          <ac:chgData name="Vesa Juvonen" userId="c7243be1-99a3-4752-ab2a-0cf698cf8236" providerId="ADAL" clId="{564633B0-42AE-4823-ADEF-AD2B975CD794}" dt="2022-04-21T14:08:19.184" v="63" actId="22"/>
          <ac:spMkLst>
            <pc:docMk/>
            <pc:sldMk cId="1247101359" sldId="2145707276"/>
            <ac:spMk id="5" creationId="{64F34A9E-669C-FD4C-C3FE-2C9227B887D9}"/>
          </ac:spMkLst>
        </pc:spChg>
      </pc:sldChg>
      <pc:sldChg chg="addSp delSp modSp new mod">
        <pc:chgData name="Vesa Juvonen" userId="c7243be1-99a3-4752-ab2a-0cf698cf8236" providerId="ADAL" clId="{564633B0-42AE-4823-ADEF-AD2B975CD794}" dt="2022-04-26T13:25:42.124" v="249" actId="122"/>
        <pc:sldMkLst>
          <pc:docMk/>
          <pc:sldMk cId="1422079754" sldId="2145707278"/>
        </pc:sldMkLst>
        <pc:spChg chg="del">
          <ac:chgData name="Vesa Juvonen" userId="c7243be1-99a3-4752-ab2a-0cf698cf8236" providerId="ADAL" clId="{564633B0-42AE-4823-ADEF-AD2B975CD794}" dt="2022-04-26T13:12:47.961" v="162" actId="478"/>
          <ac:spMkLst>
            <pc:docMk/>
            <pc:sldMk cId="1422079754" sldId="2145707278"/>
            <ac:spMk id="2" creationId="{2B375D17-8E43-2771-C3B3-E36FC1EDE2A3}"/>
          </ac:spMkLst>
        </pc:spChg>
        <pc:spChg chg="mod">
          <ac:chgData name="Vesa Juvonen" userId="c7243be1-99a3-4752-ab2a-0cf698cf8236" providerId="ADAL" clId="{564633B0-42AE-4823-ADEF-AD2B975CD794}" dt="2022-04-26T13:13:26.786" v="209" actId="20577"/>
          <ac:spMkLst>
            <pc:docMk/>
            <pc:sldMk cId="1422079754" sldId="2145707278"/>
            <ac:spMk id="3" creationId="{622E300C-47BA-3335-9452-E05CFAB62EE0}"/>
          </ac:spMkLst>
        </pc:spChg>
        <pc:spChg chg="add mod">
          <ac:chgData name="Vesa Juvonen" userId="c7243be1-99a3-4752-ab2a-0cf698cf8236" providerId="ADAL" clId="{564633B0-42AE-4823-ADEF-AD2B975CD794}" dt="2022-04-26T13:25:36.776" v="246" actId="21"/>
          <ac:spMkLst>
            <pc:docMk/>
            <pc:sldMk cId="1422079754" sldId="2145707278"/>
            <ac:spMk id="9" creationId="{1002D07A-F6B3-4008-16C8-0064270E97EA}"/>
          </ac:spMkLst>
        </pc:spChg>
        <pc:spChg chg="add mod">
          <ac:chgData name="Vesa Juvonen" userId="c7243be1-99a3-4752-ab2a-0cf698cf8236" providerId="ADAL" clId="{564633B0-42AE-4823-ADEF-AD2B975CD794}" dt="2022-04-26T13:25:42.124" v="249" actId="122"/>
          <ac:spMkLst>
            <pc:docMk/>
            <pc:sldMk cId="1422079754" sldId="2145707278"/>
            <ac:spMk id="11" creationId="{D0A6F38E-9A28-8833-3ABF-C271753B1176}"/>
          </ac:spMkLst>
        </pc:spChg>
        <pc:picChg chg="add mod">
          <ac:chgData name="Vesa Juvonen" userId="c7243be1-99a3-4752-ab2a-0cf698cf8236" providerId="ADAL" clId="{564633B0-42AE-4823-ADEF-AD2B975CD794}" dt="2022-04-26T13:14:57.525" v="238" actId="1035"/>
          <ac:picMkLst>
            <pc:docMk/>
            <pc:sldMk cId="1422079754" sldId="2145707278"/>
            <ac:picMk id="5" creationId="{5CB94B8B-0A46-F9CC-1CBD-51DB5F5CC05A}"/>
          </ac:picMkLst>
        </pc:picChg>
        <pc:picChg chg="add mod">
          <ac:chgData name="Vesa Juvonen" userId="c7243be1-99a3-4752-ab2a-0cf698cf8236" providerId="ADAL" clId="{564633B0-42AE-4823-ADEF-AD2B975CD794}" dt="2022-04-26T13:14:57.525" v="238" actId="1035"/>
          <ac:picMkLst>
            <pc:docMk/>
            <pc:sldMk cId="1422079754" sldId="2145707278"/>
            <ac:picMk id="7" creationId="{9B026584-9D9C-6259-DD12-081518A18018}"/>
          </ac:picMkLst>
        </pc:picChg>
      </pc:sldChg>
      <pc:sldChg chg="new del">
        <pc:chgData name="Vesa Juvonen" userId="c7243be1-99a3-4752-ab2a-0cf698cf8236" providerId="ADAL" clId="{564633B0-42AE-4823-ADEF-AD2B975CD794}" dt="2022-04-26T13:28:26.642" v="321" actId="47"/>
        <pc:sldMkLst>
          <pc:docMk/>
          <pc:sldMk cId="1282297596" sldId="2145707279"/>
        </pc:sldMkLst>
      </pc:sldChg>
      <pc:sldChg chg="addSp delSp modSp add mod">
        <pc:chgData name="Vesa Juvonen" userId="c7243be1-99a3-4752-ab2a-0cf698cf8236" providerId="ADAL" clId="{564633B0-42AE-4823-ADEF-AD2B975CD794}" dt="2022-04-26T13:28:19.473" v="320" actId="404"/>
        <pc:sldMkLst>
          <pc:docMk/>
          <pc:sldMk cId="1979995108" sldId="2145707280"/>
        </pc:sldMkLst>
        <pc:spChg chg="mod">
          <ac:chgData name="Vesa Juvonen" userId="c7243be1-99a3-4752-ab2a-0cf698cf8236" providerId="ADAL" clId="{564633B0-42AE-4823-ADEF-AD2B975CD794}" dt="2022-04-26T13:26:17.176" v="293" actId="20577"/>
          <ac:spMkLst>
            <pc:docMk/>
            <pc:sldMk cId="1979995108" sldId="2145707280"/>
            <ac:spMk id="3" creationId="{622E300C-47BA-3335-9452-E05CFAB62EE0}"/>
          </ac:spMkLst>
        </pc:spChg>
        <pc:spChg chg="del">
          <ac:chgData name="Vesa Juvonen" userId="c7243be1-99a3-4752-ab2a-0cf698cf8236" providerId="ADAL" clId="{564633B0-42AE-4823-ADEF-AD2B975CD794}" dt="2022-04-26T13:26:21.169" v="294" actId="478"/>
          <ac:spMkLst>
            <pc:docMk/>
            <pc:sldMk cId="1979995108" sldId="2145707280"/>
            <ac:spMk id="9" creationId="{1002D07A-F6B3-4008-16C8-0064270E97EA}"/>
          </ac:spMkLst>
        </pc:spChg>
        <pc:spChg chg="del">
          <ac:chgData name="Vesa Juvonen" userId="c7243be1-99a3-4752-ab2a-0cf698cf8236" providerId="ADAL" clId="{564633B0-42AE-4823-ADEF-AD2B975CD794}" dt="2022-04-26T13:26:21.169" v="294" actId="478"/>
          <ac:spMkLst>
            <pc:docMk/>
            <pc:sldMk cId="1979995108" sldId="2145707280"/>
            <ac:spMk id="11" creationId="{D0A6F38E-9A28-8833-3ABF-C271753B1176}"/>
          </ac:spMkLst>
        </pc:spChg>
        <pc:spChg chg="add mod">
          <ac:chgData name="Vesa Juvonen" userId="c7243be1-99a3-4752-ab2a-0cf698cf8236" providerId="ADAL" clId="{564633B0-42AE-4823-ADEF-AD2B975CD794}" dt="2022-04-26T13:28:19.473" v="320" actId="404"/>
          <ac:spMkLst>
            <pc:docMk/>
            <pc:sldMk cId="1979995108" sldId="2145707280"/>
            <ac:spMk id="16" creationId="{34BADC18-4A4B-008D-6FDC-FE512B8AE337}"/>
          </ac:spMkLst>
        </pc:spChg>
        <pc:spChg chg="add mod">
          <ac:chgData name="Vesa Juvonen" userId="c7243be1-99a3-4752-ab2a-0cf698cf8236" providerId="ADAL" clId="{564633B0-42AE-4823-ADEF-AD2B975CD794}" dt="2022-04-26T13:28:05.865" v="318" actId="1076"/>
          <ac:spMkLst>
            <pc:docMk/>
            <pc:sldMk cId="1979995108" sldId="2145707280"/>
            <ac:spMk id="18" creationId="{EE3EB0BC-8C92-DFB6-B38B-AF43BC57FD9B}"/>
          </ac:spMkLst>
        </pc:spChg>
        <pc:picChg chg="add mod">
          <ac:chgData name="Vesa Juvonen" userId="c7243be1-99a3-4752-ab2a-0cf698cf8236" providerId="ADAL" clId="{564633B0-42AE-4823-ADEF-AD2B975CD794}" dt="2022-04-26T13:26:53.847" v="305" actId="1076"/>
          <ac:picMkLst>
            <pc:docMk/>
            <pc:sldMk cId="1979995108" sldId="2145707280"/>
            <ac:picMk id="4" creationId="{B7215015-3BB3-91AD-7B5D-8C7C906BE980}"/>
          </ac:picMkLst>
        </pc:picChg>
        <pc:picChg chg="del">
          <ac:chgData name="Vesa Juvonen" userId="c7243be1-99a3-4752-ab2a-0cf698cf8236" providerId="ADAL" clId="{564633B0-42AE-4823-ADEF-AD2B975CD794}" dt="2022-04-26T13:26:21.169" v="294" actId="478"/>
          <ac:picMkLst>
            <pc:docMk/>
            <pc:sldMk cId="1979995108" sldId="2145707280"/>
            <ac:picMk id="5" creationId="{5CB94B8B-0A46-F9CC-1CBD-51DB5F5CC05A}"/>
          </ac:picMkLst>
        </pc:picChg>
        <pc:picChg chg="add del">
          <ac:chgData name="Vesa Juvonen" userId="c7243be1-99a3-4752-ab2a-0cf698cf8236" providerId="ADAL" clId="{564633B0-42AE-4823-ADEF-AD2B975CD794}" dt="2022-04-26T13:26:45.350" v="299" actId="22"/>
          <ac:picMkLst>
            <pc:docMk/>
            <pc:sldMk cId="1979995108" sldId="2145707280"/>
            <ac:picMk id="6" creationId="{C98EC19D-E0F4-5B41-BE50-891BA7248F71}"/>
          </ac:picMkLst>
        </pc:picChg>
        <pc:picChg chg="del">
          <ac:chgData name="Vesa Juvonen" userId="c7243be1-99a3-4752-ab2a-0cf698cf8236" providerId="ADAL" clId="{564633B0-42AE-4823-ADEF-AD2B975CD794}" dt="2022-04-26T13:26:21.169" v="294" actId="478"/>
          <ac:picMkLst>
            <pc:docMk/>
            <pc:sldMk cId="1979995108" sldId="2145707280"/>
            <ac:picMk id="7" creationId="{9B026584-9D9C-6259-DD12-081518A18018}"/>
          </ac:picMkLst>
        </pc:picChg>
        <pc:picChg chg="add del mod">
          <ac:chgData name="Vesa Juvonen" userId="c7243be1-99a3-4752-ab2a-0cf698cf8236" providerId="ADAL" clId="{564633B0-42AE-4823-ADEF-AD2B975CD794}" dt="2022-04-26T13:26:55.320" v="306" actId="478"/>
          <ac:picMkLst>
            <pc:docMk/>
            <pc:sldMk cId="1979995108" sldId="2145707280"/>
            <ac:picMk id="8" creationId="{397DDFC9-2BAD-7236-AF1B-687C3E3F3D59}"/>
          </ac:picMkLst>
        </pc:picChg>
        <pc:picChg chg="add mod">
          <ac:chgData name="Vesa Juvonen" userId="c7243be1-99a3-4752-ab2a-0cf698cf8236" providerId="ADAL" clId="{564633B0-42AE-4823-ADEF-AD2B975CD794}" dt="2022-04-26T13:27:38.042" v="311" actId="1076"/>
          <ac:picMkLst>
            <pc:docMk/>
            <pc:sldMk cId="1979995108" sldId="2145707280"/>
            <ac:picMk id="14" creationId="{F97C2365-2B3F-4A42-48A3-176ABAB1DC90}"/>
          </ac:picMkLst>
        </pc:picChg>
      </pc:sldChg>
      <pc:sldChg chg="del">
        <pc:chgData name="Vesa Juvonen" userId="c7243be1-99a3-4752-ab2a-0cf698cf8236" providerId="ADAL" clId="{564633B0-42AE-4823-ADEF-AD2B975CD794}" dt="2022-04-21T14:08:26.005" v="64" actId="47"/>
        <pc:sldMkLst>
          <pc:docMk/>
          <pc:sldMk cId="1893203813" sldId="2145707287"/>
        </pc:sldMkLst>
      </pc:sldChg>
      <pc:sldChg chg="del">
        <pc:chgData name="Vesa Juvonen" userId="c7243be1-99a3-4752-ab2a-0cf698cf8236" providerId="ADAL" clId="{564633B0-42AE-4823-ADEF-AD2B975CD794}" dt="2022-04-21T14:08:26.005" v="64" actId="47"/>
        <pc:sldMkLst>
          <pc:docMk/>
          <pc:sldMk cId="3385876494" sldId="2145707288"/>
        </pc:sldMkLst>
      </pc:sldChg>
      <pc:sldChg chg="del">
        <pc:chgData name="Vesa Juvonen" userId="c7243be1-99a3-4752-ab2a-0cf698cf8236" providerId="ADAL" clId="{564633B0-42AE-4823-ADEF-AD2B975CD794}" dt="2022-04-21T14:08:26.005" v="64" actId="47"/>
        <pc:sldMkLst>
          <pc:docMk/>
          <pc:sldMk cId="843493276" sldId="2145707289"/>
        </pc:sldMkLst>
      </pc:sldChg>
      <pc:sldChg chg="modSp add mod modAnim">
        <pc:chgData name="Vesa Juvonen" userId="c7243be1-99a3-4752-ab2a-0cf698cf8236" providerId="ADAL" clId="{564633B0-42AE-4823-ADEF-AD2B975CD794}" dt="2022-04-26T15:49:25.178" v="353"/>
        <pc:sldMkLst>
          <pc:docMk/>
          <pc:sldMk cId="703129730" sldId="2145707291"/>
        </pc:sldMkLst>
        <pc:spChg chg="mod">
          <ac:chgData name="Vesa Juvonen" userId="c7243be1-99a3-4752-ab2a-0cf698cf8236" providerId="ADAL" clId="{564633B0-42AE-4823-ADEF-AD2B975CD794}" dt="2022-04-26T15:44:10.550" v="351" actId="207"/>
          <ac:spMkLst>
            <pc:docMk/>
            <pc:sldMk cId="703129730" sldId="2145707291"/>
            <ac:spMk id="18" creationId="{E5183C7A-C387-45C5-B839-7BB228B4091B}"/>
          </ac:spMkLst>
        </pc:spChg>
        <pc:spChg chg="mod">
          <ac:chgData name="Vesa Juvonen" userId="c7243be1-99a3-4752-ab2a-0cf698cf8236" providerId="ADAL" clId="{564633B0-42AE-4823-ADEF-AD2B975CD794}" dt="2022-04-26T15:44:15.688" v="352" actId="207"/>
          <ac:spMkLst>
            <pc:docMk/>
            <pc:sldMk cId="703129730" sldId="2145707291"/>
            <ac:spMk id="19" creationId="{B96EE522-6672-435D-A47F-0B904BCE8C3A}"/>
          </ac:spMkLst>
        </pc:spChg>
      </pc:sldChg>
    </pc:docChg>
  </pc:docChgLst>
  <pc:docChgLst>
    <pc:chgData name="Mikael Svenson" userId="965d4e6a-fd22-4d0b-8bb9-2315d7bb356c" providerId="ADAL" clId="{43403D61-3A81-49A7-B2B0-90AB2C45448B}"/>
    <pc:docChg chg="custSel modSld">
      <pc:chgData name="Mikael Svenson" userId="965d4e6a-fd22-4d0b-8bb9-2315d7bb356c" providerId="ADAL" clId="{43403D61-3A81-49A7-B2B0-90AB2C45448B}" dt="2021-04-20T07:52:57.195" v="54" actId="20577"/>
      <pc:docMkLst>
        <pc:docMk/>
      </pc:docMkLst>
      <pc:sldChg chg="delSp modSp mod">
        <pc:chgData name="Mikael Svenson" userId="965d4e6a-fd22-4d0b-8bb9-2315d7bb356c" providerId="ADAL" clId="{43403D61-3A81-49A7-B2B0-90AB2C45448B}" dt="2021-04-20T07:52:57.195" v="54" actId="20577"/>
        <pc:sldMkLst>
          <pc:docMk/>
          <pc:sldMk cId="2925091645" sldId="2076136308"/>
        </pc:sldMkLst>
        <pc:spChg chg="mod">
          <ac:chgData name="Mikael Svenson" userId="965d4e6a-fd22-4d0b-8bb9-2315d7bb356c" providerId="ADAL" clId="{43403D61-3A81-49A7-B2B0-90AB2C45448B}" dt="2021-04-20T07:52:57.195" v="54" actId="20577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965d4e6a-fd22-4d0b-8bb9-2315d7bb356c" providerId="ADAL" clId="{43403D61-3A81-49A7-B2B0-90AB2C45448B}" dt="2021-04-20T07:52:10.283" v="31" actId="478"/>
          <ac:spMkLst>
            <pc:docMk/>
            <pc:sldMk cId="2925091645" sldId="2076136308"/>
            <ac:spMk id="5" creationId="{D3DC5BFE-7EBA-4DC4-B26B-17B6C877DE44}"/>
          </ac:spMkLst>
        </pc:spChg>
        <pc:picChg chg="mod">
          <ac:chgData name="Mikael Svenson" userId="965d4e6a-fd22-4d0b-8bb9-2315d7bb356c" providerId="ADAL" clId="{43403D61-3A81-49A7-B2B0-90AB2C45448B}" dt="2021-04-20T07:52:21.823" v="34" actId="1076"/>
          <ac:picMkLst>
            <pc:docMk/>
            <pc:sldMk cId="2925091645" sldId="2076136308"/>
            <ac:picMk id="4" creationId="{F5409098-B4AE-4FFF-8F49-123DBB19AAF0}"/>
          </ac:picMkLst>
        </pc:picChg>
      </pc:sldChg>
    </pc:docChg>
  </pc:docChgLst>
  <pc:docChgLst>
    <pc:chgData name="Vesa Juvonen" userId="c7243be1-99a3-4752-ab2a-0cf698cf8236" providerId="ADAL" clId="{F960B2E7-8D2F-412F-9A3B-A9C146540267}"/>
    <pc:docChg chg="undo custSel addSld delSld modSld sldOrd modSection">
      <pc:chgData name="Vesa Juvonen" userId="c7243be1-99a3-4752-ab2a-0cf698cf8236" providerId="ADAL" clId="{F960B2E7-8D2F-412F-9A3B-A9C146540267}" dt="2022-04-19T15:44:56.201" v="501" actId="20577"/>
      <pc:docMkLst>
        <pc:docMk/>
      </pc:docMkLst>
      <pc:sldChg chg="del">
        <pc:chgData name="Vesa Juvonen" userId="c7243be1-99a3-4752-ab2a-0cf698cf8236" providerId="ADAL" clId="{F960B2E7-8D2F-412F-9A3B-A9C146540267}" dt="2022-04-14T16:22:39.967" v="54" actId="47"/>
        <pc:sldMkLst>
          <pc:docMk/>
          <pc:sldMk cId="3917250203" sldId="266"/>
        </pc:sldMkLst>
      </pc:sldChg>
      <pc:sldChg chg="modSp add del mod modClrScheme chgLayout">
        <pc:chgData name="Vesa Juvonen" userId="c7243be1-99a3-4752-ab2a-0cf698cf8236" providerId="ADAL" clId="{F960B2E7-8D2F-412F-9A3B-A9C146540267}" dt="2022-04-19T14:30:04.789" v="159" actId="20577"/>
        <pc:sldMkLst>
          <pc:docMk/>
          <pc:sldMk cId="720313206" sldId="1640"/>
        </pc:sldMkLst>
        <pc:spChg chg="mod ord">
          <ac:chgData name="Vesa Juvonen" userId="c7243be1-99a3-4752-ab2a-0cf698cf8236" providerId="ADAL" clId="{F960B2E7-8D2F-412F-9A3B-A9C146540267}" dt="2022-04-19T14:30:04.789" v="159" actId="20577"/>
          <ac:spMkLst>
            <pc:docMk/>
            <pc:sldMk cId="720313206" sldId="1640"/>
            <ac:spMk id="2" creationId="{00000000-0000-0000-0000-000000000000}"/>
          </ac:spMkLst>
        </pc:spChg>
        <pc:spChg chg="mod ord">
          <ac:chgData name="Vesa Juvonen" userId="c7243be1-99a3-4752-ab2a-0cf698cf8236" providerId="ADAL" clId="{F960B2E7-8D2F-412F-9A3B-A9C146540267}" dt="2022-04-19T14:27:47.966" v="138" actId="21"/>
          <ac:spMkLst>
            <pc:docMk/>
            <pc:sldMk cId="720313206" sldId="1640"/>
            <ac:spMk id="5" creationId="{00000000-0000-0000-0000-000000000000}"/>
          </ac:spMkLst>
        </pc:spChg>
        <pc:spChg chg="mod">
          <ac:chgData name="Vesa Juvonen" userId="c7243be1-99a3-4752-ab2a-0cf698cf8236" providerId="ADAL" clId="{F960B2E7-8D2F-412F-9A3B-A9C146540267}" dt="2022-04-19T14:30:00.801" v="158" actId="20577"/>
          <ac:spMkLst>
            <pc:docMk/>
            <pc:sldMk cId="720313206" sldId="1640"/>
            <ac:spMk id="6" creationId="{B6BFF95C-9CC5-41D8-B97F-890353EE3235}"/>
          </ac:spMkLst>
        </pc:spChg>
        <pc:spChg chg="mod ord">
          <ac:chgData name="Vesa Juvonen" userId="c7243be1-99a3-4752-ab2a-0cf698cf8236" providerId="ADAL" clId="{F960B2E7-8D2F-412F-9A3B-A9C146540267}" dt="2022-04-19T14:27:55.691" v="140" actId="21"/>
          <ac:spMkLst>
            <pc:docMk/>
            <pc:sldMk cId="720313206" sldId="1640"/>
            <ac:spMk id="7" creationId="{00000000-0000-0000-0000-000000000000}"/>
          </ac:spMkLst>
        </pc:spChg>
      </pc:sldChg>
      <pc:sldChg chg="modSp add del mod">
        <pc:chgData name="Vesa Juvonen" userId="c7243be1-99a3-4752-ab2a-0cf698cf8236" providerId="ADAL" clId="{F960B2E7-8D2F-412F-9A3B-A9C146540267}" dt="2022-04-19T14:27:15.561" v="136" actId="1076"/>
        <pc:sldMkLst>
          <pc:docMk/>
          <pc:sldMk cId="3043375476" sldId="1641"/>
        </pc:sldMkLst>
        <pc:spChg chg="mod">
          <ac:chgData name="Vesa Juvonen" userId="c7243be1-99a3-4752-ab2a-0cf698cf8236" providerId="ADAL" clId="{F960B2E7-8D2F-412F-9A3B-A9C146540267}" dt="2022-04-19T14:26:49.757" v="124" actId="21"/>
          <ac:spMkLst>
            <pc:docMk/>
            <pc:sldMk cId="3043375476" sldId="1641"/>
            <ac:spMk id="5" creationId="{00000000-0000-0000-0000-000000000000}"/>
          </ac:spMkLst>
        </pc:spChg>
        <pc:spChg chg="mod">
          <ac:chgData name="Vesa Juvonen" userId="c7243be1-99a3-4752-ab2a-0cf698cf8236" providerId="ADAL" clId="{F960B2E7-8D2F-412F-9A3B-A9C146540267}" dt="2022-04-19T14:26:57.540" v="126" actId="21"/>
          <ac:spMkLst>
            <pc:docMk/>
            <pc:sldMk cId="3043375476" sldId="1641"/>
            <ac:spMk id="6" creationId="{399FC354-4754-4AF7-B37B-013145D750F3}"/>
          </ac:spMkLst>
        </pc:spChg>
        <pc:spChg chg="mod">
          <ac:chgData name="Vesa Juvonen" userId="c7243be1-99a3-4752-ab2a-0cf698cf8236" providerId="ADAL" clId="{F960B2E7-8D2F-412F-9A3B-A9C146540267}" dt="2022-04-19T14:27:03.565" v="128" actId="21"/>
          <ac:spMkLst>
            <pc:docMk/>
            <pc:sldMk cId="3043375476" sldId="1641"/>
            <ac:spMk id="7" creationId="{FF7DB6F2-A230-434B-BA45-3215EE59DFB5}"/>
          </ac:spMkLst>
        </pc:spChg>
        <pc:spChg chg="mod">
          <ac:chgData name="Vesa Juvonen" userId="c7243be1-99a3-4752-ab2a-0cf698cf8236" providerId="ADAL" clId="{F960B2E7-8D2F-412F-9A3B-A9C146540267}" dt="2022-04-19T14:27:09.132" v="133"/>
          <ac:spMkLst>
            <pc:docMk/>
            <pc:sldMk cId="3043375476" sldId="1641"/>
            <ac:spMk id="8" creationId="{7E3687A3-39C5-464E-8253-AE51D6DA9383}"/>
          </ac:spMkLst>
        </pc:spChg>
        <pc:picChg chg="mod">
          <ac:chgData name="Vesa Juvonen" userId="c7243be1-99a3-4752-ab2a-0cf698cf8236" providerId="ADAL" clId="{F960B2E7-8D2F-412F-9A3B-A9C146540267}" dt="2022-04-19T14:27:15.561" v="136" actId="1076"/>
          <ac:picMkLst>
            <pc:docMk/>
            <pc:sldMk cId="3043375476" sldId="1641"/>
            <ac:picMk id="1026" creationId="{00000000-0000-0000-0000-000000000000}"/>
          </ac:picMkLst>
        </pc:picChg>
      </pc:sldChg>
      <pc:sldChg chg="addSp delSp modSp mod">
        <pc:chgData name="Vesa Juvonen" userId="c7243be1-99a3-4752-ab2a-0cf698cf8236" providerId="ADAL" clId="{F960B2E7-8D2F-412F-9A3B-A9C146540267}" dt="2022-04-19T15:44:56.201" v="501" actId="20577"/>
        <pc:sldMkLst>
          <pc:docMk/>
          <pc:sldMk cId="10702720" sldId="2079"/>
        </pc:sldMkLst>
        <pc:spChg chg="mod">
          <ac:chgData name="Vesa Juvonen" userId="c7243be1-99a3-4752-ab2a-0cf698cf8236" providerId="ADAL" clId="{F960B2E7-8D2F-412F-9A3B-A9C146540267}" dt="2022-04-19T15:44:56.201" v="501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F960B2E7-8D2F-412F-9A3B-A9C146540267}" dt="2022-04-19T15:43:57.019" v="494" actId="1076"/>
          <ac:picMkLst>
            <pc:docMk/>
            <pc:sldMk cId="10702720" sldId="2079"/>
            <ac:picMk id="4" creationId="{FA4E0B26-31E8-2131-369B-24D6648F2532}"/>
          </ac:picMkLst>
        </pc:picChg>
        <pc:picChg chg="mod">
          <ac:chgData name="Vesa Juvonen" userId="c7243be1-99a3-4752-ab2a-0cf698cf8236" providerId="ADAL" clId="{F960B2E7-8D2F-412F-9A3B-A9C146540267}" dt="2022-04-19T15:44:01.123" v="495" actId="1076"/>
          <ac:picMkLst>
            <pc:docMk/>
            <pc:sldMk cId="10702720" sldId="2079"/>
            <ac:picMk id="6" creationId="{82708B89-FDC7-6094-E843-9B280C1ED4F4}"/>
          </ac:picMkLst>
        </pc:picChg>
        <pc:picChg chg="del">
          <ac:chgData name="Vesa Juvonen" userId="c7243be1-99a3-4752-ab2a-0cf698cf8236" providerId="ADAL" clId="{F960B2E7-8D2F-412F-9A3B-A9C146540267}" dt="2022-04-14T17:58:18.167" v="60" actId="478"/>
          <ac:picMkLst>
            <pc:docMk/>
            <pc:sldMk cId="10702720" sldId="2079"/>
            <ac:picMk id="16" creationId="{A25FC92E-9C29-152C-3A49-C8BA86D3876F}"/>
          </ac:picMkLst>
        </pc:picChg>
        <pc:picChg chg="del mod">
          <ac:chgData name="Vesa Juvonen" userId="c7243be1-99a3-4752-ab2a-0cf698cf8236" providerId="ADAL" clId="{F960B2E7-8D2F-412F-9A3B-A9C146540267}" dt="2022-04-19T15:43:53.991" v="493" actId="478"/>
          <ac:picMkLst>
            <pc:docMk/>
            <pc:sldMk cId="10702720" sldId="2079"/>
            <ac:picMk id="18" creationId="{CEF67926-5D75-EEA3-971A-8C27DD0D49EB}"/>
          </ac:picMkLst>
        </pc:picChg>
      </pc:sldChg>
      <pc:sldChg chg="addSp delSp modSp mod">
        <pc:chgData name="Vesa Juvonen" userId="c7243be1-99a3-4752-ab2a-0cf698cf8236" providerId="ADAL" clId="{F960B2E7-8D2F-412F-9A3B-A9C146540267}" dt="2022-04-19T15:43:41.876" v="492" actId="20577"/>
        <pc:sldMkLst>
          <pc:docMk/>
          <pc:sldMk cId="778883926" sldId="2076136264"/>
        </pc:sldMkLst>
        <pc:spChg chg="mod">
          <ac:chgData name="Vesa Juvonen" userId="c7243be1-99a3-4752-ab2a-0cf698cf8236" providerId="ADAL" clId="{F960B2E7-8D2F-412F-9A3B-A9C146540267}" dt="2022-04-19T15:43:41.876" v="492" actId="2057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F960B2E7-8D2F-412F-9A3B-A9C146540267}" dt="2022-04-14T17:58:36.276" v="67" actId="1076"/>
          <ac:picMkLst>
            <pc:docMk/>
            <pc:sldMk cId="778883926" sldId="2076136264"/>
            <ac:picMk id="6" creationId="{56224CD5-C673-CB11-504E-951BD7C0B4FD}"/>
          </ac:picMkLst>
        </pc:picChg>
        <pc:picChg chg="add mod">
          <ac:chgData name="Vesa Juvonen" userId="c7243be1-99a3-4752-ab2a-0cf698cf8236" providerId="ADAL" clId="{F960B2E7-8D2F-412F-9A3B-A9C146540267}" dt="2022-04-14T17:58:40.129" v="68" actId="1076"/>
          <ac:picMkLst>
            <pc:docMk/>
            <pc:sldMk cId="778883926" sldId="2076136264"/>
            <ac:picMk id="7" creationId="{DDA642F1-1B89-6576-5CBE-7A25B84B969B}"/>
          </ac:picMkLst>
        </pc:picChg>
        <pc:picChg chg="del">
          <ac:chgData name="Vesa Juvonen" userId="c7243be1-99a3-4752-ab2a-0cf698cf8236" providerId="ADAL" clId="{F960B2E7-8D2F-412F-9A3B-A9C146540267}" dt="2022-04-14T17:58:28.021" v="63" actId="478"/>
          <ac:picMkLst>
            <pc:docMk/>
            <pc:sldMk cId="778883926" sldId="2076136264"/>
            <ac:picMk id="9" creationId="{CE0F8592-B501-6F49-BBF5-356C96A2FB61}"/>
          </ac:picMkLst>
        </pc:picChg>
        <pc:picChg chg="del">
          <ac:chgData name="Vesa Juvonen" userId="c7243be1-99a3-4752-ab2a-0cf698cf8236" providerId="ADAL" clId="{F960B2E7-8D2F-412F-9A3B-A9C146540267}" dt="2022-04-14T17:58:28.021" v="63" actId="478"/>
          <ac:picMkLst>
            <pc:docMk/>
            <pc:sldMk cId="778883926" sldId="2076136264"/>
            <ac:picMk id="11" creationId="{B89B0B23-9BCD-364B-54BD-2F69EA9B6CDF}"/>
          </ac:picMkLst>
        </pc:picChg>
      </pc:sldChg>
      <pc:sldChg chg="ord">
        <pc:chgData name="Vesa Juvonen" userId="c7243be1-99a3-4752-ab2a-0cf698cf8236" providerId="ADAL" clId="{F960B2E7-8D2F-412F-9A3B-A9C146540267}" dt="2022-04-19T14:25:14.010" v="94"/>
        <pc:sldMkLst>
          <pc:docMk/>
          <pc:sldMk cId="3026554354" sldId="2076136368"/>
        </pc:sldMkLst>
      </pc:sldChg>
      <pc:sldChg chg="modSp mod">
        <pc:chgData name="Vesa Juvonen" userId="c7243be1-99a3-4752-ab2a-0cf698cf8236" providerId="ADAL" clId="{F960B2E7-8D2F-412F-9A3B-A9C146540267}" dt="2022-04-19T14:25:51.434" v="122" actId="20577"/>
        <pc:sldMkLst>
          <pc:docMk/>
          <pc:sldMk cId="3554970203" sldId="2076137597"/>
        </pc:sldMkLst>
        <pc:spChg chg="mod">
          <ac:chgData name="Vesa Juvonen" userId="c7243be1-99a3-4752-ab2a-0cf698cf8236" providerId="ADAL" clId="{F960B2E7-8D2F-412F-9A3B-A9C146540267}" dt="2022-04-19T14:25:51.434" v="122" actId="20577"/>
          <ac:spMkLst>
            <pc:docMk/>
            <pc:sldMk cId="3554970203" sldId="2076137597"/>
            <ac:spMk id="35" creationId="{E1EC2F77-247B-4FA4-AD71-3F05EC150861}"/>
          </ac:spMkLst>
        </pc:spChg>
      </pc:sldChg>
      <pc:sldChg chg="modSp add del mod">
        <pc:chgData name="Vesa Juvonen" userId="c7243be1-99a3-4752-ab2a-0cf698cf8236" providerId="ADAL" clId="{F960B2E7-8D2F-412F-9A3B-A9C146540267}" dt="2022-04-19T14:32:44.779" v="206" actId="20577"/>
        <pc:sldMkLst>
          <pc:docMk/>
          <pc:sldMk cId="1882481969" sldId="2076137668"/>
        </pc:sldMkLst>
        <pc:spChg chg="mod">
          <ac:chgData name="Vesa Juvonen" userId="c7243be1-99a3-4752-ab2a-0cf698cf8236" providerId="ADAL" clId="{F960B2E7-8D2F-412F-9A3B-A9C146540267}" dt="2022-04-19T14:32:44.779" v="206" actId="20577"/>
          <ac:spMkLst>
            <pc:docMk/>
            <pc:sldMk cId="1882481969" sldId="2076137668"/>
            <ac:spMk id="2" creationId="{00000000-0000-0000-0000-000000000000}"/>
          </ac:spMkLst>
        </pc:spChg>
        <pc:spChg chg="mod">
          <ac:chgData name="Vesa Juvonen" userId="c7243be1-99a3-4752-ab2a-0cf698cf8236" providerId="ADAL" clId="{F960B2E7-8D2F-412F-9A3B-A9C146540267}" dt="2022-04-19T14:32:23.356" v="193" actId="21"/>
          <ac:spMkLst>
            <pc:docMk/>
            <pc:sldMk cId="1882481969" sldId="2076137668"/>
            <ac:spMk id="5" creationId="{00000000-0000-0000-0000-000000000000}"/>
          </ac:spMkLst>
        </pc:spChg>
        <pc:spChg chg="mod">
          <ac:chgData name="Vesa Juvonen" userId="c7243be1-99a3-4752-ab2a-0cf698cf8236" providerId="ADAL" clId="{F960B2E7-8D2F-412F-9A3B-A9C146540267}" dt="2022-04-19T14:32:38" v="202" actId="20577"/>
          <ac:spMkLst>
            <pc:docMk/>
            <pc:sldMk cId="1882481969" sldId="2076137668"/>
            <ac:spMk id="6" creationId="{372A50EE-67E5-4F87-A48C-BEC0030EB2B3}"/>
          </ac:spMkLst>
        </pc:spChg>
        <pc:spChg chg="mod">
          <ac:chgData name="Vesa Juvonen" userId="c7243be1-99a3-4752-ab2a-0cf698cf8236" providerId="ADAL" clId="{F960B2E7-8D2F-412F-9A3B-A9C146540267}" dt="2022-04-19T14:32:32.436" v="195" actId="21"/>
          <ac:spMkLst>
            <pc:docMk/>
            <pc:sldMk cId="1882481969" sldId="2076137668"/>
            <ac:spMk id="7" creationId="{00000000-0000-0000-0000-000000000000}"/>
          </ac:spMkLst>
        </pc:spChg>
      </pc:sldChg>
      <pc:sldChg chg="add del">
        <pc:chgData name="Vesa Juvonen" userId="c7243be1-99a3-4752-ab2a-0cf698cf8236" providerId="ADAL" clId="{F960B2E7-8D2F-412F-9A3B-A9C146540267}" dt="2022-04-19T14:25:02.767" v="92" actId="47"/>
        <pc:sldMkLst>
          <pc:docMk/>
          <pc:sldMk cId="3178089567" sldId="2076137840"/>
        </pc:sldMkLst>
      </pc:sldChg>
      <pc:sldChg chg="add del modTransition">
        <pc:chgData name="Vesa Juvonen" userId="c7243be1-99a3-4752-ab2a-0cf698cf8236" providerId="ADAL" clId="{F960B2E7-8D2F-412F-9A3B-A9C146540267}" dt="2022-04-19T14:24:47.349" v="90" actId="47"/>
        <pc:sldMkLst>
          <pc:docMk/>
          <pc:sldMk cId="4155936684" sldId="2076137841"/>
        </pc:sldMkLst>
      </pc:sldChg>
      <pc:sldChg chg="modSp mod">
        <pc:chgData name="Vesa Juvonen" userId="c7243be1-99a3-4752-ab2a-0cf698cf8236" providerId="ADAL" clId="{F960B2E7-8D2F-412F-9A3B-A9C146540267}" dt="2022-04-19T14:25:35.321" v="99" actId="207"/>
        <pc:sldMkLst>
          <pc:docMk/>
          <pc:sldMk cId="1812315545" sldId="2134805597"/>
        </pc:sldMkLst>
        <pc:spChg chg="mod">
          <ac:chgData name="Vesa Juvonen" userId="c7243be1-99a3-4752-ab2a-0cf698cf8236" providerId="ADAL" clId="{F960B2E7-8D2F-412F-9A3B-A9C146540267}" dt="2022-04-19T14:25:35.321" v="99" actId="207"/>
          <ac:spMkLst>
            <pc:docMk/>
            <pc:sldMk cId="1812315545" sldId="2134805597"/>
            <ac:spMk id="2" creationId="{1876012C-E1FE-2A84-F418-650988D9B0A0}"/>
          </ac:spMkLst>
        </pc:spChg>
      </pc:sldChg>
      <pc:sldChg chg="modSp add del mod">
        <pc:chgData name="Vesa Juvonen" userId="c7243be1-99a3-4752-ab2a-0cf698cf8236" providerId="ADAL" clId="{F960B2E7-8D2F-412F-9A3B-A9C146540267}" dt="2022-04-19T14:31:49.570" v="178" actId="20577"/>
        <pc:sldMkLst>
          <pc:docMk/>
          <pc:sldMk cId="3166917076" sldId="2134805601"/>
        </pc:sldMkLst>
        <pc:spChg chg="mod">
          <ac:chgData name="Vesa Juvonen" userId="c7243be1-99a3-4752-ab2a-0cf698cf8236" providerId="ADAL" clId="{F960B2E7-8D2F-412F-9A3B-A9C146540267}" dt="2022-04-19T14:31:49.570" v="178" actId="20577"/>
          <ac:spMkLst>
            <pc:docMk/>
            <pc:sldMk cId="3166917076" sldId="2134805601"/>
            <ac:spMk id="2" creationId="{00000000-0000-0000-0000-000000000000}"/>
          </ac:spMkLst>
        </pc:spChg>
        <pc:spChg chg="mod">
          <ac:chgData name="Vesa Juvonen" userId="c7243be1-99a3-4752-ab2a-0cf698cf8236" providerId="ADAL" clId="{F960B2E7-8D2F-412F-9A3B-A9C146540267}" dt="2022-04-19T14:31:19.309" v="173" actId="21"/>
          <ac:spMkLst>
            <pc:docMk/>
            <pc:sldMk cId="3166917076" sldId="2134805601"/>
            <ac:spMk id="5" creationId="{00000000-0000-0000-0000-000000000000}"/>
          </ac:spMkLst>
        </pc:spChg>
        <pc:spChg chg="mod">
          <ac:chgData name="Vesa Juvonen" userId="c7243be1-99a3-4752-ab2a-0cf698cf8236" providerId="ADAL" clId="{F960B2E7-8D2F-412F-9A3B-A9C146540267}" dt="2022-04-19T14:31:39.654" v="176"/>
          <ac:spMkLst>
            <pc:docMk/>
            <pc:sldMk cId="3166917076" sldId="2134805601"/>
            <ac:spMk id="6" creationId="{B6BFF95C-9CC5-41D8-B97F-890353EE3235}"/>
          </ac:spMkLst>
        </pc:spChg>
        <pc:spChg chg="mod">
          <ac:chgData name="Vesa Juvonen" userId="c7243be1-99a3-4752-ab2a-0cf698cf8236" providerId="ADAL" clId="{F960B2E7-8D2F-412F-9A3B-A9C146540267}" dt="2022-04-19T14:31:21.705" v="174"/>
          <ac:spMkLst>
            <pc:docMk/>
            <pc:sldMk cId="3166917076" sldId="2134805601"/>
            <ac:spMk id="7" creationId="{00000000-0000-0000-0000-000000000000}"/>
          </ac:spMkLst>
        </pc:spChg>
      </pc:sldChg>
      <pc:sldChg chg="addCm">
        <pc:chgData name="Vesa Juvonen" userId="c7243be1-99a3-4752-ab2a-0cf698cf8236" providerId="ADAL" clId="{F960B2E7-8D2F-412F-9A3B-A9C146540267}" dt="2022-04-14T16:23:01.267" v="55"/>
        <pc:sldMkLst>
          <pc:docMk/>
          <pc:sldMk cId="1247101359" sldId="2145707276"/>
        </pc:sldMkLst>
      </pc:sldChg>
      <pc:sldChg chg="modSp add del mod modTransition modClrScheme chgLayout modNotesTx">
        <pc:chgData name="Vesa Juvonen" userId="c7243be1-99a3-4752-ab2a-0cf698cf8236" providerId="ADAL" clId="{F960B2E7-8D2F-412F-9A3B-A9C146540267}" dt="2022-04-19T14:34:57.675" v="491" actId="20577"/>
        <pc:sldMkLst>
          <pc:docMk/>
          <pc:sldMk cId="1893203813" sldId="2145707287"/>
        </pc:sldMkLst>
        <pc:spChg chg="mod">
          <ac:chgData name="Vesa Juvonen" userId="c7243be1-99a3-4752-ab2a-0cf698cf8236" providerId="ADAL" clId="{F960B2E7-8D2F-412F-9A3B-A9C146540267}" dt="2022-04-19T14:24:44.769" v="89" actId="207"/>
          <ac:spMkLst>
            <pc:docMk/>
            <pc:sldMk cId="1893203813" sldId="2145707287"/>
            <ac:spMk id="4" creationId="{B7EE2697-FF77-4373-9ED0-F3E544446F2C}"/>
          </ac:spMkLst>
        </pc:spChg>
      </pc:sldChg>
      <pc:sldChg chg="add">
        <pc:chgData name="Vesa Juvonen" userId="c7243be1-99a3-4752-ab2a-0cf698cf8236" providerId="ADAL" clId="{F960B2E7-8D2F-412F-9A3B-A9C146540267}" dt="2022-04-19T14:25:00.706" v="91"/>
        <pc:sldMkLst>
          <pc:docMk/>
          <pc:sldMk cId="3385876494" sldId="2145707288"/>
        </pc:sldMkLst>
      </pc:sldChg>
      <pc:sldChg chg="modSp add mod">
        <pc:chgData name="Vesa Juvonen" userId="c7243be1-99a3-4752-ab2a-0cf698cf8236" providerId="ADAL" clId="{F960B2E7-8D2F-412F-9A3B-A9C146540267}" dt="2022-04-19T14:30:59.004" v="168" actId="20577"/>
        <pc:sldMkLst>
          <pc:docMk/>
          <pc:sldMk cId="843493276" sldId="2145707289"/>
        </pc:sldMkLst>
        <pc:spChg chg="mod">
          <ac:chgData name="Vesa Juvonen" userId="c7243be1-99a3-4752-ab2a-0cf698cf8236" providerId="ADAL" clId="{F960B2E7-8D2F-412F-9A3B-A9C146540267}" dt="2022-04-19T14:30:59.004" v="168" actId="20577"/>
          <ac:spMkLst>
            <pc:docMk/>
            <pc:sldMk cId="843493276" sldId="2145707289"/>
            <ac:spMk id="2" creationId="{00000000-0000-0000-0000-000000000000}"/>
          </ac:spMkLst>
        </pc:spChg>
        <pc:spChg chg="mod">
          <ac:chgData name="Vesa Juvonen" userId="c7243be1-99a3-4752-ab2a-0cf698cf8236" providerId="ADAL" clId="{F960B2E7-8D2F-412F-9A3B-A9C146540267}" dt="2022-04-19T14:30:35.238" v="164" actId="21"/>
          <ac:spMkLst>
            <pc:docMk/>
            <pc:sldMk cId="843493276" sldId="2145707289"/>
            <ac:spMk id="5" creationId="{00000000-0000-0000-0000-000000000000}"/>
          </ac:spMkLst>
        </pc:spChg>
        <pc:spChg chg="mod">
          <ac:chgData name="Vesa Juvonen" userId="c7243be1-99a3-4752-ab2a-0cf698cf8236" providerId="ADAL" clId="{F960B2E7-8D2F-412F-9A3B-A9C146540267}" dt="2022-04-19T14:30:54.423" v="167"/>
          <ac:spMkLst>
            <pc:docMk/>
            <pc:sldMk cId="843493276" sldId="2145707289"/>
            <ac:spMk id="6" creationId="{B6BFF95C-9CC5-41D8-B97F-890353EE3235}"/>
          </ac:spMkLst>
        </pc:spChg>
        <pc:spChg chg="mod">
          <ac:chgData name="Vesa Juvonen" userId="c7243be1-99a3-4752-ab2a-0cf698cf8236" providerId="ADAL" clId="{F960B2E7-8D2F-412F-9A3B-A9C146540267}" dt="2022-04-19T14:30:38.165" v="165"/>
          <ac:spMkLst>
            <pc:docMk/>
            <pc:sldMk cId="843493276" sldId="2145707289"/>
            <ac:spMk id="7" creationId="{00000000-0000-0000-0000-000000000000}"/>
          </ac:spMkLst>
        </pc:spChg>
      </pc:sldChg>
    </pc:docChg>
  </pc:docChgLst>
  <pc:docChgLst>
    <pc:chgData name="Wajeed Shaikh" userId="S::washaik@microsoft.com::943a82b8-fdb9-4dbf-aa6c-31e37bb9aed6" providerId="AD" clId="Web-{01E6FB64-C45D-902E-53AB-CE2C3F0FF512}"/>
    <pc:docChg chg="modSld">
      <pc:chgData name="Wajeed Shaikh" userId="S::washaik@microsoft.com::943a82b8-fdb9-4dbf-aa6c-31e37bb9aed6" providerId="AD" clId="Web-{01E6FB64-C45D-902E-53AB-CE2C3F0FF512}" dt="2022-09-20T04:42:43.335" v="0"/>
      <pc:docMkLst>
        <pc:docMk/>
      </pc:docMkLst>
      <pc:sldChg chg="mod modShow">
        <pc:chgData name="Wajeed Shaikh" userId="S::washaik@microsoft.com::943a82b8-fdb9-4dbf-aa6c-31e37bb9aed6" providerId="AD" clId="Web-{01E6FB64-C45D-902E-53AB-CE2C3F0FF512}" dt="2022-09-20T04:42:43.335" v="0"/>
        <pc:sldMkLst>
          <pc:docMk/>
          <pc:sldMk cId="3194623737" sldId="2145707281"/>
        </pc:sldMkLst>
      </pc:sldChg>
    </pc:docChg>
  </pc:docChgLst>
  <pc:docChgLst>
    <pc:chgData name="David Warner" userId="S::davidwarner@microsoft.com::51ffa14d-fdfd-4571-a787-ad4b3bb92711" providerId="AD" clId="Web-{5D362476-815C-48C1-88B5-6F2F0EF24FC2}"/>
    <pc:docChg chg="modSld">
      <pc:chgData name="David Warner" userId="S::davidwarner@microsoft.com::51ffa14d-fdfd-4571-a787-ad4b3bb92711" providerId="AD" clId="Web-{5D362476-815C-48C1-88B5-6F2F0EF24FC2}" dt="2022-04-18T14:14:38.864" v="20" actId="1076"/>
      <pc:docMkLst>
        <pc:docMk/>
      </pc:docMkLst>
      <pc:sldChg chg="addSp modSp">
        <pc:chgData name="David Warner" userId="S::davidwarner@microsoft.com::51ffa14d-fdfd-4571-a787-ad4b3bb92711" providerId="AD" clId="Web-{5D362476-815C-48C1-88B5-6F2F0EF24FC2}" dt="2022-04-18T14:14:38.864" v="20" actId="1076"/>
        <pc:sldMkLst>
          <pc:docMk/>
          <pc:sldMk cId="1812315545" sldId="2134805597"/>
        </pc:sldMkLst>
        <pc:spChg chg="add mod">
          <ac:chgData name="David Warner" userId="S::davidwarner@microsoft.com::51ffa14d-fdfd-4571-a787-ad4b3bb92711" providerId="AD" clId="Web-{5D362476-815C-48C1-88B5-6F2F0EF24FC2}" dt="2022-04-18T14:14:38.864" v="20" actId="1076"/>
          <ac:spMkLst>
            <pc:docMk/>
            <pc:sldMk cId="1812315545" sldId="2134805597"/>
            <ac:spMk id="2" creationId="{1876012C-E1FE-2A84-F418-650988D9B0A0}"/>
          </ac:spMkLst>
        </pc:spChg>
        <pc:spChg chg="mod">
          <ac:chgData name="David Warner" userId="S::davidwarner@microsoft.com::51ffa14d-fdfd-4571-a787-ad4b3bb92711" providerId="AD" clId="Web-{5D362476-815C-48C1-88B5-6F2F0EF24FC2}" dt="2022-04-18T14:12:54.374" v="3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08F590DD-8E73-4880-B810-DBCC53920030}"/>
    <pc:docChg chg="modSld">
      <pc:chgData name="David Warner" userId="S::david_dwarnerii.com#ext#@microsoft.onmicrosoft.com::acafcf14-4098-4a83-9425-e73571277a06" providerId="AD" clId="Web-{08F590DD-8E73-4880-B810-DBCC53920030}" dt="2021-05-17T14:39:28.542" v="26" actId="1076"/>
      <pc:docMkLst>
        <pc:docMk/>
      </pc:docMkLst>
      <pc:sldChg chg="modSp">
        <pc:chgData name="David Warner" userId="S::david_dwarnerii.com#ext#@microsoft.onmicrosoft.com::acafcf14-4098-4a83-9425-e73571277a06" providerId="AD" clId="Web-{08F590DD-8E73-4880-B810-DBCC53920030}" dt="2021-05-17T14:37:25.770" v="1" actId="20577"/>
        <pc:sldMkLst>
          <pc:docMk/>
          <pc:sldMk cId="287163252" sldId="1567"/>
        </pc:sldMkLst>
        <pc:spChg chg="mod">
          <ac:chgData name="David Warner" userId="S::david_dwarnerii.com#ext#@microsoft.onmicrosoft.com::acafcf14-4098-4a83-9425-e73571277a06" providerId="AD" clId="Web-{08F590DD-8E73-4880-B810-DBCC53920030}" dt="2021-05-17T14:37:25.770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">
        <pc:chgData name="David Warner" userId="S::david_dwarnerii.com#ext#@microsoft.onmicrosoft.com::acafcf14-4098-4a83-9425-e73571277a06" providerId="AD" clId="Web-{08F590DD-8E73-4880-B810-DBCC53920030}" dt="2021-05-17T14:39:28.542" v="26" actId="1076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08F590DD-8E73-4880-B810-DBCC53920030}" dt="2021-05-17T14:38:09.804" v="14" actId="1076"/>
          <ac:spMkLst>
            <pc:docMk/>
            <pc:sldMk cId="357588276" sldId="2076136388"/>
            <ac:spMk id="9" creationId="{E00A4A7B-76F5-4DD2-BDB4-53AB1B34275B}"/>
          </ac:spMkLst>
        </pc:spChg>
        <pc:spChg chg="mod">
          <ac:chgData name="David Warner" userId="S::david_dwarnerii.com#ext#@microsoft.onmicrosoft.com::acafcf14-4098-4a83-9425-e73571277a06" providerId="AD" clId="Web-{08F590DD-8E73-4880-B810-DBCC53920030}" dt="2021-05-17T14:39:28.542" v="26" actId="1076"/>
          <ac:spMkLst>
            <pc:docMk/>
            <pc:sldMk cId="357588276" sldId="2076136388"/>
            <ac:spMk id="10" creationId="{428522A5-E75F-40EA-865C-45BA98C91F76}"/>
          </ac:spMkLst>
        </pc:spChg>
        <pc:spChg chg="mod">
          <ac:chgData name="David Warner" userId="S::david_dwarnerii.com#ext#@microsoft.onmicrosoft.com::acafcf14-4098-4a83-9425-e73571277a06" providerId="AD" clId="Web-{08F590DD-8E73-4880-B810-DBCC53920030}" dt="2021-05-17T14:38:02.194" v="12" actId="1076"/>
          <ac:spMkLst>
            <pc:docMk/>
            <pc:sldMk cId="357588276" sldId="2076136388"/>
            <ac:spMk id="14" creationId="{3C6B92CA-CCA8-43EB-90C0-7DA5C4715870}"/>
          </ac:spMkLst>
        </pc:spChg>
        <pc:spChg chg="mod">
          <ac:chgData name="David Warner" userId="S::david_dwarnerii.com#ext#@microsoft.onmicrosoft.com::acafcf14-4098-4a83-9425-e73571277a06" providerId="AD" clId="Web-{08F590DD-8E73-4880-B810-DBCC53920030}" dt="2021-05-17T14:38:02.209" v="13" actId="1076"/>
          <ac:spMkLst>
            <pc:docMk/>
            <pc:sldMk cId="357588276" sldId="2076136388"/>
            <ac:spMk id="15" creationId="{C745FBD3-89F8-4AAA-B1B3-15710FCBC31B}"/>
          </ac:spMkLst>
        </pc:spChg>
        <pc:picChg chg="add del mod">
          <ac:chgData name="David Warner" userId="S::david_dwarnerii.com#ext#@microsoft.onmicrosoft.com::acafcf14-4098-4a83-9425-e73571277a06" providerId="AD" clId="Web-{08F590DD-8E73-4880-B810-DBCC53920030}" dt="2021-05-17T14:38:53.837" v="20"/>
          <ac:picMkLst>
            <pc:docMk/>
            <pc:sldMk cId="357588276" sldId="2076136388"/>
            <ac:picMk id="2" creationId="{9766D2EE-BB6B-4159-9849-E768631C4DAD}"/>
          </ac:picMkLst>
        </pc:picChg>
        <pc:picChg chg="add mod modCrop">
          <ac:chgData name="David Warner" userId="S::david_dwarnerii.com#ext#@microsoft.onmicrosoft.com::acafcf14-4098-4a83-9425-e73571277a06" providerId="AD" clId="Web-{08F590DD-8E73-4880-B810-DBCC53920030}" dt="2021-05-17T14:39:15.448" v="25"/>
          <ac:picMkLst>
            <pc:docMk/>
            <pc:sldMk cId="357588276" sldId="2076136388"/>
            <ac:picMk id="3" creationId="{B7484E08-5733-4C53-BD60-29A92A3B82B3}"/>
          </ac:picMkLst>
        </pc:picChg>
        <pc:picChg chg="del">
          <ac:chgData name="David Warner" userId="S::david_dwarnerii.com#ext#@microsoft.onmicrosoft.com::acafcf14-4098-4a83-9425-e73571277a06" providerId="AD" clId="Web-{08F590DD-8E73-4880-B810-DBCC53920030}" dt="2021-05-17T14:38:24.523" v="16"/>
          <ac:picMkLst>
            <pc:docMk/>
            <pc:sldMk cId="357588276" sldId="2076136388"/>
            <ac:picMk id="4" creationId="{5098438B-6D9D-41D8-8F2D-A60C72C07A52}"/>
          </ac:picMkLst>
        </pc:picChg>
      </pc:sldChg>
    </pc:docChg>
  </pc:docChgLst>
  <pc:docChgLst>
    <pc:chgData name="Hugo Bernier" userId="S::hugoabernier_live.ca#ext#@microsoft.onmicrosoft.com::f426aa56-ae13-42b9-a3d7-de947881cd11" providerId="AD" clId="Web-{C756BB8E-817D-4C12-B2BC-888F331712BF}"/>
    <pc:docChg chg="modSld">
      <pc:chgData name="Hugo Bernier" userId="S::hugoabernier_live.ca#ext#@microsoft.onmicrosoft.com::f426aa56-ae13-42b9-a3d7-de947881cd11" providerId="AD" clId="Web-{C756BB8E-817D-4C12-B2BC-888F331712BF}" dt="2021-03-25T06:36:26.197" v="34"/>
      <pc:docMkLst>
        <pc:docMk/>
      </pc:docMkLst>
      <pc:sldChg chg="addSp delSp modSp modNotes">
        <pc:chgData name="Hugo Bernier" userId="S::hugoabernier_live.ca#ext#@microsoft.onmicrosoft.com::f426aa56-ae13-42b9-a3d7-de947881cd11" providerId="AD" clId="Web-{C756BB8E-817D-4C12-B2BC-888F331712BF}" dt="2021-03-25T06:36:26.197" v="34"/>
        <pc:sldMkLst>
          <pc:docMk/>
          <pc:sldMk cId="1154834655" sldId="2076136390"/>
        </pc:sldMkLst>
        <pc:spChg chg="del">
          <ac:chgData name="Hugo Bernier" userId="S::hugoabernier_live.ca#ext#@microsoft.onmicrosoft.com::f426aa56-ae13-42b9-a3d7-de947881cd11" providerId="AD" clId="Web-{C756BB8E-817D-4C12-B2BC-888F331712BF}" dt="2021-03-25T06:34:23.646" v="6"/>
          <ac:spMkLst>
            <pc:docMk/>
            <pc:sldMk cId="1154834655" sldId="2076136390"/>
            <ac:spMk id="2" creationId="{4EDF62F3-12E9-44F2-ADF4-F7AEA5750C8C}"/>
          </ac:spMkLst>
        </pc:spChg>
        <pc:spChg chg="del">
          <ac:chgData name="Hugo Bernier" userId="S::hugoabernier_live.ca#ext#@microsoft.onmicrosoft.com::f426aa56-ae13-42b9-a3d7-de947881cd11" providerId="AD" clId="Web-{C756BB8E-817D-4C12-B2BC-888F331712BF}" dt="2021-03-25T06:34:23.724" v="14"/>
          <ac:spMkLst>
            <pc:docMk/>
            <pc:sldMk cId="1154834655" sldId="2076136390"/>
            <ac:spMk id="3" creationId="{CBDC9C38-872E-4048-96FE-C321FEF21EC1}"/>
          </ac:spMkLst>
        </pc:spChg>
        <pc:spChg chg="del mod">
          <ac:chgData name="Hugo Bernier" userId="S::hugoabernier_live.ca#ext#@microsoft.onmicrosoft.com::f426aa56-ae13-42b9-a3d7-de947881cd11" providerId="AD" clId="Web-{C756BB8E-817D-4C12-B2BC-888F331712BF}" dt="2021-03-25T06:34:20.412" v="5"/>
          <ac:spMkLst>
            <pc:docMk/>
            <pc:sldMk cId="1154834655" sldId="2076136390"/>
            <ac:spMk id="4" creationId="{BCC8F92E-BF99-4216-886D-6F1B2DB4A887}"/>
          </ac:spMkLst>
        </pc:spChg>
        <pc:spChg chg="del">
          <ac:chgData name="Hugo Bernier" userId="S::hugoabernier_live.ca#ext#@microsoft.onmicrosoft.com::f426aa56-ae13-42b9-a3d7-de947881cd11" providerId="AD" clId="Web-{C756BB8E-817D-4C12-B2BC-888F331712BF}" dt="2021-03-25T06:34:23.724" v="15"/>
          <ac:spMkLst>
            <pc:docMk/>
            <pc:sldMk cId="1154834655" sldId="2076136390"/>
            <ac:spMk id="5" creationId="{D99E2DB0-70F3-400F-878F-33AE8632B7BC}"/>
          </ac:spMkLst>
        </pc:spChg>
        <pc:spChg chg="add del mod">
          <ac:chgData name="Hugo Bernier" userId="S::hugoabernier_live.ca#ext#@microsoft.onmicrosoft.com::f426aa56-ae13-42b9-a3d7-de947881cd11" providerId="AD" clId="Web-{C756BB8E-817D-4C12-B2BC-888F331712BF}" dt="2021-03-25T06:34:50.741" v="19"/>
          <ac:spMkLst>
            <pc:docMk/>
            <pc:sldMk cId="1154834655" sldId="2076136390"/>
            <ac:spMk id="25" creationId="{C630D5C0-F561-4B86-852B-4CB1AF7DF0DE}"/>
          </ac:spMkLst>
        </pc:spChg>
        <pc:spChg chg="add del mod">
          <ac:chgData name="Hugo Bernier" userId="S::hugoabernier_live.ca#ext#@microsoft.onmicrosoft.com::f426aa56-ae13-42b9-a3d7-de947881cd11" providerId="AD" clId="Web-{C756BB8E-817D-4C12-B2BC-888F331712BF}" dt="2021-03-25T06:34:57.147" v="20"/>
          <ac:spMkLst>
            <pc:docMk/>
            <pc:sldMk cId="1154834655" sldId="2076136390"/>
            <ac:spMk id="30" creationId="{0CCFAF94-D5B3-4AD2-9AC0-0710BD1663F1}"/>
          </ac:spMkLst>
        </pc:spChg>
        <pc:grpChg chg="del">
          <ac:chgData name="Hugo Bernier" userId="S::hugoabernier_live.ca#ext#@microsoft.onmicrosoft.com::f426aa56-ae13-42b9-a3d7-de947881cd11" providerId="AD" clId="Web-{C756BB8E-817D-4C12-B2BC-888F331712BF}" dt="2021-03-25T06:34:23.662" v="13"/>
          <ac:grpSpMkLst>
            <pc:docMk/>
            <pc:sldMk cId="1154834655" sldId="2076136390"/>
            <ac:grpSpMk id="6" creationId="{32A851F9-0804-4706-B30B-A13EB48A51A8}"/>
          </ac:grpSpMkLst>
        </pc:grpChg>
        <pc:grpChg chg="del">
          <ac:chgData name="Hugo Bernier" userId="S::hugoabernier_live.ca#ext#@microsoft.onmicrosoft.com::f426aa56-ae13-42b9-a3d7-de947881cd11" providerId="AD" clId="Web-{C756BB8E-817D-4C12-B2BC-888F331712BF}" dt="2021-03-25T06:34:23.646" v="7"/>
          <ac:grpSpMkLst>
            <pc:docMk/>
            <pc:sldMk cId="1154834655" sldId="2076136390"/>
            <ac:grpSpMk id="22" creationId="{AD6324B3-D614-4BF5-AFD3-15500E876D55}"/>
          </ac:grpSpMkLst>
        </pc:grpChg>
        <pc:picChg chg="add del mod">
          <ac:chgData name="Hugo Bernier" userId="S::hugoabernier_live.ca#ext#@microsoft.onmicrosoft.com::f426aa56-ae13-42b9-a3d7-de947881cd11" providerId="AD" clId="Web-{C756BB8E-817D-4C12-B2BC-888F331712BF}" dt="2021-03-25T06:34:11.302" v="1"/>
          <ac:picMkLst>
            <pc:docMk/>
            <pc:sldMk cId="1154834655" sldId="2076136390"/>
            <ac:picMk id="19" creationId="{6A089B88-FEB8-4A8F-B969-C5FF9D6A84A6}"/>
          </ac:picMkLst>
        </pc:picChg>
        <pc:picChg chg="del">
          <ac:chgData name="Hugo Bernier" userId="S::hugoabernier_live.ca#ext#@microsoft.onmicrosoft.com::f426aa56-ae13-42b9-a3d7-de947881cd11" providerId="AD" clId="Web-{C756BB8E-817D-4C12-B2BC-888F331712BF}" dt="2021-03-25T06:34:23.662" v="12"/>
          <ac:picMkLst>
            <pc:docMk/>
            <pc:sldMk cId="1154834655" sldId="2076136390"/>
            <ac:picMk id="24" creationId="{BABC0567-9FD0-49B9-A3F3-D4086058D523}"/>
          </ac:picMkLst>
        </pc:picChg>
        <pc:picChg chg="del">
          <ac:chgData name="Hugo Bernier" userId="S::hugoabernier_live.ca#ext#@microsoft.onmicrosoft.com::f426aa56-ae13-42b9-a3d7-de947881cd11" providerId="AD" clId="Web-{C756BB8E-817D-4C12-B2BC-888F331712BF}" dt="2021-03-25T06:34:23.646" v="9"/>
          <ac:picMkLst>
            <pc:docMk/>
            <pc:sldMk cId="1154834655" sldId="2076136390"/>
            <ac:picMk id="26" creationId="{EDE4CD0D-2903-4CCC-A662-C6027CE51F41}"/>
          </ac:picMkLst>
        </pc:picChg>
        <pc:picChg chg="del">
          <ac:chgData name="Hugo Bernier" userId="S::hugoabernier_live.ca#ext#@microsoft.onmicrosoft.com::f426aa56-ae13-42b9-a3d7-de947881cd11" providerId="AD" clId="Web-{C756BB8E-817D-4C12-B2BC-888F331712BF}" dt="2021-03-25T06:34:23.646" v="10"/>
          <ac:picMkLst>
            <pc:docMk/>
            <pc:sldMk cId="1154834655" sldId="2076136390"/>
            <ac:picMk id="27" creationId="{64C72913-1F84-4804-AD31-D365A9787AB7}"/>
          </ac:picMkLst>
        </pc:picChg>
        <pc:picChg chg="del">
          <ac:chgData name="Hugo Bernier" userId="S::hugoabernier_live.ca#ext#@microsoft.onmicrosoft.com::f426aa56-ae13-42b9-a3d7-de947881cd11" providerId="AD" clId="Web-{C756BB8E-817D-4C12-B2BC-888F331712BF}" dt="2021-03-25T06:34:23.646" v="11"/>
          <ac:picMkLst>
            <pc:docMk/>
            <pc:sldMk cId="1154834655" sldId="2076136390"/>
            <ac:picMk id="28" creationId="{552212ED-7E19-4286-B5FA-6D82FC5469E3}"/>
          </ac:picMkLst>
        </pc:picChg>
        <pc:picChg chg="add mod">
          <ac:chgData name="Hugo Bernier" userId="S::hugoabernier_live.ca#ext#@microsoft.onmicrosoft.com::f426aa56-ae13-42b9-a3d7-de947881cd11" providerId="AD" clId="Web-{C756BB8E-817D-4C12-B2BC-888F331712BF}" dt="2021-03-25T06:35:49.336" v="32" actId="1076"/>
          <ac:picMkLst>
            <pc:docMk/>
            <pc:sldMk cId="1154834655" sldId="2076136390"/>
            <ac:picMk id="31" creationId="{02EB3EDF-1384-48A1-81D7-FE9A96D30620}"/>
          </ac:picMkLst>
        </pc:picChg>
        <pc:picChg chg="del">
          <ac:chgData name="Hugo Bernier" userId="S::hugoabernier_live.ca#ext#@microsoft.onmicrosoft.com::f426aa56-ae13-42b9-a3d7-de947881cd11" providerId="AD" clId="Web-{C756BB8E-817D-4C12-B2BC-888F331712BF}" dt="2021-03-25T06:34:23.646" v="8"/>
          <ac:picMkLst>
            <pc:docMk/>
            <pc:sldMk cId="1154834655" sldId="2076136390"/>
            <ac:picMk id="33" creationId="{6B1F3093-F79F-44B1-BE20-443071F6A2F4}"/>
          </ac:picMkLst>
        </pc:picChg>
      </pc:sldChg>
    </pc:docChg>
  </pc:docChgLst>
  <pc:docChgLst>
    <pc:chgData name="Hugo Bernier" userId="846ef6cd-3f11-462c-a4be-44fff9f1a751" providerId="ADAL" clId="{2E2FAECF-25A0-4E68-8C26-6EE05DB7B612}"/>
    <pc:docChg chg="undo custSel addSld delSld modSld modSection">
      <pc:chgData name="Hugo Bernier" userId="846ef6cd-3f11-462c-a4be-44fff9f1a751" providerId="ADAL" clId="{2E2FAECF-25A0-4E68-8C26-6EE05DB7B612}" dt="2021-04-08T14:04:50.603" v="1287" actId="113"/>
      <pc:docMkLst>
        <pc:docMk/>
      </pc:docMkLst>
      <pc:sldChg chg="del">
        <pc:chgData name="Hugo Bernier" userId="846ef6cd-3f11-462c-a4be-44fff9f1a751" providerId="ADAL" clId="{2E2FAECF-25A0-4E68-8C26-6EE05DB7B612}" dt="2021-04-05T01:49:55.918" v="170" actId="47"/>
        <pc:sldMkLst>
          <pc:docMk/>
          <pc:sldMk cId="2974719989" sldId="267"/>
        </pc:sldMkLst>
      </pc:sldChg>
      <pc:sldChg chg="del">
        <pc:chgData name="Hugo Bernier" userId="846ef6cd-3f11-462c-a4be-44fff9f1a751" providerId="ADAL" clId="{2E2FAECF-25A0-4E68-8C26-6EE05DB7B612}" dt="2021-04-05T01:49:55.918" v="170" actId="47"/>
        <pc:sldMkLst>
          <pc:docMk/>
          <pc:sldMk cId="2601056034" sldId="268"/>
        </pc:sldMkLst>
      </pc:sldChg>
      <pc:sldChg chg="del">
        <pc:chgData name="Hugo Bernier" userId="846ef6cd-3f11-462c-a4be-44fff9f1a751" providerId="ADAL" clId="{2E2FAECF-25A0-4E68-8C26-6EE05DB7B612}" dt="2021-04-05T01:49:55.918" v="170" actId="47"/>
        <pc:sldMkLst>
          <pc:docMk/>
          <pc:sldMk cId="428841483" sldId="272"/>
        </pc:sldMkLst>
      </pc:sldChg>
      <pc:sldChg chg="modSp mod">
        <pc:chgData name="Hugo Bernier" userId="846ef6cd-3f11-462c-a4be-44fff9f1a751" providerId="ADAL" clId="{2E2FAECF-25A0-4E68-8C26-6EE05DB7B612}" dt="2021-04-05T01:51:13.296" v="184" actId="6549"/>
        <pc:sldMkLst>
          <pc:docMk/>
          <pc:sldMk cId="2967945684" sldId="277"/>
        </pc:sldMkLst>
        <pc:spChg chg="mod">
          <ac:chgData name="Hugo Bernier" userId="846ef6cd-3f11-462c-a4be-44fff9f1a751" providerId="ADAL" clId="{2E2FAECF-25A0-4E68-8C26-6EE05DB7B612}" dt="2021-04-05T01:51:13.296" v="184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del">
        <pc:chgData name="Hugo Bernier" userId="846ef6cd-3f11-462c-a4be-44fff9f1a751" providerId="ADAL" clId="{2E2FAECF-25A0-4E68-8C26-6EE05DB7B612}" dt="2021-04-05T01:49:55.918" v="170" actId="47"/>
        <pc:sldMkLst>
          <pc:docMk/>
          <pc:sldMk cId="1539891205" sldId="343"/>
        </pc:sldMkLst>
      </pc:sldChg>
      <pc:sldChg chg="del">
        <pc:chgData name="Hugo Bernier" userId="846ef6cd-3f11-462c-a4be-44fff9f1a751" providerId="ADAL" clId="{2E2FAECF-25A0-4E68-8C26-6EE05DB7B612}" dt="2021-04-05T01:49:55.918" v="170" actId="47"/>
        <pc:sldMkLst>
          <pc:docMk/>
          <pc:sldMk cId="2840121709" sldId="345"/>
        </pc:sldMkLst>
      </pc:sldChg>
      <pc:sldChg chg="del">
        <pc:chgData name="Hugo Bernier" userId="846ef6cd-3f11-462c-a4be-44fff9f1a751" providerId="ADAL" clId="{2E2FAECF-25A0-4E68-8C26-6EE05DB7B612}" dt="2021-04-05T01:49:55.918" v="170" actId="47"/>
        <pc:sldMkLst>
          <pc:docMk/>
          <pc:sldMk cId="2902822800" sldId="346"/>
        </pc:sldMkLst>
      </pc:sldChg>
      <pc:sldChg chg="del">
        <pc:chgData name="Hugo Bernier" userId="846ef6cd-3f11-462c-a4be-44fff9f1a751" providerId="ADAL" clId="{2E2FAECF-25A0-4E68-8C26-6EE05DB7B612}" dt="2021-04-05T01:49:55.918" v="170" actId="47"/>
        <pc:sldMkLst>
          <pc:docMk/>
          <pc:sldMk cId="1728327467" sldId="347"/>
        </pc:sldMkLst>
      </pc:sldChg>
      <pc:sldChg chg="del">
        <pc:chgData name="Hugo Bernier" userId="846ef6cd-3f11-462c-a4be-44fff9f1a751" providerId="ADAL" clId="{2E2FAECF-25A0-4E68-8C26-6EE05DB7B612}" dt="2021-04-05T01:49:55.918" v="170" actId="47"/>
        <pc:sldMkLst>
          <pc:docMk/>
          <pc:sldMk cId="1976807916" sldId="349"/>
        </pc:sldMkLst>
      </pc:sldChg>
      <pc:sldChg chg="modSp mod">
        <pc:chgData name="Hugo Bernier" userId="846ef6cd-3f11-462c-a4be-44fff9f1a751" providerId="ADAL" clId="{2E2FAECF-25A0-4E68-8C26-6EE05DB7B612}" dt="2021-04-05T01:32:09.357" v="21" actId="20577"/>
        <pc:sldMkLst>
          <pc:docMk/>
          <pc:sldMk cId="287163252" sldId="1567"/>
        </pc:sldMkLst>
        <pc:spChg chg="mod">
          <ac:chgData name="Hugo Bernier" userId="846ef6cd-3f11-462c-a4be-44fff9f1a751" providerId="ADAL" clId="{2E2FAECF-25A0-4E68-8C26-6EE05DB7B612}" dt="2021-04-05T01:32:09.357" v="2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Hugo Bernier" userId="846ef6cd-3f11-462c-a4be-44fff9f1a751" providerId="ADAL" clId="{2E2FAECF-25A0-4E68-8C26-6EE05DB7B612}" dt="2021-04-05T01:43:09.633" v="145" actId="6549"/>
        <pc:sldMkLst>
          <pc:docMk/>
          <pc:sldMk cId="10702720" sldId="2079"/>
        </pc:sldMkLst>
        <pc:spChg chg="add del">
          <ac:chgData name="Hugo Bernier" userId="846ef6cd-3f11-462c-a4be-44fff9f1a751" providerId="ADAL" clId="{2E2FAECF-25A0-4E68-8C26-6EE05DB7B612}" dt="2021-04-05T01:36:16.498" v="89"/>
          <ac:spMkLst>
            <pc:docMk/>
            <pc:sldMk cId="10702720" sldId="2079"/>
            <ac:spMk id="4" creationId="{48262E07-6EC1-48A4-B270-92F5C4D80BF2}"/>
          </ac:spMkLst>
        </pc:spChg>
        <pc:spChg chg="add del">
          <ac:chgData name="Hugo Bernier" userId="846ef6cd-3f11-462c-a4be-44fff9f1a751" providerId="ADAL" clId="{2E2FAECF-25A0-4E68-8C26-6EE05DB7B612}" dt="2021-04-05T01:36:37.094" v="91"/>
          <ac:spMkLst>
            <pc:docMk/>
            <pc:sldMk cId="10702720" sldId="2079"/>
            <ac:spMk id="6" creationId="{33532E92-E74C-437D-AC52-CEBE6308092F}"/>
          </ac:spMkLst>
        </pc:spChg>
        <pc:spChg chg="mod">
          <ac:chgData name="Hugo Bernier" userId="846ef6cd-3f11-462c-a4be-44fff9f1a751" providerId="ADAL" clId="{2E2FAECF-25A0-4E68-8C26-6EE05DB7B612}" dt="2021-04-05T01:43:09.633" v="145" actId="6549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Hugo Bernier" userId="846ef6cd-3f11-462c-a4be-44fff9f1a751" providerId="ADAL" clId="{2E2FAECF-25A0-4E68-8C26-6EE05DB7B612}" dt="2021-04-05T01:42:01.305" v="114" actId="478"/>
          <ac:picMkLst>
            <pc:docMk/>
            <pc:sldMk cId="10702720" sldId="2079"/>
            <ac:picMk id="2" creationId="{8217BDA2-630E-431E-99B5-F5CCF0394A91}"/>
          </ac:picMkLst>
        </pc:picChg>
        <pc:picChg chg="add mod modCrop">
          <ac:chgData name="Hugo Bernier" userId="846ef6cd-3f11-462c-a4be-44fff9f1a751" providerId="ADAL" clId="{2E2FAECF-25A0-4E68-8C26-6EE05DB7B612}" dt="2021-04-05T01:42:16.520" v="116" actId="408"/>
          <ac:picMkLst>
            <pc:docMk/>
            <pc:sldMk cId="10702720" sldId="2079"/>
            <ac:picMk id="10" creationId="{DCF1F15A-2BFC-436F-81AF-7BDB465DE74D}"/>
          </ac:picMkLst>
        </pc:picChg>
        <pc:picChg chg="del">
          <ac:chgData name="Hugo Bernier" userId="846ef6cd-3f11-462c-a4be-44fff9f1a751" providerId="ADAL" clId="{2E2FAECF-25A0-4E68-8C26-6EE05DB7B612}" dt="2021-04-05T01:37:50.172" v="100" actId="478"/>
          <ac:picMkLst>
            <pc:docMk/>
            <pc:sldMk cId="10702720" sldId="2079"/>
            <ac:picMk id="11" creationId="{9D84FA79-3D16-49AB-9DD9-7479C1B5C089}"/>
          </ac:picMkLst>
        </pc:picChg>
        <pc:picChg chg="del">
          <ac:chgData name="Hugo Bernier" userId="846ef6cd-3f11-462c-a4be-44fff9f1a751" providerId="ADAL" clId="{2E2FAECF-25A0-4E68-8C26-6EE05DB7B612}" dt="2021-04-05T01:32:25.135" v="22" actId="478"/>
          <ac:picMkLst>
            <pc:docMk/>
            <pc:sldMk cId="10702720" sldId="2079"/>
            <ac:picMk id="13" creationId="{62453303-C918-4EAB-8D85-9BA92DCF2A91}"/>
          </ac:picMkLst>
        </pc:picChg>
        <pc:picChg chg="del">
          <ac:chgData name="Hugo Bernier" userId="846ef6cd-3f11-462c-a4be-44fff9f1a751" providerId="ADAL" clId="{2E2FAECF-25A0-4E68-8C26-6EE05DB7B612}" dt="2021-04-05T01:40:09.884" v="108" actId="478"/>
          <ac:picMkLst>
            <pc:docMk/>
            <pc:sldMk cId="10702720" sldId="2079"/>
            <ac:picMk id="1026" creationId="{2EF9118F-C222-407A-B9FB-CF2CE51DECEF}"/>
          </ac:picMkLst>
        </pc:picChg>
        <pc:picChg chg="add mod">
          <ac:chgData name="Hugo Bernier" userId="846ef6cd-3f11-462c-a4be-44fff9f1a751" providerId="ADAL" clId="{2E2FAECF-25A0-4E68-8C26-6EE05DB7B612}" dt="2021-04-05T01:42:16.520" v="116" actId="408"/>
          <ac:picMkLst>
            <pc:docMk/>
            <pc:sldMk cId="10702720" sldId="2079"/>
            <ac:picMk id="1030" creationId="{E4676B73-FD6F-4498-BC7F-5F565164B569}"/>
          </ac:picMkLst>
        </pc:picChg>
        <pc:picChg chg="add mod">
          <ac:chgData name="Hugo Bernier" userId="846ef6cd-3f11-462c-a4be-44fff9f1a751" providerId="ADAL" clId="{2E2FAECF-25A0-4E68-8C26-6EE05DB7B612}" dt="2021-04-05T01:42:16.520" v="116" actId="408"/>
          <ac:picMkLst>
            <pc:docMk/>
            <pc:sldMk cId="10702720" sldId="2079"/>
            <ac:picMk id="1032" creationId="{F7CBFF6F-29DF-4743-BF62-A3B043E0DC86}"/>
          </ac:picMkLst>
        </pc:picChg>
      </pc:sldChg>
      <pc:sldChg chg="addSp delSp modSp mod">
        <pc:chgData name="Hugo Bernier" userId="846ef6cd-3f11-462c-a4be-44fff9f1a751" providerId="ADAL" clId="{2E2FAECF-25A0-4E68-8C26-6EE05DB7B612}" dt="2021-04-05T01:57:10.299" v="250" actId="1036"/>
        <pc:sldMkLst>
          <pc:docMk/>
          <pc:sldMk cId="778883926" sldId="2076136264"/>
        </pc:sldMkLst>
        <pc:spChg chg="del">
          <ac:chgData name="Hugo Bernier" userId="846ef6cd-3f11-462c-a4be-44fff9f1a751" providerId="ADAL" clId="{2E2FAECF-25A0-4E68-8C26-6EE05DB7B612}" dt="2021-04-05T01:54:58.358" v="214" actId="478"/>
          <ac:spMkLst>
            <pc:docMk/>
            <pc:sldMk cId="778883926" sldId="2076136264"/>
            <ac:spMk id="12" creationId="{51F11C7D-1C3F-43B4-ACD3-702D70211F33}"/>
          </ac:spMkLst>
        </pc:spChg>
        <pc:spChg chg="mod">
          <ac:chgData name="Hugo Bernier" userId="846ef6cd-3f11-462c-a4be-44fff9f1a751" providerId="ADAL" clId="{2E2FAECF-25A0-4E68-8C26-6EE05DB7B612}" dt="2021-04-05T01:57:10.299" v="250" actId="1036"/>
          <ac:spMkLst>
            <pc:docMk/>
            <pc:sldMk cId="778883926" sldId="2076136264"/>
            <ac:spMk id="14" creationId="{953584C8-8734-42EA-AD16-6AA2B405D249}"/>
          </ac:spMkLst>
        </pc:spChg>
        <pc:grpChg chg="del">
          <ac:chgData name="Hugo Bernier" userId="846ef6cd-3f11-462c-a4be-44fff9f1a751" providerId="ADAL" clId="{2E2FAECF-25A0-4E68-8C26-6EE05DB7B612}" dt="2021-04-05T01:54:50.572" v="212" actId="478"/>
          <ac:grpSpMkLst>
            <pc:docMk/>
            <pc:sldMk cId="778883926" sldId="2076136264"/>
            <ac:grpSpMk id="5" creationId="{7A361181-D956-49E8-8DF1-E05AC9FDF064}"/>
          </ac:grpSpMkLst>
        </pc:grpChg>
        <pc:picChg chg="add mod">
          <ac:chgData name="Hugo Bernier" userId="846ef6cd-3f11-462c-a4be-44fff9f1a751" providerId="ADAL" clId="{2E2FAECF-25A0-4E68-8C26-6EE05DB7B612}" dt="2021-04-05T01:54:38.780" v="209" actId="1076"/>
          <ac:picMkLst>
            <pc:docMk/>
            <pc:sldMk cId="778883926" sldId="2076136264"/>
            <ac:picMk id="10" creationId="{58865316-36E8-40A4-87D9-AE68D2C1F8D6}"/>
          </ac:picMkLst>
        </pc:picChg>
        <pc:picChg chg="add mod">
          <ac:chgData name="Hugo Bernier" userId="846ef6cd-3f11-462c-a4be-44fff9f1a751" providerId="ADAL" clId="{2E2FAECF-25A0-4E68-8C26-6EE05DB7B612}" dt="2021-04-05T01:54:43.715" v="210" actId="1076"/>
          <ac:picMkLst>
            <pc:docMk/>
            <pc:sldMk cId="778883926" sldId="2076136264"/>
            <ac:picMk id="11" creationId="{6D334B19-A721-452D-A924-23DC31DD276F}"/>
          </ac:picMkLst>
        </pc:picChg>
        <pc:picChg chg="add mod">
          <ac:chgData name="Hugo Bernier" userId="846ef6cd-3f11-462c-a4be-44fff9f1a751" providerId="ADAL" clId="{2E2FAECF-25A0-4E68-8C26-6EE05DB7B612}" dt="2021-04-05T01:54:48.643" v="211" actId="1076"/>
          <ac:picMkLst>
            <pc:docMk/>
            <pc:sldMk cId="778883926" sldId="2076136264"/>
            <ac:picMk id="13" creationId="{C943AAD7-7D62-4532-B6E9-78E3AFFF88CC}"/>
          </ac:picMkLst>
        </pc:picChg>
        <pc:picChg chg="del">
          <ac:chgData name="Hugo Bernier" userId="846ef6cd-3f11-462c-a4be-44fff9f1a751" providerId="ADAL" clId="{2E2FAECF-25A0-4E68-8C26-6EE05DB7B612}" dt="2021-04-05T01:55:01.221" v="215" actId="478"/>
          <ac:picMkLst>
            <pc:docMk/>
            <pc:sldMk cId="778883926" sldId="2076136264"/>
            <ac:picMk id="2050" creationId="{C69CDD5D-527F-44D8-BCE7-C712F7D7FBAC}"/>
          </ac:picMkLst>
        </pc:picChg>
        <pc:picChg chg="del">
          <ac:chgData name="Hugo Bernier" userId="846ef6cd-3f11-462c-a4be-44fff9f1a751" providerId="ADAL" clId="{2E2FAECF-25A0-4E68-8C26-6EE05DB7B612}" dt="2021-04-05T01:54:54.501" v="213" actId="478"/>
          <ac:picMkLst>
            <pc:docMk/>
            <pc:sldMk cId="778883926" sldId="2076136264"/>
            <ac:picMk id="3074" creationId="{0C5A4A85-761A-462F-9399-0FF4BF19E1D2}"/>
          </ac:picMkLst>
        </pc:picChg>
      </pc:sldChg>
      <pc:sldChg chg="addSp modSp mod modAnim">
        <pc:chgData name="Hugo Bernier" userId="846ef6cd-3f11-462c-a4be-44fff9f1a751" providerId="ADAL" clId="{2E2FAECF-25A0-4E68-8C26-6EE05DB7B612}" dt="2021-04-05T01:53:42.799" v="206" actId="206"/>
        <pc:sldMkLst>
          <pc:docMk/>
          <pc:sldMk cId="4039685786" sldId="2076136275"/>
        </pc:sldMkLst>
        <pc:picChg chg="add mod">
          <ac:chgData name="Hugo Bernier" userId="846ef6cd-3f11-462c-a4be-44fff9f1a751" providerId="ADAL" clId="{2E2FAECF-25A0-4E68-8C26-6EE05DB7B612}" dt="2021-04-05T01:52:04.199" v="191" actId="1076"/>
          <ac:picMkLst>
            <pc:docMk/>
            <pc:sldMk cId="4039685786" sldId="2076136275"/>
            <ac:picMk id="9" creationId="{454EB74A-6792-49CE-BE7F-4F66BCC4A37A}"/>
          </ac:picMkLst>
        </pc:picChg>
      </pc:sldChg>
      <pc:sldChg chg="addSp delSp modSp mod">
        <pc:chgData name="Hugo Bernier" userId="846ef6cd-3f11-462c-a4be-44fff9f1a751" providerId="ADAL" clId="{2E2FAECF-25A0-4E68-8C26-6EE05DB7B612}" dt="2021-04-05T01:48:09.109" v="160" actId="478"/>
        <pc:sldMkLst>
          <pc:docMk/>
          <pc:sldMk cId="1901332553" sldId="2076136282"/>
        </pc:sldMkLst>
        <pc:spChg chg="add del">
          <ac:chgData name="Hugo Bernier" userId="846ef6cd-3f11-462c-a4be-44fff9f1a751" providerId="ADAL" clId="{2E2FAECF-25A0-4E68-8C26-6EE05DB7B612}" dt="2021-04-05T01:46:52.324" v="152"/>
          <ac:spMkLst>
            <pc:docMk/>
            <pc:sldMk cId="1901332553" sldId="2076136282"/>
            <ac:spMk id="2" creationId="{D10D9A88-FE67-4198-AE9F-6F029A4212FB}"/>
          </ac:spMkLst>
        </pc:spChg>
        <pc:spChg chg="add del mod">
          <ac:chgData name="Hugo Bernier" userId="846ef6cd-3f11-462c-a4be-44fff9f1a751" providerId="ADAL" clId="{2E2FAECF-25A0-4E68-8C26-6EE05DB7B612}" dt="2021-04-05T01:46:47.883" v="150" actId="478"/>
          <ac:spMkLst>
            <pc:docMk/>
            <pc:sldMk cId="1901332553" sldId="2076136282"/>
            <ac:spMk id="4" creationId="{D172B938-B430-4616-BCAB-61DDEF570F82}"/>
          </ac:spMkLst>
        </pc:spChg>
        <pc:picChg chg="add mod">
          <ac:chgData name="Hugo Bernier" userId="846ef6cd-3f11-462c-a4be-44fff9f1a751" providerId="ADAL" clId="{2E2FAECF-25A0-4E68-8C26-6EE05DB7B612}" dt="2021-04-05T01:48:05.978" v="159" actId="1076"/>
          <ac:picMkLst>
            <pc:docMk/>
            <pc:sldMk cId="1901332553" sldId="2076136282"/>
            <ac:picMk id="6" creationId="{A48E7D50-AB8B-460F-92A0-B07931567633}"/>
          </ac:picMkLst>
        </pc:picChg>
        <pc:picChg chg="del">
          <ac:chgData name="Hugo Bernier" userId="846ef6cd-3f11-462c-a4be-44fff9f1a751" providerId="ADAL" clId="{2E2FAECF-25A0-4E68-8C26-6EE05DB7B612}" dt="2021-04-05T01:48:09.109" v="160" actId="478"/>
          <ac:picMkLst>
            <pc:docMk/>
            <pc:sldMk cId="1901332553" sldId="2076136282"/>
            <ac:picMk id="1028" creationId="{D51D4D84-762C-41DB-A90A-36B1DF7F2705}"/>
          </ac:picMkLst>
        </pc:picChg>
      </pc:sldChg>
      <pc:sldChg chg="delSp modSp mod delAnim">
        <pc:chgData name="Hugo Bernier" userId="846ef6cd-3f11-462c-a4be-44fff9f1a751" providerId="ADAL" clId="{2E2FAECF-25A0-4E68-8C26-6EE05DB7B612}" dt="2021-04-05T01:44:17.852" v="148" actId="1037"/>
        <pc:sldMkLst>
          <pc:docMk/>
          <pc:sldMk cId="357588276" sldId="2076136388"/>
        </pc:sldMkLst>
        <pc:spChg chg="del">
          <ac:chgData name="Hugo Bernier" userId="846ef6cd-3f11-462c-a4be-44fff9f1a751" providerId="ADAL" clId="{2E2FAECF-25A0-4E68-8C26-6EE05DB7B612}" dt="2021-04-05T01:44:14.373" v="146" actId="478"/>
          <ac:spMkLst>
            <pc:docMk/>
            <pc:sldMk cId="357588276" sldId="2076136388"/>
            <ac:spMk id="3" creationId="{629C4B94-71DA-40BB-8689-BC11D2F3DE1F}"/>
          </ac:spMkLst>
        </pc:spChg>
        <pc:picChg chg="mod">
          <ac:chgData name="Hugo Bernier" userId="846ef6cd-3f11-462c-a4be-44fff9f1a751" providerId="ADAL" clId="{2E2FAECF-25A0-4E68-8C26-6EE05DB7B612}" dt="2021-04-05T01:44:17.852" v="148" actId="1037"/>
          <ac:picMkLst>
            <pc:docMk/>
            <pc:sldMk cId="357588276" sldId="2076136388"/>
            <ac:picMk id="5" creationId="{D85B9EC6-EA01-4CE7-9AC2-E350CC8B5AD2}"/>
          </ac:picMkLst>
        </pc:picChg>
      </pc:sldChg>
      <pc:sldChg chg="addSp delSp del mod">
        <pc:chgData name="Hugo Bernier" userId="846ef6cd-3f11-462c-a4be-44fff9f1a751" providerId="ADAL" clId="{2E2FAECF-25A0-4E68-8C26-6EE05DB7B612}" dt="2021-04-05T01:49:11.898" v="168" actId="47"/>
        <pc:sldMkLst>
          <pc:docMk/>
          <pc:sldMk cId="1154834655" sldId="2076136390"/>
        </pc:sldMkLst>
        <pc:picChg chg="add del">
          <ac:chgData name="Hugo Bernier" userId="846ef6cd-3f11-462c-a4be-44fff9f1a751" providerId="ADAL" clId="{2E2FAECF-25A0-4E68-8C26-6EE05DB7B612}" dt="2021-04-05T01:48:27.815" v="162" actId="478"/>
          <ac:picMkLst>
            <pc:docMk/>
            <pc:sldMk cId="1154834655" sldId="2076136390"/>
            <ac:picMk id="31" creationId="{02EB3EDF-1384-48A1-81D7-FE9A96D30620}"/>
          </ac:picMkLst>
        </pc:picChg>
      </pc:sldChg>
      <pc:sldChg chg="del">
        <pc:chgData name="Hugo Bernier" userId="846ef6cd-3f11-462c-a4be-44fff9f1a751" providerId="ADAL" clId="{2E2FAECF-25A0-4E68-8C26-6EE05DB7B612}" dt="2021-04-05T01:49:55.918" v="170" actId="47"/>
        <pc:sldMkLst>
          <pc:docMk/>
          <pc:sldMk cId="3867987761" sldId="2076137533"/>
        </pc:sldMkLst>
      </pc:sldChg>
      <pc:sldChg chg="addSp delSp modSp add mod modNotesTx">
        <pc:chgData name="Hugo Bernier" userId="846ef6cd-3f11-462c-a4be-44fff9f1a751" providerId="ADAL" clId="{2E2FAECF-25A0-4E68-8C26-6EE05DB7B612}" dt="2021-04-08T14:04:50.603" v="1287" actId="113"/>
        <pc:sldMkLst>
          <pc:docMk/>
          <pc:sldMk cId="2636939237" sldId="2076137579"/>
        </pc:sldMkLst>
        <pc:spChg chg="mod">
          <ac:chgData name="Hugo Bernier" userId="846ef6cd-3f11-462c-a4be-44fff9f1a751" providerId="ADAL" clId="{2E2FAECF-25A0-4E68-8C26-6EE05DB7B612}" dt="2021-04-08T03:54:53.096" v="1096" actId="20577"/>
          <ac:spMkLst>
            <pc:docMk/>
            <pc:sldMk cId="2636939237" sldId="2076137579"/>
            <ac:spMk id="3" creationId="{CBDC9C38-872E-4048-96FE-C321FEF21EC1}"/>
          </ac:spMkLst>
        </pc:spChg>
        <pc:spChg chg="mod">
          <ac:chgData name="Hugo Bernier" userId="846ef6cd-3f11-462c-a4be-44fff9f1a751" providerId="ADAL" clId="{2E2FAECF-25A0-4E68-8C26-6EE05DB7B612}" dt="2021-04-08T03:01:15.012" v="922" actId="1076"/>
          <ac:spMkLst>
            <pc:docMk/>
            <pc:sldMk cId="2636939237" sldId="2076137579"/>
            <ac:spMk id="5" creationId="{D99E2DB0-70F3-400F-878F-33AE8632B7BC}"/>
          </ac:spMkLst>
        </pc:spChg>
        <pc:spChg chg="add">
          <ac:chgData name="Hugo Bernier" userId="846ef6cd-3f11-462c-a4be-44fff9f1a751" providerId="ADAL" clId="{2E2FAECF-25A0-4E68-8C26-6EE05DB7B612}" dt="2021-04-08T03:50:22.888" v="1004"/>
          <ac:spMkLst>
            <pc:docMk/>
            <pc:sldMk cId="2636939237" sldId="2076137579"/>
            <ac:spMk id="18" creationId="{EA52D9A0-A884-4AFB-AC0A-EE552CFDF50B}"/>
          </ac:spMkLst>
        </pc:spChg>
        <pc:spChg chg="add del">
          <ac:chgData name="Hugo Bernier" userId="846ef6cd-3f11-462c-a4be-44fff9f1a751" providerId="ADAL" clId="{2E2FAECF-25A0-4E68-8C26-6EE05DB7B612}" dt="2021-04-05T03:59:48.834" v="692"/>
          <ac:spMkLst>
            <pc:docMk/>
            <pc:sldMk cId="2636939237" sldId="2076137579"/>
            <ac:spMk id="21" creationId="{90CEE258-00A1-4A3E-BBF9-DBE762151C6C}"/>
          </ac:spMkLst>
        </pc:spChg>
        <pc:grpChg chg="add del mod topLvl">
          <ac:chgData name="Hugo Bernier" userId="846ef6cd-3f11-462c-a4be-44fff9f1a751" providerId="ADAL" clId="{2E2FAECF-25A0-4E68-8C26-6EE05DB7B612}" dt="2021-04-08T03:52:19.364" v="1026" actId="165"/>
          <ac:grpSpMkLst>
            <pc:docMk/>
            <pc:sldMk cId="2636939237" sldId="2076137579"/>
            <ac:grpSpMk id="4" creationId="{3676B26C-B476-4C5B-913E-BBAAD1E304EC}"/>
          </ac:grpSpMkLst>
        </pc:grpChg>
        <pc:grpChg chg="add del mod topLvl">
          <ac:chgData name="Hugo Bernier" userId="846ef6cd-3f11-462c-a4be-44fff9f1a751" providerId="ADAL" clId="{2E2FAECF-25A0-4E68-8C26-6EE05DB7B612}" dt="2021-04-08T03:53:37.445" v="1064" actId="165"/>
          <ac:grpSpMkLst>
            <pc:docMk/>
            <pc:sldMk cId="2636939237" sldId="2076137579"/>
            <ac:grpSpMk id="19" creationId="{1E8B5547-3FF0-4C93-A740-8F3B0DC1B71F}"/>
          </ac:grpSpMkLst>
        </pc:grpChg>
        <pc:grpChg chg="add del mod">
          <ac:chgData name="Hugo Bernier" userId="846ef6cd-3f11-462c-a4be-44fff9f1a751" providerId="ADAL" clId="{2E2FAECF-25A0-4E68-8C26-6EE05DB7B612}" dt="2021-04-08T03:51:59.022" v="1020" actId="165"/>
          <ac:grpSpMkLst>
            <pc:docMk/>
            <pc:sldMk cId="2636939237" sldId="2076137579"/>
            <ac:grpSpMk id="21" creationId="{BC23641F-8906-4FDD-8720-75DCC44E2D18}"/>
          </ac:grpSpMkLst>
        </pc:grpChg>
        <pc:grpChg chg="add mod">
          <ac:chgData name="Hugo Bernier" userId="846ef6cd-3f11-462c-a4be-44fff9f1a751" providerId="ADAL" clId="{2E2FAECF-25A0-4E68-8C26-6EE05DB7B612}" dt="2021-04-05T05:21:33.180" v="843" actId="164"/>
          <ac:grpSpMkLst>
            <pc:docMk/>
            <pc:sldMk cId="2636939237" sldId="2076137579"/>
            <ac:grpSpMk id="35" creationId="{DEBCEB04-371C-4E27-ACE4-C74A1CB5F464}"/>
          </ac:grpSpMkLst>
        </pc:grpChg>
        <pc:grpChg chg="add del mod">
          <ac:chgData name="Hugo Bernier" userId="846ef6cd-3f11-462c-a4be-44fff9f1a751" providerId="ADAL" clId="{2E2FAECF-25A0-4E68-8C26-6EE05DB7B612}" dt="2021-04-05T05:21:51.547" v="848" actId="165"/>
          <ac:grpSpMkLst>
            <pc:docMk/>
            <pc:sldMk cId="2636939237" sldId="2076137579"/>
            <ac:grpSpMk id="36" creationId="{BF2CE634-77E3-4D6D-AD77-8082786F4A0F}"/>
          </ac:grpSpMkLst>
        </pc:grpChg>
        <pc:picChg chg="add del mod">
          <ac:chgData name="Hugo Bernier" userId="846ef6cd-3f11-462c-a4be-44fff9f1a751" providerId="ADAL" clId="{2E2FAECF-25A0-4E68-8C26-6EE05DB7B612}" dt="2021-04-05T03:02:59.988" v="509"/>
          <ac:picMkLst>
            <pc:docMk/>
            <pc:sldMk cId="2636939237" sldId="2076137579"/>
            <ac:picMk id="18" creationId="{3ABDFC06-0D76-419F-9A0D-A64B0FF2F638}"/>
          </ac:picMkLst>
        </pc:picChg>
        <pc:picChg chg="add mod topLvl modCrop">
          <ac:chgData name="Hugo Bernier" userId="846ef6cd-3f11-462c-a4be-44fff9f1a751" providerId="ADAL" clId="{2E2FAECF-25A0-4E68-8C26-6EE05DB7B612}" dt="2021-04-08T03:52:56.459" v="1052" actId="732"/>
          <ac:picMkLst>
            <pc:docMk/>
            <pc:sldMk cId="2636939237" sldId="2076137579"/>
            <ac:picMk id="20" creationId="{9E37CD7A-9E8F-480E-A525-3ECB48E84B21}"/>
          </ac:picMkLst>
        </pc:picChg>
        <pc:picChg chg="del">
          <ac:chgData name="Hugo Bernier" userId="846ef6cd-3f11-462c-a4be-44fff9f1a751" providerId="ADAL" clId="{2E2FAECF-25A0-4E68-8C26-6EE05DB7B612}" dt="2021-04-05T02:42:58.113" v="341" actId="478"/>
          <ac:picMkLst>
            <pc:docMk/>
            <pc:sldMk cId="2636939237" sldId="2076137579"/>
            <ac:picMk id="23" creationId="{9AB100A1-A1B6-44B2-A106-D52AF367FE83}"/>
          </ac:picMkLst>
        </pc:picChg>
        <pc:picChg chg="add mod topLvl modCrop">
          <ac:chgData name="Hugo Bernier" userId="846ef6cd-3f11-462c-a4be-44fff9f1a751" providerId="ADAL" clId="{2E2FAECF-25A0-4E68-8C26-6EE05DB7B612}" dt="2021-04-08T03:53:31.666" v="1061" actId="732"/>
          <ac:picMkLst>
            <pc:docMk/>
            <pc:sldMk cId="2636939237" sldId="2076137579"/>
            <ac:picMk id="25" creationId="{F8951A43-4B32-4A8B-9A59-A493EA85EC81}"/>
          </ac:picMkLst>
        </pc:picChg>
        <pc:picChg chg="mod">
          <ac:chgData name="Hugo Bernier" userId="846ef6cd-3f11-462c-a4be-44fff9f1a751" providerId="ADAL" clId="{2E2FAECF-25A0-4E68-8C26-6EE05DB7B612}" dt="2021-04-08T03:55:09.985" v="1128" actId="1036"/>
          <ac:picMkLst>
            <pc:docMk/>
            <pc:sldMk cId="2636939237" sldId="2076137579"/>
            <ac:picMk id="26" creationId="{EDE4CD0D-2903-4CCC-A662-C6027CE51F41}"/>
          </ac:picMkLst>
        </pc:picChg>
        <pc:picChg chg="mod">
          <ac:chgData name="Hugo Bernier" userId="846ef6cd-3f11-462c-a4be-44fff9f1a751" providerId="ADAL" clId="{2E2FAECF-25A0-4E68-8C26-6EE05DB7B612}" dt="2021-04-08T13:37:44.511" v="1255" actId="1036"/>
          <ac:picMkLst>
            <pc:docMk/>
            <pc:sldMk cId="2636939237" sldId="2076137579"/>
            <ac:picMk id="27" creationId="{64C72913-1F84-4804-AD31-D365A9787AB7}"/>
          </ac:picMkLst>
        </pc:picChg>
        <pc:picChg chg="mod">
          <ac:chgData name="Hugo Bernier" userId="846ef6cd-3f11-462c-a4be-44fff9f1a751" providerId="ADAL" clId="{2E2FAECF-25A0-4E68-8C26-6EE05DB7B612}" dt="2021-04-08T13:37:44.511" v="1255" actId="1036"/>
          <ac:picMkLst>
            <pc:docMk/>
            <pc:sldMk cId="2636939237" sldId="2076137579"/>
            <ac:picMk id="28" creationId="{552212ED-7E19-4286-B5FA-6D82FC5469E3}"/>
          </ac:picMkLst>
        </pc:picChg>
        <pc:picChg chg="del">
          <ac:chgData name="Hugo Bernier" userId="846ef6cd-3f11-462c-a4be-44fff9f1a751" providerId="ADAL" clId="{2E2FAECF-25A0-4E68-8C26-6EE05DB7B612}" dt="2021-04-05T01:49:07.098" v="167" actId="478"/>
          <ac:picMkLst>
            <pc:docMk/>
            <pc:sldMk cId="2636939237" sldId="2076137579"/>
            <ac:picMk id="29" creationId="{9214A2C0-AE58-4C07-B214-D48A733388A2}"/>
          </ac:picMkLst>
        </pc:picChg>
        <pc:picChg chg="add mod topLvl">
          <ac:chgData name="Hugo Bernier" userId="846ef6cd-3f11-462c-a4be-44fff9f1a751" providerId="ADAL" clId="{2E2FAECF-25A0-4E68-8C26-6EE05DB7B612}" dt="2021-04-08T03:52:19.364" v="1026" actId="165"/>
          <ac:picMkLst>
            <pc:docMk/>
            <pc:sldMk cId="2636939237" sldId="2076137579"/>
            <ac:picMk id="31" creationId="{728DD8E2-89C0-4A77-A6FA-03C62AF0DF38}"/>
          </ac:picMkLst>
        </pc:picChg>
        <pc:picChg chg="del">
          <ac:chgData name="Hugo Bernier" userId="846ef6cd-3f11-462c-a4be-44fff9f1a751" providerId="ADAL" clId="{2E2FAECF-25A0-4E68-8C26-6EE05DB7B612}" dt="2021-04-05T01:49:04.234" v="164" actId="478"/>
          <ac:picMkLst>
            <pc:docMk/>
            <pc:sldMk cId="2636939237" sldId="2076137579"/>
            <ac:picMk id="32" creationId="{691997F0-8FE7-4479-B762-CF984C20B8C2}"/>
          </ac:picMkLst>
        </pc:picChg>
        <pc:picChg chg="mod">
          <ac:chgData name="Hugo Bernier" userId="846ef6cd-3f11-462c-a4be-44fff9f1a751" providerId="ADAL" clId="{2E2FAECF-25A0-4E68-8C26-6EE05DB7B612}" dt="2021-04-08T13:37:27.755" v="1196" actId="1036"/>
          <ac:picMkLst>
            <pc:docMk/>
            <pc:sldMk cId="2636939237" sldId="2076137579"/>
            <ac:picMk id="33" creationId="{6B1F3093-F79F-44B1-BE20-443071F6A2F4}"/>
          </ac:picMkLst>
        </pc:picChg>
        <pc:picChg chg="del">
          <ac:chgData name="Hugo Bernier" userId="846ef6cd-3f11-462c-a4be-44fff9f1a751" providerId="ADAL" clId="{2E2FAECF-25A0-4E68-8C26-6EE05DB7B612}" dt="2021-04-05T01:49:04.999" v="165" actId="478"/>
          <ac:picMkLst>
            <pc:docMk/>
            <pc:sldMk cId="2636939237" sldId="2076137579"/>
            <ac:picMk id="34" creationId="{CEA86281-F33B-43A3-BBA1-AEDF71187072}"/>
          </ac:picMkLst>
        </pc:picChg>
        <pc:picChg chg="add mod">
          <ac:chgData name="Hugo Bernier" userId="846ef6cd-3f11-462c-a4be-44fff9f1a751" providerId="ADAL" clId="{2E2FAECF-25A0-4E68-8C26-6EE05DB7B612}" dt="2021-04-08T13:37:44.511" v="1255" actId="1036"/>
          <ac:picMkLst>
            <pc:docMk/>
            <pc:sldMk cId="2636939237" sldId="2076137579"/>
            <ac:picMk id="37" creationId="{75847BB9-1F1F-4F2E-AE1B-07D1C0EACFA2}"/>
          </ac:picMkLst>
        </pc:picChg>
        <pc:picChg chg="add mod topLvl">
          <ac:chgData name="Hugo Bernier" userId="846ef6cd-3f11-462c-a4be-44fff9f1a751" providerId="ADAL" clId="{2E2FAECF-25A0-4E68-8C26-6EE05DB7B612}" dt="2021-04-08T03:53:37.445" v="1064" actId="165"/>
          <ac:picMkLst>
            <pc:docMk/>
            <pc:sldMk cId="2636939237" sldId="2076137579"/>
            <ac:picMk id="1026" creationId="{1790D97B-44C6-4C99-9FF2-89277917DFCC}"/>
          </ac:picMkLst>
        </pc:picChg>
        <pc:picChg chg="del">
          <ac:chgData name="Hugo Bernier" userId="846ef6cd-3f11-462c-a4be-44fff9f1a751" providerId="ADAL" clId="{2E2FAECF-25A0-4E68-8C26-6EE05DB7B612}" dt="2021-04-05T01:49:06.229" v="166" actId="478"/>
          <ac:picMkLst>
            <pc:docMk/>
            <pc:sldMk cId="2636939237" sldId="2076137579"/>
            <ac:picMk id="1026" creationId="{C6D409A7-0A10-44D1-969C-5AC542384DCB}"/>
          </ac:picMkLst>
        </pc:picChg>
        <pc:picChg chg="add mod topLvl">
          <ac:chgData name="Hugo Bernier" userId="846ef6cd-3f11-462c-a4be-44fff9f1a751" providerId="ADAL" clId="{2E2FAECF-25A0-4E68-8C26-6EE05DB7B612}" dt="2021-04-08T03:54:04.631" v="1069" actId="108"/>
          <ac:picMkLst>
            <pc:docMk/>
            <pc:sldMk cId="2636939237" sldId="2076137579"/>
            <ac:picMk id="1030" creationId="{753FD5A3-BFC5-4B3E-92A7-32830A8A24BB}"/>
          </ac:picMkLst>
        </pc:picChg>
        <pc:picChg chg="add mod topLvl">
          <ac:chgData name="Hugo Bernier" userId="846ef6cd-3f11-462c-a4be-44fff9f1a751" providerId="ADAL" clId="{2E2FAECF-25A0-4E68-8C26-6EE05DB7B612}" dt="2021-04-08T03:52:34.240" v="1048" actId="1035"/>
          <ac:picMkLst>
            <pc:docMk/>
            <pc:sldMk cId="2636939237" sldId="2076137579"/>
            <ac:picMk id="3074" creationId="{CCFF086D-3FCB-4063-83EC-847C2D9CEA57}"/>
          </ac:picMkLst>
        </pc:picChg>
        <pc:picChg chg="add mod topLvl">
          <ac:chgData name="Hugo Bernier" userId="846ef6cd-3f11-462c-a4be-44fff9f1a751" providerId="ADAL" clId="{2E2FAECF-25A0-4E68-8C26-6EE05DB7B612}" dt="2021-04-08T03:52:19.364" v="1026" actId="165"/>
          <ac:picMkLst>
            <pc:docMk/>
            <pc:sldMk cId="2636939237" sldId="2076137579"/>
            <ac:picMk id="3076" creationId="{EA3BADDB-3FC9-4896-BDB1-09FA1EB26E3F}"/>
          </ac:picMkLst>
        </pc:picChg>
        <pc:picChg chg="add mod topLvl">
          <ac:chgData name="Hugo Bernier" userId="846ef6cd-3f11-462c-a4be-44fff9f1a751" providerId="ADAL" clId="{2E2FAECF-25A0-4E68-8C26-6EE05DB7B612}" dt="2021-04-08T03:52:19.364" v="1026" actId="165"/>
          <ac:picMkLst>
            <pc:docMk/>
            <pc:sldMk cId="2636939237" sldId="2076137579"/>
            <ac:picMk id="3080" creationId="{76B4DD23-C4AC-40B7-9F39-F7CC4C61B170}"/>
          </ac:picMkLst>
        </pc:picChg>
      </pc:sldChg>
      <pc:sldMasterChg chg="delSldLayout">
        <pc:chgData name="Hugo Bernier" userId="846ef6cd-3f11-462c-a4be-44fff9f1a751" providerId="ADAL" clId="{2E2FAECF-25A0-4E68-8C26-6EE05DB7B612}" dt="2021-04-05T01:49:55.918" v="170" actId="47"/>
        <pc:sldMasterMkLst>
          <pc:docMk/>
          <pc:sldMasterMk cId="3588427678" sldId="2147484229"/>
        </pc:sldMasterMkLst>
        <pc:sldLayoutChg chg="del">
          <pc:chgData name="Hugo Bernier" userId="846ef6cd-3f11-462c-a4be-44fff9f1a751" providerId="ADAL" clId="{2E2FAECF-25A0-4E68-8C26-6EE05DB7B612}" dt="2021-04-05T01:49:55.918" v="170" actId="47"/>
          <pc:sldLayoutMkLst>
            <pc:docMk/>
            <pc:sldMasterMk cId="3588427678" sldId="2147484229"/>
            <pc:sldLayoutMk cId="1061052513" sldId="2147484618"/>
          </pc:sldLayoutMkLst>
        </pc:sldLayoutChg>
        <pc:sldLayoutChg chg="del">
          <pc:chgData name="Hugo Bernier" userId="846ef6cd-3f11-462c-a4be-44fff9f1a751" providerId="ADAL" clId="{2E2FAECF-25A0-4E68-8C26-6EE05DB7B612}" dt="2021-04-05T01:49:55.918" v="170" actId="47"/>
          <pc:sldLayoutMkLst>
            <pc:docMk/>
            <pc:sldMasterMk cId="3588427678" sldId="2147484229"/>
            <pc:sldLayoutMk cId="3063479902" sldId="2147484635"/>
          </pc:sldLayoutMkLst>
        </pc:sldLayoutChg>
        <pc:sldLayoutChg chg="del">
          <pc:chgData name="Hugo Bernier" userId="846ef6cd-3f11-462c-a4be-44fff9f1a751" providerId="ADAL" clId="{2E2FAECF-25A0-4E68-8C26-6EE05DB7B612}" dt="2021-04-05T01:49:55.918" v="170" actId="47"/>
          <pc:sldLayoutMkLst>
            <pc:docMk/>
            <pc:sldMasterMk cId="3588427678" sldId="2147484229"/>
            <pc:sldLayoutMk cId="3869367525" sldId="2147484636"/>
          </pc:sldLayoutMkLst>
        </pc:sldLayoutChg>
      </pc:sldMasterChg>
    </pc:docChg>
  </pc:docChgLst>
  <pc:docChgLst>
    <pc:chgData name="stefan.bauer" userId="S::stefan.bauer_n8d.at#ext#@microsoft.onmicrosoft.com::a46172d5-c7db-453d-b615-95acf0f73072" providerId="AD" clId="Web-{4BBB49EF-1AAA-492F-B52B-BB273A8981FE}"/>
    <pc:docChg chg="modSld">
      <pc:chgData name="stefan.bauer" userId="S::stefan.bauer_n8d.at#ext#@microsoft.onmicrosoft.com::a46172d5-c7db-453d-b615-95acf0f73072" providerId="AD" clId="Web-{4BBB49EF-1AAA-492F-B52B-BB273A8981FE}" dt="2021-06-02T21:38:59.906" v="228" actId="20577"/>
      <pc:docMkLst>
        <pc:docMk/>
      </pc:docMkLst>
      <pc:sldChg chg="delSp modSp">
        <pc:chgData name="stefan.bauer" userId="S::stefan.bauer_n8d.at#ext#@microsoft.onmicrosoft.com::a46172d5-c7db-453d-b615-95acf0f73072" providerId="AD" clId="Web-{4BBB49EF-1AAA-492F-B52B-BB273A8981FE}" dt="2021-06-02T21:38:59.906" v="228" actId="20577"/>
        <pc:sldMkLst>
          <pc:docMk/>
          <pc:sldMk cId="1805818155" sldId="3338"/>
        </pc:sldMkLst>
        <pc:spChg chg="mod">
          <ac:chgData name="stefan.bauer" userId="S::stefan.bauer_n8d.at#ext#@microsoft.onmicrosoft.com::a46172d5-c7db-453d-b615-95acf0f73072" providerId="AD" clId="Web-{4BBB49EF-1AAA-492F-B52B-BB273A8981FE}" dt="2021-06-02T21:38:59.906" v="228" actId="20577"/>
          <ac:spMkLst>
            <pc:docMk/>
            <pc:sldMk cId="1805818155" sldId="3338"/>
            <ac:spMk id="3" creationId="{CBDC9C38-872E-4048-96FE-C321FEF21EC1}"/>
          </ac:spMkLst>
        </pc:spChg>
        <pc:spChg chg="del">
          <ac:chgData name="stefan.bauer" userId="S::stefan.bauer_n8d.at#ext#@microsoft.onmicrosoft.com::a46172d5-c7db-453d-b615-95acf0f73072" providerId="AD" clId="Web-{4BBB49EF-1AAA-492F-B52B-BB273A8981FE}" dt="2021-06-02T21:35:43.292" v="0"/>
          <ac:spMkLst>
            <pc:docMk/>
            <pc:sldMk cId="1805818155" sldId="3338"/>
            <ac:spMk id="19" creationId="{0719FC16-024F-4E02-B344-85333EEF1707}"/>
          </ac:spMkLst>
        </pc:spChg>
      </pc:sldChg>
    </pc:docChg>
  </pc:docChgLst>
  <pc:docChgLst>
    <pc:chgData name="David Warner" userId="S::davidwarner@microsoft.com::51ffa14d-fdfd-4571-a787-ad4b3bb92711" providerId="AD" clId="Web-{3FA877D0-24A2-40BE-BF75-97706C805237}"/>
    <pc:docChg chg="modSld">
      <pc:chgData name="David Warner" userId="S::davidwarner@microsoft.com::51ffa14d-fdfd-4571-a787-ad4b3bb92711" providerId="AD" clId="Web-{3FA877D0-24A2-40BE-BF75-97706C805237}" dt="2022-05-02T16:32:57.297" v="2" actId="20577"/>
      <pc:docMkLst>
        <pc:docMk/>
      </pc:docMkLst>
      <pc:sldChg chg="delSp modSp">
        <pc:chgData name="David Warner" userId="S::davidwarner@microsoft.com::51ffa14d-fdfd-4571-a787-ad4b3bb92711" providerId="AD" clId="Web-{3FA877D0-24A2-40BE-BF75-97706C805237}" dt="2022-05-02T16:32:57.297" v="2" actId="20577"/>
        <pc:sldMkLst>
          <pc:docMk/>
          <pc:sldMk cId="1812315545" sldId="2134805597"/>
        </pc:sldMkLst>
        <pc:spChg chg="del">
          <ac:chgData name="David Warner" userId="S::davidwarner@microsoft.com::51ffa14d-fdfd-4571-a787-ad4b3bb92711" providerId="AD" clId="Web-{3FA877D0-24A2-40BE-BF75-97706C805237}" dt="2022-05-02T16:32:52.938" v="0"/>
          <ac:spMkLst>
            <pc:docMk/>
            <pc:sldMk cId="1812315545" sldId="2134805597"/>
            <ac:spMk id="2" creationId="{1876012C-E1FE-2A84-F418-650988D9B0A0}"/>
          </ac:spMkLst>
        </pc:spChg>
        <pc:spChg chg="mod">
          <ac:chgData name="David Warner" userId="S::davidwarner@microsoft.com::51ffa14d-fdfd-4571-a787-ad4b3bb92711" providerId="AD" clId="Web-{3FA877D0-24A2-40BE-BF75-97706C805237}" dt="2022-05-02T16:32:57.297" v="2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Brian Jackett" userId="e2c557f4-fffa-4012-a1e1-e15087bfdbac" providerId="ADAL" clId="{F8AC60FA-536D-48A5-B7CA-90491979BD4B}"/>
    <pc:docChg chg="undo redo custSel modSld">
      <pc:chgData name="Brian Jackett" userId="e2c557f4-fffa-4012-a1e1-e15087bfdbac" providerId="ADAL" clId="{F8AC60FA-536D-48A5-B7CA-90491979BD4B}" dt="2022-04-19T14:57:07.580" v="647" actId="478"/>
      <pc:docMkLst>
        <pc:docMk/>
      </pc:docMkLst>
      <pc:sldChg chg="modSp mod">
        <pc:chgData name="Brian Jackett" userId="e2c557f4-fffa-4012-a1e1-e15087bfdbac" providerId="ADAL" clId="{F8AC60FA-536D-48A5-B7CA-90491979BD4B}" dt="2022-04-08T14:07:35.600" v="247" actId="20577"/>
        <pc:sldMkLst>
          <pc:docMk/>
          <pc:sldMk cId="2967945684" sldId="277"/>
        </pc:sldMkLst>
        <pc:spChg chg="mod">
          <ac:chgData name="Brian Jackett" userId="e2c557f4-fffa-4012-a1e1-e15087bfdbac" providerId="ADAL" clId="{F8AC60FA-536D-48A5-B7CA-90491979BD4B}" dt="2022-04-08T14:07:35.600" v="247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Brian Jackett" userId="e2c557f4-fffa-4012-a1e1-e15087bfdbac" providerId="ADAL" clId="{F8AC60FA-536D-48A5-B7CA-90491979BD4B}" dt="2022-04-08T13:50:53.974" v="18" actId="20577"/>
        <pc:sldMkLst>
          <pc:docMk/>
          <pc:sldMk cId="287163252" sldId="1567"/>
        </pc:sldMkLst>
        <pc:spChg chg="mod">
          <ac:chgData name="Brian Jackett" userId="e2c557f4-fffa-4012-a1e1-e15087bfdbac" providerId="ADAL" clId="{F8AC60FA-536D-48A5-B7CA-90491979BD4B}" dt="2022-04-08T13:50:47.577" v="15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F8AC60FA-536D-48A5-B7CA-90491979BD4B}" dt="2022-04-08T13:50:53.974" v="18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Brian Jackett" userId="e2c557f4-fffa-4012-a1e1-e15087bfdbac" providerId="ADAL" clId="{F8AC60FA-536D-48A5-B7CA-90491979BD4B}" dt="2022-04-19T11:31:08.651" v="626" actId="14100"/>
        <pc:sldMkLst>
          <pc:docMk/>
          <pc:sldMk cId="10702720" sldId="2079"/>
        </pc:sldMkLst>
        <pc:spChg chg="add del">
          <ac:chgData name="Brian Jackett" userId="e2c557f4-fffa-4012-a1e1-e15087bfdbac" providerId="ADAL" clId="{F8AC60FA-536D-48A5-B7CA-90491979BD4B}" dt="2022-04-19T11:30:43.762" v="570"/>
          <ac:spMkLst>
            <pc:docMk/>
            <pc:sldMk cId="10702720" sldId="2079"/>
            <ac:spMk id="2" creationId="{4E75DA95-4194-2A15-F8A8-36F2C1D86678}"/>
          </ac:spMkLst>
        </pc:spChg>
        <pc:spChg chg="del mod">
          <ac:chgData name="Brian Jackett" userId="e2c557f4-fffa-4012-a1e1-e15087bfdbac" providerId="ADAL" clId="{F8AC60FA-536D-48A5-B7CA-90491979BD4B}" dt="2022-04-14T11:20:03.819" v="456" actId="478"/>
          <ac:spMkLst>
            <pc:docMk/>
            <pc:sldMk cId="10702720" sldId="2079"/>
            <ac:spMk id="4" creationId="{621E9C04-F126-1779-B39F-B133B464A008}"/>
          </ac:spMkLst>
        </pc:spChg>
        <pc:spChg chg="mod">
          <ac:chgData name="Brian Jackett" userId="e2c557f4-fffa-4012-a1e1-e15087bfdbac" providerId="ADAL" clId="{F8AC60FA-536D-48A5-B7CA-90491979BD4B}" dt="2022-04-19T11:30:03.144" v="566" actId="20577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Brian Jackett" userId="e2c557f4-fffa-4012-a1e1-e15087bfdbac" providerId="ADAL" clId="{F8AC60FA-536D-48A5-B7CA-90491979BD4B}" dt="2022-04-19T11:30:16.771" v="568" actId="1076"/>
          <ac:picMkLst>
            <pc:docMk/>
            <pc:sldMk cId="10702720" sldId="2079"/>
            <ac:picMk id="4" creationId="{FA4E0B26-31E8-2131-369B-24D6648F2532}"/>
          </ac:picMkLst>
        </pc:picChg>
        <pc:picChg chg="add mod">
          <ac:chgData name="Brian Jackett" userId="e2c557f4-fffa-4012-a1e1-e15087bfdbac" providerId="ADAL" clId="{F8AC60FA-536D-48A5-B7CA-90491979BD4B}" dt="2022-04-14T11:20:06.776" v="457" actId="1076"/>
          <ac:picMkLst>
            <pc:docMk/>
            <pc:sldMk cId="10702720" sldId="2079"/>
            <ac:picMk id="6" creationId="{82708B89-FDC7-6094-E843-9B280C1ED4F4}"/>
          </ac:picMkLst>
        </pc:picChg>
        <pc:picChg chg="add del mod">
          <ac:chgData name="Brian Jackett" userId="e2c557f4-fffa-4012-a1e1-e15087bfdbac" providerId="ADAL" clId="{F8AC60FA-536D-48A5-B7CA-90491979BD4B}" dt="2022-04-14T11:16:05.153" v="321" actId="478"/>
          <ac:picMkLst>
            <pc:docMk/>
            <pc:sldMk cId="10702720" sldId="2079"/>
            <ac:picMk id="10" creationId="{05254C97-684B-944F-0F35-C02E0A9AB858}"/>
          </ac:picMkLst>
        </pc:picChg>
        <pc:picChg chg="add mod">
          <ac:chgData name="Brian Jackett" userId="e2c557f4-fffa-4012-a1e1-e15087bfdbac" providerId="ADAL" clId="{F8AC60FA-536D-48A5-B7CA-90491979BD4B}" dt="2022-04-19T11:31:08.651" v="626" actId="14100"/>
          <ac:picMkLst>
            <pc:docMk/>
            <pc:sldMk cId="10702720" sldId="2079"/>
            <ac:picMk id="10" creationId="{21BB578E-AE34-3AF3-15B1-2F3892F4109B}"/>
          </ac:picMkLst>
        </pc:picChg>
        <pc:picChg chg="add del mod">
          <ac:chgData name="Brian Jackett" userId="e2c557f4-fffa-4012-a1e1-e15087bfdbac" providerId="ADAL" clId="{F8AC60FA-536D-48A5-B7CA-90491979BD4B}" dt="2022-04-14T11:16:53.091" v="347" actId="478"/>
          <ac:picMkLst>
            <pc:docMk/>
            <pc:sldMk cId="10702720" sldId="2079"/>
            <ac:picMk id="12" creationId="{FEEA1D55-70FD-4B87-31E1-710CCB70B977}"/>
          </ac:picMkLst>
        </pc:picChg>
        <pc:picChg chg="add del mod">
          <ac:chgData name="Brian Jackett" userId="e2c557f4-fffa-4012-a1e1-e15087bfdbac" providerId="ADAL" clId="{F8AC60FA-536D-48A5-B7CA-90491979BD4B}" dt="2022-04-19T11:30:12.266" v="567" actId="478"/>
          <ac:picMkLst>
            <pc:docMk/>
            <pc:sldMk cId="10702720" sldId="2079"/>
            <ac:picMk id="14" creationId="{21C23082-F2E8-197C-EED3-9B5561B8AC07}"/>
          </ac:picMkLst>
        </pc:picChg>
        <pc:picChg chg="add mod">
          <ac:chgData name="Brian Jackett" userId="e2c557f4-fffa-4012-a1e1-e15087bfdbac" providerId="ADAL" clId="{F8AC60FA-536D-48A5-B7CA-90491979BD4B}" dt="2022-04-14T11:19:53.046" v="450" actId="14100"/>
          <ac:picMkLst>
            <pc:docMk/>
            <pc:sldMk cId="10702720" sldId="2079"/>
            <ac:picMk id="16" creationId="{A25FC92E-9C29-152C-3A49-C8BA86D3876F}"/>
          </ac:picMkLst>
        </pc:picChg>
        <pc:picChg chg="add mod">
          <ac:chgData name="Brian Jackett" userId="e2c557f4-fffa-4012-a1e1-e15087bfdbac" providerId="ADAL" clId="{F8AC60FA-536D-48A5-B7CA-90491979BD4B}" dt="2022-04-19T11:30:16.771" v="568" actId="1076"/>
          <ac:picMkLst>
            <pc:docMk/>
            <pc:sldMk cId="10702720" sldId="2079"/>
            <ac:picMk id="18" creationId="{CEF67926-5D75-EEA3-971A-8C27DD0D49EB}"/>
          </ac:picMkLst>
        </pc:picChg>
      </pc:sldChg>
      <pc:sldChg chg="addSp delSp modSp mod">
        <pc:chgData name="Brian Jackett" userId="e2c557f4-fffa-4012-a1e1-e15087bfdbac" providerId="ADAL" clId="{F8AC60FA-536D-48A5-B7CA-90491979BD4B}" dt="2022-04-19T11:32:31.710" v="643" actId="1038"/>
        <pc:sldMkLst>
          <pc:docMk/>
          <pc:sldMk cId="778883926" sldId="2076136264"/>
        </pc:sldMkLst>
        <pc:spChg chg="del">
          <ac:chgData name="Brian Jackett" userId="e2c557f4-fffa-4012-a1e1-e15087bfdbac" providerId="ADAL" clId="{F8AC60FA-536D-48A5-B7CA-90491979BD4B}" dt="2022-04-14T11:20:19.462" v="460" actId="478"/>
          <ac:spMkLst>
            <pc:docMk/>
            <pc:sldMk cId="778883926" sldId="2076136264"/>
            <ac:spMk id="6" creationId="{93D4B0E0-6B9F-6CD2-5575-474EAB3A04D0}"/>
          </ac:spMkLst>
        </pc:spChg>
        <pc:spChg chg="mod">
          <ac:chgData name="Brian Jackett" userId="e2c557f4-fffa-4012-a1e1-e15087bfdbac" providerId="ADAL" clId="{F8AC60FA-536D-48A5-B7CA-90491979BD4B}" dt="2022-04-19T11:32:00.461" v="636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Brian Jackett" userId="e2c557f4-fffa-4012-a1e1-e15087bfdbac" providerId="ADAL" clId="{F8AC60FA-536D-48A5-B7CA-90491979BD4B}" dt="2022-04-14T11:20:24.226" v="462" actId="1076"/>
          <ac:picMkLst>
            <pc:docMk/>
            <pc:sldMk cId="778883926" sldId="2076136264"/>
            <ac:picMk id="3" creationId="{0EE59665-16DB-98E0-B3B2-4E7136B4E9DA}"/>
          </ac:picMkLst>
        </pc:picChg>
        <pc:picChg chg="add del mod">
          <ac:chgData name="Brian Jackett" userId="e2c557f4-fffa-4012-a1e1-e15087bfdbac" providerId="ADAL" clId="{F8AC60FA-536D-48A5-B7CA-90491979BD4B}" dt="2022-04-19T11:32:03.020" v="637" actId="478"/>
          <ac:picMkLst>
            <pc:docMk/>
            <pc:sldMk cId="778883926" sldId="2076136264"/>
            <ac:picMk id="5" creationId="{DFA1655F-E98B-3241-FAF6-AF19FB2F2FAC}"/>
          </ac:picMkLst>
        </pc:picChg>
        <pc:picChg chg="mod">
          <ac:chgData name="Brian Jackett" userId="e2c557f4-fffa-4012-a1e1-e15087bfdbac" providerId="ADAL" clId="{F8AC60FA-536D-48A5-B7CA-90491979BD4B}" dt="2022-04-19T11:32:07.388" v="638" actId="1076"/>
          <ac:picMkLst>
            <pc:docMk/>
            <pc:sldMk cId="778883926" sldId="2076136264"/>
            <ac:picMk id="6" creationId="{56224CD5-C673-CB11-504E-951BD7C0B4FD}"/>
          </ac:picMkLst>
        </pc:picChg>
        <pc:picChg chg="mod">
          <ac:chgData name="Brian Jackett" userId="e2c557f4-fffa-4012-a1e1-e15087bfdbac" providerId="ADAL" clId="{F8AC60FA-536D-48A5-B7CA-90491979BD4B}" dt="2022-04-19T11:32:07.388" v="638" actId="1076"/>
          <ac:picMkLst>
            <pc:docMk/>
            <pc:sldMk cId="778883926" sldId="2076136264"/>
            <ac:picMk id="7" creationId="{DDA642F1-1B89-6576-5CBE-7A25B84B969B}"/>
          </ac:picMkLst>
        </pc:picChg>
        <pc:picChg chg="add mod">
          <ac:chgData name="Brian Jackett" userId="e2c557f4-fffa-4012-a1e1-e15087bfdbac" providerId="ADAL" clId="{F8AC60FA-536D-48A5-B7CA-90491979BD4B}" dt="2022-04-19T11:32:31.710" v="643" actId="1038"/>
          <ac:picMkLst>
            <pc:docMk/>
            <pc:sldMk cId="778883926" sldId="2076136264"/>
            <ac:picMk id="8" creationId="{162066FA-9BD6-E1E1-2A2B-DCFC3EA695F8}"/>
          </ac:picMkLst>
        </pc:picChg>
        <pc:picChg chg="add mod">
          <ac:chgData name="Brian Jackett" userId="e2c557f4-fffa-4012-a1e1-e15087bfdbac" providerId="ADAL" clId="{F8AC60FA-536D-48A5-B7CA-90491979BD4B}" dt="2022-04-14T11:20:37.506" v="468" actId="1076"/>
          <ac:picMkLst>
            <pc:docMk/>
            <pc:sldMk cId="778883926" sldId="2076136264"/>
            <ac:picMk id="9" creationId="{CE0F8592-B501-6F49-BBF5-356C96A2FB61}"/>
          </ac:picMkLst>
        </pc:picChg>
        <pc:picChg chg="add mod">
          <ac:chgData name="Brian Jackett" userId="e2c557f4-fffa-4012-a1e1-e15087bfdbac" providerId="ADAL" clId="{F8AC60FA-536D-48A5-B7CA-90491979BD4B}" dt="2022-04-14T11:20:32.986" v="466" actId="14100"/>
          <ac:picMkLst>
            <pc:docMk/>
            <pc:sldMk cId="778883926" sldId="2076136264"/>
            <ac:picMk id="11" creationId="{B89B0B23-9BCD-364B-54BD-2F69EA9B6CDF}"/>
          </ac:picMkLst>
        </pc:picChg>
      </pc:sldChg>
      <pc:sldChg chg="delSp modSp mod delAnim">
        <pc:chgData name="Brian Jackett" userId="e2c557f4-fffa-4012-a1e1-e15087bfdbac" providerId="ADAL" clId="{F8AC60FA-536D-48A5-B7CA-90491979BD4B}" dt="2022-04-19T14:57:07.580" v="647" actId="478"/>
        <pc:sldMkLst>
          <pc:docMk/>
          <pc:sldMk cId="460153747" sldId="2134805598"/>
        </pc:sldMkLst>
        <pc:spChg chg="mod">
          <ac:chgData name="Brian Jackett" userId="e2c557f4-fffa-4012-a1e1-e15087bfdbac" providerId="ADAL" clId="{F8AC60FA-536D-48A5-B7CA-90491979BD4B}" dt="2022-04-19T14:56:38.523" v="644" actId="20577"/>
          <ac:spMkLst>
            <pc:docMk/>
            <pc:sldMk cId="460153747" sldId="2134805598"/>
            <ac:spMk id="2" creationId="{D93BDAB2-0D8E-40FD-BE74-409F9AFD71E2}"/>
          </ac:spMkLst>
        </pc:spChg>
        <pc:picChg chg="del">
          <ac:chgData name="Brian Jackett" userId="e2c557f4-fffa-4012-a1e1-e15087bfdbac" providerId="ADAL" clId="{F8AC60FA-536D-48A5-B7CA-90491979BD4B}" dt="2022-04-19T14:57:07.580" v="647" actId="478"/>
          <ac:picMkLst>
            <pc:docMk/>
            <pc:sldMk cId="460153747" sldId="2134805598"/>
            <ac:picMk id="7" creationId="{14537CE0-4E3E-4AF4-A122-7C8369D2995B}"/>
          </ac:picMkLst>
        </pc:picChg>
        <pc:picChg chg="del">
          <ac:chgData name="Brian Jackett" userId="e2c557f4-fffa-4012-a1e1-e15087bfdbac" providerId="ADAL" clId="{F8AC60FA-536D-48A5-B7CA-90491979BD4B}" dt="2022-04-19T14:57:05.537" v="645" actId="478"/>
          <ac:picMkLst>
            <pc:docMk/>
            <pc:sldMk cId="460153747" sldId="2134805598"/>
            <ac:picMk id="12" creationId="{6E4B427C-6340-4184-8EAA-DACF34D790D6}"/>
          </ac:picMkLst>
        </pc:picChg>
        <pc:picChg chg="del">
          <ac:chgData name="Brian Jackett" userId="e2c557f4-fffa-4012-a1e1-e15087bfdbac" providerId="ADAL" clId="{F8AC60FA-536D-48A5-B7CA-90491979BD4B}" dt="2022-04-19T14:57:06.167" v="646" actId="478"/>
          <ac:picMkLst>
            <pc:docMk/>
            <pc:sldMk cId="460153747" sldId="2134805598"/>
            <ac:picMk id="15" creationId="{90BA3DF7-4993-4159-B7DC-3A35D3A547DE}"/>
          </ac:picMkLst>
        </pc:picChg>
      </pc:sldChg>
      <pc:sldChg chg="addSp delSp modSp mod">
        <pc:chgData name="Brian Jackett" userId="e2c557f4-fffa-4012-a1e1-e15087bfdbac" providerId="ADAL" clId="{F8AC60FA-536D-48A5-B7CA-90491979BD4B}" dt="2022-04-19T11:20:10.154" v="472" actId="478"/>
        <pc:sldMkLst>
          <pc:docMk/>
          <pc:sldMk cId="4046856784" sldId="2134805599"/>
        </pc:sldMkLst>
        <pc:spChg chg="del mod">
          <ac:chgData name="Brian Jackett" userId="e2c557f4-fffa-4012-a1e1-e15087bfdbac" providerId="ADAL" clId="{F8AC60FA-536D-48A5-B7CA-90491979BD4B}" dt="2022-04-19T11:20:10.154" v="472" actId="478"/>
          <ac:spMkLst>
            <pc:docMk/>
            <pc:sldMk cId="4046856784" sldId="2134805599"/>
            <ac:spMk id="2" creationId="{EFE3BC18-C21A-401C-C7B2-1F62A8F417BA}"/>
          </ac:spMkLst>
        </pc:spChg>
        <pc:picChg chg="add mod">
          <ac:chgData name="Brian Jackett" userId="e2c557f4-fffa-4012-a1e1-e15087bfdbac" providerId="ADAL" clId="{F8AC60FA-536D-48A5-B7CA-90491979BD4B}" dt="2022-04-14T11:46:21.412" v="471" actId="14100"/>
          <ac:picMkLst>
            <pc:docMk/>
            <pc:sldMk cId="4046856784" sldId="2134805599"/>
            <ac:picMk id="4" creationId="{54BA27FB-483C-87D8-E8D0-E5D5C0F72ACB}"/>
          </ac:picMkLst>
        </pc:picChg>
        <pc:picChg chg="del">
          <ac:chgData name="Brian Jackett" userId="e2c557f4-fffa-4012-a1e1-e15087bfdbac" providerId="ADAL" clId="{F8AC60FA-536D-48A5-B7CA-90491979BD4B}" dt="2022-04-08T13:52:50.547" v="237" actId="478"/>
          <ac:picMkLst>
            <pc:docMk/>
            <pc:sldMk cId="4046856784" sldId="2134805599"/>
            <ac:picMk id="4" creationId="{C910B9F0-9D75-B5C4-4DD4-E5BF0DC84D66}"/>
          </ac:picMkLst>
        </pc:picChg>
        <pc:picChg chg="del">
          <ac:chgData name="Brian Jackett" userId="e2c557f4-fffa-4012-a1e1-e15087bfdbac" providerId="ADAL" clId="{F8AC60FA-536D-48A5-B7CA-90491979BD4B}" dt="2022-04-08T13:52:52.202" v="239" actId="478"/>
          <ac:picMkLst>
            <pc:docMk/>
            <pc:sldMk cId="4046856784" sldId="2134805599"/>
            <ac:picMk id="6" creationId="{69C74582-25AB-B4DB-2138-80470A9E50A5}"/>
          </ac:picMkLst>
        </pc:picChg>
      </pc:sldChg>
    </pc:docChg>
  </pc:docChgLst>
  <pc:docChgLst>
    <pc:chgData name="Vesa Juvonen" userId="c7243be1-99a3-4752-ab2a-0cf698cf8236" providerId="ADAL" clId="{F9CB04C2-32CA-4546-8C74-3BFF6F48246C}"/>
    <pc:docChg chg="undo custSel addSld delSld modSld modSection">
      <pc:chgData name="Vesa Juvonen" userId="c7243be1-99a3-4752-ab2a-0cf698cf8236" providerId="ADAL" clId="{F9CB04C2-32CA-4546-8C74-3BFF6F48246C}" dt="2021-02-25T14:37:04.098" v="421" actId="20577"/>
      <pc:docMkLst>
        <pc:docMk/>
      </pc:docMkLst>
      <pc:sldChg chg="modSp mod">
        <pc:chgData name="Vesa Juvonen" userId="c7243be1-99a3-4752-ab2a-0cf698cf8236" providerId="ADAL" clId="{F9CB04C2-32CA-4546-8C74-3BFF6F48246C}" dt="2021-02-23T20:12:56.264" v="381" actId="20577"/>
        <pc:sldMkLst>
          <pc:docMk/>
          <pc:sldMk cId="2967945684" sldId="277"/>
        </pc:sldMkLst>
        <pc:spChg chg="mod">
          <ac:chgData name="Vesa Juvonen" userId="c7243be1-99a3-4752-ab2a-0cf698cf8236" providerId="ADAL" clId="{F9CB04C2-32CA-4546-8C74-3BFF6F48246C}" dt="2021-02-23T20:12:56.264" v="381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F9CB04C2-32CA-4546-8C74-3BFF6F48246C}" dt="2021-02-23T12:13:12.433" v="1" actId="20577"/>
        <pc:sldMkLst>
          <pc:docMk/>
          <pc:sldMk cId="287163252" sldId="1567"/>
        </pc:sldMkLst>
        <pc:spChg chg="mod">
          <ac:chgData name="Vesa Juvonen" userId="c7243be1-99a3-4752-ab2a-0cf698cf8236" providerId="ADAL" clId="{F9CB04C2-32CA-4546-8C74-3BFF6F48246C}" dt="2021-02-23T12:13:12.433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modSp mod">
        <pc:chgData name="Vesa Juvonen" userId="c7243be1-99a3-4752-ab2a-0cf698cf8236" providerId="ADAL" clId="{F9CB04C2-32CA-4546-8C74-3BFF6F48246C}" dt="2021-02-23T19:55:56.222" v="319" actId="14100"/>
        <pc:sldMkLst>
          <pc:docMk/>
          <pc:sldMk cId="2877399898" sldId="1623"/>
        </pc:sldMkLst>
        <pc:spChg chg="add mod">
          <ac:chgData name="Vesa Juvonen" userId="c7243be1-99a3-4752-ab2a-0cf698cf8236" providerId="ADAL" clId="{F9CB04C2-32CA-4546-8C74-3BFF6F48246C}" dt="2021-02-23T19:55:56.222" v="319" actId="14100"/>
          <ac:spMkLst>
            <pc:docMk/>
            <pc:sldMk cId="2877399898" sldId="1623"/>
            <ac:spMk id="20" creationId="{0A216E30-6D53-4F44-A7DF-9CF4E85DFDD9}"/>
          </ac:spMkLst>
        </pc:spChg>
      </pc:sldChg>
      <pc:sldChg chg="addSp mod">
        <pc:chgData name="Vesa Juvonen" userId="c7243be1-99a3-4752-ab2a-0cf698cf8236" providerId="ADAL" clId="{F9CB04C2-32CA-4546-8C74-3BFF6F48246C}" dt="2021-02-23T19:55:59.183" v="320" actId="22"/>
        <pc:sldMkLst>
          <pc:docMk/>
          <pc:sldMk cId="2253365439" sldId="1642"/>
        </pc:sldMkLst>
        <pc:spChg chg="add">
          <ac:chgData name="Vesa Juvonen" userId="c7243be1-99a3-4752-ab2a-0cf698cf8236" providerId="ADAL" clId="{F9CB04C2-32CA-4546-8C74-3BFF6F48246C}" dt="2021-02-23T19:55:59.183" v="320" actId="22"/>
          <ac:spMkLst>
            <pc:docMk/>
            <pc:sldMk cId="2253365439" sldId="1642"/>
            <ac:spMk id="4" creationId="{9F031D70-C3A7-442C-8819-14BEFCC2040B}"/>
          </ac:spMkLst>
        </pc:spChg>
      </pc:sldChg>
      <pc:sldChg chg="addSp delSp modSp add del mod">
        <pc:chgData name="Vesa Juvonen" userId="c7243be1-99a3-4752-ab2a-0cf698cf8236" providerId="ADAL" clId="{F9CB04C2-32CA-4546-8C74-3BFF6F48246C}" dt="2021-02-25T14:37:04.098" v="421" actId="20577"/>
        <pc:sldMkLst>
          <pc:docMk/>
          <pc:sldMk cId="10702720" sldId="2079"/>
        </pc:sldMkLst>
        <pc:spChg chg="mod">
          <ac:chgData name="Vesa Juvonen" userId="c7243be1-99a3-4752-ab2a-0cf698cf8236" providerId="ADAL" clId="{F9CB04C2-32CA-4546-8C74-3BFF6F48246C}" dt="2021-02-25T14:37:04.098" v="421" actId="20577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Vesa Juvonen" userId="c7243be1-99a3-4752-ab2a-0cf698cf8236" providerId="ADAL" clId="{F9CB04C2-32CA-4546-8C74-3BFF6F48246C}" dt="2021-02-23T19:58:07.783" v="351" actId="1076"/>
          <ac:picMkLst>
            <pc:docMk/>
            <pc:sldMk cId="10702720" sldId="2079"/>
            <ac:picMk id="2" creationId="{7B094EB8-0F11-4488-B084-3A4D22683D3B}"/>
          </ac:picMkLst>
        </pc:picChg>
        <pc:picChg chg="del">
          <ac:chgData name="Vesa Juvonen" userId="c7243be1-99a3-4752-ab2a-0cf698cf8236" providerId="ADAL" clId="{F9CB04C2-32CA-4546-8C74-3BFF6F48246C}" dt="2021-02-23T12:17:14.106" v="2" actId="478"/>
          <ac:picMkLst>
            <pc:docMk/>
            <pc:sldMk cId="10702720" sldId="2079"/>
            <ac:picMk id="4" creationId="{606A142A-771B-434A-B9E7-5BD700326A4F}"/>
          </ac:picMkLst>
        </pc:picChg>
        <pc:picChg chg="add del">
          <ac:chgData name="Vesa Juvonen" userId="c7243be1-99a3-4752-ab2a-0cf698cf8236" providerId="ADAL" clId="{F9CB04C2-32CA-4546-8C74-3BFF6F48246C}" dt="2021-02-23T19:49:57.721" v="301" actId="21"/>
          <ac:picMkLst>
            <pc:docMk/>
            <pc:sldMk cId="10702720" sldId="2079"/>
            <ac:picMk id="9" creationId="{86FADF17-2B4D-4F13-B87E-3E09E43AA512}"/>
          </ac:picMkLst>
        </pc:picChg>
        <pc:picChg chg="del">
          <ac:chgData name="Vesa Juvonen" userId="c7243be1-99a3-4752-ab2a-0cf698cf8236" providerId="ADAL" clId="{F9CB04C2-32CA-4546-8C74-3BFF6F48246C}" dt="2021-02-23T12:17:14.106" v="2" actId="478"/>
          <ac:picMkLst>
            <pc:docMk/>
            <pc:sldMk cId="10702720" sldId="2079"/>
            <ac:picMk id="10" creationId="{5C5C0C9F-2FFA-465F-8F0D-9A683298C325}"/>
          </ac:picMkLst>
        </pc:picChg>
        <pc:picChg chg="mod">
          <ac:chgData name="Vesa Juvonen" userId="c7243be1-99a3-4752-ab2a-0cf698cf8236" providerId="ADAL" clId="{F9CB04C2-32CA-4546-8C74-3BFF6F48246C}" dt="2021-02-23T19:58:07.783" v="351" actId="1076"/>
          <ac:picMkLst>
            <pc:docMk/>
            <pc:sldMk cId="10702720" sldId="2079"/>
            <ac:picMk id="1026" creationId="{98C06217-0DBD-4F55-8BEB-9E71072173C4}"/>
          </ac:picMkLst>
        </pc:picChg>
        <pc:picChg chg="mod">
          <ac:chgData name="Vesa Juvonen" userId="c7243be1-99a3-4752-ab2a-0cf698cf8236" providerId="ADAL" clId="{F9CB04C2-32CA-4546-8C74-3BFF6F48246C}" dt="2021-02-23T19:58:07.783" v="351" actId="1076"/>
          <ac:picMkLst>
            <pc:docMk/>
            <pc:sldMk cId="10702720" sldId="2079"/>
            <ac:picMk id="2050" creationId="{A2F0C790-4630-42DD-97CE-D0A8615687E5}"/>
          </ac:picMkLst>
        </pc:picChg>
      </pc:sldChg>
      <pc:sldChg chg="addSp">
        <pc:chgData name="Vesa Juvonen" userId="c7243be1-99a3-4752-ab2a-0cf698cf8236" providerId="ADAL" clId="{F9CB04C2-32CA-4546-8C74-3BFF6F48246C}" dt="2021-02-23T19:57:13.651" v="334"/>
        <pc:sldMkLst>
          <pc:docMk/>
          <pc:sldMk cId="910154167" sldId="2079"/>
        </pc:sldMkLst>
        <pc:picChg chg="add">
          <ac:chgData name="Vesa Juvonen" userId="c7243be1-99a3-4752-ab2a-0cf698cf8236" providerId="ADAL" clId="{F9CB04C2-32CA-4546-8C74-3BFF6F48246C}" dt="2021-02-23T19:57:13.651" v="334"/>
          <ac:picMkLst>
            <pc:docMk/>
            <pc:sldMk cId="910154167" sldId="2079"/>
            <ac:picMk id="1026" creationId="{98C06217-0DBD-4F55-8BEB-9E71072173C4}"/>
          </ac:picMkLst>
        </pc:picChg>
      </pc:sldChg>
      <pc:sldChg chg="addSp">
        <pc:chgData name="Vesa Juvonen" userId="c7243be1-99a3-4752-ab2a-0cf698cf8236" providerId="ADAL" clId="{F9CB04C2-32CA-4546-8C74-3BFF6F48246C}" dt="2021-02-23T19:57:49.559" v="342"/>
        <pc:sldMkLst>
          <pc:docMk/>
          <pc:sldMk cId="3155620861" sldId="2079"/>
        </pc:sldMkLst>
        <pc:picChg chg="add">
          <ac:chgData name="Vesa Juvonen" userId="c7243be1-99a3-4752-ab2a-0cf698cf8236" providerId="ADAL" clId="{F9CB04C2-32CA-4546-8C74-3BFF6F48246C}" dt="2021-02-23T19:57:49.559" v="342"/>
          <ac:picMkLst>
            <pc:docMk/>
            <pc:sldMk cId="3155620861" sldId="2079"/>
            <ac:picMk id="2050" creationId="{A2F0C790-4630-42DD-97CE-D0A8615687E5}"/>
          </ac:picMkLst>
        </pc:picChg>
      </pc:sldChg>
      <pc:sldChg chg="addSp mod">
        <pc:chgData name="Vesa Juvonen" userId="c7243be1-99a3-4752-ab2a-0cf698cf8236" providerId="ADAL" clId="{F9CB04C2-32CA-4546-8C74-3BFF6F48246C}" dt="2021-02-23T19:56:01.225" v="321" actId="22"/>
        <pc:sldMkLst>
          <pc:docMk/>
          <pc:sldMk cId="4037611923" sldId="3334"/>
        </pc:sldMkLst>
        <pc:spChg chg="add">
          <ac:chgData name="Vesa Juvonen" userId="c7243be1-99a3-4752-ab2a-0cf698cf8236" providerId="ADAL" clId="{F9CB04C2-32CA-4546-8C74-3BFF6F48246C}" dt="2021-02-23T19:56:01.225" v="321" actId="22"/>
          <ac:spMkLst>
            <pc:docMk/>
            <pc:sldMk cId="4037611923" sldId="3334"/>
            <ac:spMk id="4" creationId="{A720A52E-4BB1-4491-A231-74686D0707C6}"/>
          </ac:spMkLst>
        </pc:spChg>
      </pc:sldChg>
      <pc:sldChg chg="mod modShow">
        <pc:chgData name="Vesa Juvonen" userId="c7243be1-99a3-4752-ab2a-0cf698cf8236" providerId="ADAL" clId="{F9CB04C2-32CA-4546-8C74-3BFF6F48246C}" dt="2021-02-25T14:36:09.368" v="420" actId="729"/>
        <pc:sldMkLst>
          <pc:docMk/>
          <pc:sldMk cId="1633789891" sldId="3336"/>
        </pc:sldMkLst>
      </pc:sldChg>
      <pc:sldChg chg="addSp mod modShow">
        <pc:chgData name="Vesa Juvonen" userId="c7243be1-99a3-4752-ab2a-0cf698cf8236" providerId="ADAL" clId="{F9CB04C2-32CA-4546-8C74-3BFF6F48246C}" dt="2021-02-25T14:36:09.368" v="420" actId="729"/>
        <pc:sldMkLst>
          <pc:docMk/>
          <pc:sldMk cId="1805818155" sldId="3338"/>
        </pc:sldMkLst>
        <pc:spChg chg="add">
          <ac:chgData name="Vesa Juvonen" userId="c7243be1-99a3-4752-ab2a-0cf698cf8236" providerId="ADAL" clId="{F9CB04C2-32CA-4546-8C74-3BFF6F48246C}" dt="2021-02-23T19:56:03.218" v="322" actId="22"/>
          <ac:spMkLst>
            <pc:docMk/>
            <pc:sldMk cId="1805818155" sldId="3338"/>
            <ac:spMk id="19" creationId="{5585B958-C61E-4C9C-B948-AF647C59D117}"/>
          </ac:spMkLst>
        </pc:spChg>
      </pc:sldChg>
      <pc:sldChg chg="addSp delSp modSp mod">
        <pc:chgData name="Vesa Juvonen" userId="c7243be1-99a3-4752-ab2a-0cf698cf8236" providerId="ADAL" clId="{F9CB04C2-32CA-4546-8C74-3BFF6F48246C}" dt="2021-02-23T19:58:30.180" v="358" actId="478"/>
        <pc:sldMkLst>
          <pc:docMk/>
          <pc:sldMk cId="778883926" sldId="2076136264"/>
        </pc:sldMkLst>
        <pc:spChg chg="mod">
          <ac:chgData name="Vesa Juvonen" userId="c7243be1-99a3-4752-ab2a-0cf698cf8236" providerId="ADAL" clId="{F9CB04C2-32CA-4546-8C74-3BFF6F48246C}" dt="2021-02-23T19:56:32.327" v="330" actId="113"/>
          <ac:spMkLst>
            <pc:docMk/>
            <pc:sldMk cId="778883926" sldId="2076136264"/>
            <ac:spMk id="14" creationId="{953584C8-8734-42EA-AD16-6AA2B405D249}"/>
          </ac:spMkLst>
        </pc:spChg>
        <pc:picChg chg="add del mod">
          <ac:chgData name="Vesa Juvonen" userId="c7243be1-99a3-4752-ab2a-0cf698cf8236" providerId="ADAL" clId="{F9CB04C2-32CA-4546-8C74-3BFF6F48246C}" dt="2021-02-23T19:58:30.180" v="358" actId="478"/>
          <ac:picMkLst>
            <pc:docMk/>
            <pc:sldMk cId="778883926" sldId="2076136264"/>
            <ac:picMk id="3" creationId="{19B10BE7-BA2E-42A1-8536-BB7EC106AEED}"/>
          </ac:picMkLst>
        </pc:picChg>
        <pc:picChg chg="add mod">
          <ac:chgData name="Vesa Juvonen" userId="c7243be1-99a3-4752-ab2a-0cf698cf8236" providerId="ADAL" clId="{F9CB04C2-32CA-4546-8C74-3BFF6F48246C}" dt="2021-02-23T19:58:23.038" v="355" actId="1076"/>
          <ac:picMkLst>
            <pc:docMk/>
            <pc:sldMk cId="778883926" sldId="2076136264"/>
            <ac:picMk id="4" creationId="{92485136-DAD5-416A-AE2C-1F162D0DDED7}"/>
          </ac:picMkLst>
        </pc:picChg>
        <pc:picChg chg="add mod">
          <ac:chgData name="Vesa Juvonen" userId="c7243be1-99a3-4752-ab2a-0cf698cf8236" providerId="ADAL" clId="{F9CB04C2-32CA-4546-8C74-3BFF6F48246C}" dt="2021-02-23T19:58:28.516" v="357" actId="1076"/>
          <ac:picMkLst>
            <pc:docMk/>
            <pc:sldMk cId="778883926" sldId="2076136264"/>
            <ac:picMk id="5" creationId="{04208452-A60B-466C-B78B-A51BAEEB79BF}"/>
          </ac:picMkLst>
        </pc:picChg>
        <pc:picChg chg="add del mod">
          <ac:chgData name="Vesa Juvonen" userId="c7243be1-99a3-4752-ab2a-0cf698cf8236" providerId="ADAL" clId="{F9CB04C2-32CA-4546-8C74-3BFF6F48246C}" dt="2021-02-23T19:58:25.834" v="356" actId="1076"/>
          <ac:picMkLst>
            <pc:docMk/>
            <pc:sldMk cId="778883926" sldId="2076136264"/>
            <ac:picMk id="11" creationId="{131AFD9C-6E44-4FF3-8F3A-49804368A0C3}"/>
          </ac:picMkLst>
        </pc:picChg>
        <pc:picChg chg="add del">
          <ac:chgData name="Vesa Juvonen" userId="c7243be1-99a3-4752-ab2a-0cf698cf8236" providerId="ADAL" clId="{F9CB04C2-32CA-4546-8C74-3BFF6F48246C}" dt="2021-02-23T19:56:40.605" v="333" actId="478"/>
          <ac:picMkLst>
            <pc:docMk/>
            <pc:sldMk cId="778883926" sldId="2076136264"/>
            <ac:picMk id="1026" creationId="{A56D7B29-797B-4A06-A425-22BF1648403B}"/>
          </ac:picMkLst>
        </pc:picChg>
        <pc:picChg chg="add del">
          <ac:chgData name="Vesa Juvonen" userId="c7243be1-99a3-4752-ab2a-0cf698cf8236" providerId="ADAL" clId="{F9CB04C2-32CA-4546-8C74-3BFF6F48246C}" dt="2021-02-23T19:56:40.605" v="333" actId="478"/>
          <ac:picMkLst>
            <pc:docMk/>
            <pc:sldMk cId="778883926" sldId="2076136264"/>
            <ac:picMk id="2050" creationId="{145B671C-EA40-44B5-96C9-ACB8A7A4FF09}"/>
          </ac:picMkLst>
        </pc:picChg>
      </pc:sldChg>
      <pc:sldChg chg="addSp mod">
        <pc:chgData name="Vesa Juvonen" userId="c7243be1-99a3-4752-ab2a-0cf698cf8236" providerId="ADAL" clId="{F9CB04C2-32CA-4546-8C74-3BFF6F48246C}" dt="2021-02-23T19:56:04.881" v="323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F9CB04C2-32CA-4546-8C74-3BFF6F48246C}" dt="2021-02-23T19:56:04.881" v="323" actId="22"/>
          <ac:spMkLst>
            <pc:docMk/>
            <pc:sldMk cId="2925091645" sldId="2076136308"/>
            <ac:spMk id="5" creationId="{D92F8E95-CC80-492B-B7FF-FC9B55D1DD49}"/>
          </ac:spMkLst>
        </pc:spChg>
      </pc:sldChg>
      <pc:sldChg chg="modSp mod">
        <pc:chgData name="Vesa Juvonen" userId="c7243be1-99a3-4752-ab2a-0cf698cf8236" providerId="ADAL" clId="{F9CB04C2-32CA-4546-8C74-3BFF6F48246C}" dt="2021-02-25T14:35:30.115" v="419" actId="20577"/>
        <pc:sldMkLst>
          <pc:docMk/>
          <pc:sldMk cId="1795682602" sldId="2076136389"/>
        </pc:sldMkLst>
        <pc:spChg chg="mod">
          <ac:chgData name="Vesa Juvonen" userId="c7243be1-99a3-4752-ab2a-0cf698cf8236" providerId="ADAL" clId="{F9CB04C2-32CA-4546-8C74-3BFF6F48246C}" dt="2021-02-25T14:35:30.115" v="419" actId="20577"/>
          <ac:spMkLst>
            <pc:docMk/>
            <pc:sldMk cId="1795682602" sldId="2076136389"/>
            <ac:spMk id="3" creationId="{00000000-0000-0000-0000-000000000000}"/>
          </ac:spMkLst>
        </pc:spChg>
      </pc:sldChg>
      <pc:sldChg chg="addSp mod">
        <pc:chgData name="Vesa Juvonen" userId="c7243be1-99a3-4752-ab2a-0cf698cf8236" providerId="ADAL" clId="{F9CB04C2-32CA-4546-8C74-3BFF6F48246C}" dt="2021-02-23T19:56:06.833" v="324" actId="22"/>
        <pc:sldMkLst>
          <pc:docMk/>
          <pc:sldMk cId="1154834655" sldId="2076136390"/>
        </pc:sldMkLst>
        <pc:spChg chg="add">
          <ac:chgData name="Vesa Juvonen" userId="c7243be1-99a3-4752-ab2a-0cf698cf8236" providerId="ADAL" clId="{F9CB04C2-32CA-4546-8C74-3BFF6F48246C}" dt="2021-02-23T19:56:06.833" v="324" actId="22"/>
          <ac:spMkLst>
            <pc:docMk/>
            <pc:sldMk cId="1154834655" sldId="2076136390"/>
            <ac:spMk id="20" creationId="{6357F528-DE19-4371-AF11-603DCBE5DED3}"/>
          </ac:spMkLst>
        </pc:spChg>
      </pc:sldChg>
    </pc:docChg>
  </pc:docChgLst>
  <pc:docChgLst>
    <pc:chgData name="David Warner" userId="S::davidwarner@microsoft.com::51ffa14d-fdfd-4571-a787-ad4b3bb92711" providerId="AD" clId="Web-{C809656E-274B-403D-96D3-B69C7EEF295D}"/>
    <pc:docChg chg="modSld">
      <pc:chgData name="David Warner" userId="S::davidwarner@microsoft.com::51ffa14d-fdfd-4571-a787-ad4b3bb92711" providerId="AD" clId="Web-{C809656E-274B-403D-96D3-B69C7EEF295D}" dt="2022-04-17T21:17:36.926" v="19" actId="20577"/>
      <pc:docMkLst>
        <pc:docMk/>
      </pc:docMkLst>
      <pc:sldChg chg="addSp delSp modSp">
        <pc:chgData name="David Warner" userId="S::davidwarner@microsoft.com::51ffa14d-fdfd-4571-a787-ad4b3bb92711" providerId="AD" clId="Web-{C809656E-274B-403D-96D3-B69C7EEF295D}" dt="2022-04-17T21:17:36.926" v="19" actId="20577"/>
        <pc:sldMkLst>
          <pc:docMk/>
          <pc:sldMk cId="1812315545" sldId="2134805597"/>
        </pc:sldMkLst>
        <pc:spChg chg="del">
          <ac:chgData name="David Warner" userId="S::davidwarner@microsoft.com::51ffa14d-fdfd-4571-a787-ad4b3bb92711" providerId="AD" clId="Web-{C809656E-274B-403D-96D3-B69C7EEF295D}" dt="2022-04-17T21:16:26.186" v="0"/>
          <ac:spMkLst>
            <pc:docMk/>
            <pc:sldMk cId="1812315545" sldId="2134805597"/>
            <ac:spMk id="3" creationId="{D719458B-08F2-3ADD-C25E-04C3AC1338F3}"/>
          </ac:spMkLst>
        </pc:spChg>
        <pc:spChg chg="mod">
          <ac:chgData name="David Warner" userId="S::davidwarner@microsoft.com::51ffa14d-fdfd-4571-a787-ad4b3bb92711" providerId="AD" clId="Web-{C809656E-274B-403D-96D3-B69C7EEF295D}" dt="2022-04-17T21:17:36.926" v="19" actId="20577"/>
          <ac:spMkLst>
            <pc:docMk/>
            <pc:sldMk cId="1812315545" sldId="2134805597"/>
            <ac:spMk id="10" creationId="{16E1CB8C-122B-4C5A-8724-D74AEC2B5DEC}"/>
          </ac:spMkLst>
        </pc:spChg>
        <pc:picChg chg="del">
          <ac:chgData name="David Warner" userId="S::davidwarner@microsoft.com::51ffa14d-fdfd-4571-a787-ad4b3bb92711" providerId="AD" clId="Web-{C809656E-274B-403D-96D3-B69C7EEF295D}" dt="2022-04-17T21:16:27.452" v="1"/>
          <ac:picMkLst>
            <pc:docMk/>
            <pc:sldMk cId="1812315545" sldId="2134805597"/>
            <ac:picMk id="2" creationId="{33D3BE89-8773-A68D-E879-151272767F15}"/>
          </ac:picMkLst>
        </pc:picChg>
        <pc:picChg chg="add mod modCrop">
          <ac:chgData name="David Warner" userId="S::davidwarner@microsoft.com::51ffa14d-fdfd-4571-a787-ad4b3bb92711" providerId="AD" clId="Web-{C809656E-274B-403D-96D3-B69C7EEF295D}" dt="2022-04-17T21:16:49.407" v="6"/>
          <ac:picMkLst>
            <pc:docMk/>
            <pc:sldMk cId="1812315545" sldId="2134805597"/>
            <ac:picMk id="4" creationId="{0B1EC3C8-F369-8AC9-D832-AC567D8C647B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E128FD4A-0AE4-4E60-9B43-2DCD808DDB93}"/>
    <pc:docChg chg="modSld">
      <pc:chgData name="David Warner" userId="S::david_dwarnerii.com#ext#@microsoft.onmicrosoft.com::acafcf14-4098-4a83-9425-e73571277a06" providerId="AD" clId="Web-{E128FD4A-0AE4-4E60-9B43-2DCD808DDB93}" dt="2021-05-03T15:04:02.308" v="13" actId="20577"/>
      <pc:docMkLst>
        <pc:docMk/>
      </pc:docMkLst>
      <pc:sldChg chg="delSp modSp">
        <pc:chgData name="David Warner" userId="S::david_dwarnerii.com#ext#@microsoft.onmicrosoft.com::acafcf14-4098-4a83-9425-e73571277a06" providerId="AD" clId="Web-{E128FD4A-0AE4-4E60-9B43-2DCD808DDB93}" dt="2021-05-03T15:04:02.308" v="13" actId="20577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E128FD4A-0AE4-4E60-9B43-2DCD808DDB93}" dt="2021-05-03T15:03:33.541" v="0"/>
          <ac:spMkLst>
            <pc:docMk/>
            <pc:sldMk cId="357588276" sldId="2076136388"/>
            <ac:spMk id="2" creationId="{4AB97894-73DF-4371-A716-87B56E316357}"/>
          </ac:spMkLst>
        </pc:spChg>
        <pc:spChg chg="mod">
          <ac:chgData name="David Warner" userId="S::david_dwarnerii.com#ext#@microsoft.onmicrosoft.com::acafcf14-4098-4a83-9425-e73571277a06" providerId="AD" clId="Web-{E128FD4A-0AE4-4E60-9B43-2DCD808DDB93}" dt="2021-05-03T15:04:02.308" v="13" actId="20577"/>
          <ac:spMkLst>
            <pc:docMk/>
            <pc:sldMk cId="357588276" sldId="2076136388"/>
            <ac:spMk id="9" creationId="{E00A4A7B-76F5-4DD2-BDB4-53AB1B34275B}"/>
          </ac:spMkLst>
        </pc:spChg>
      </pc:sldChg>
    </pc:docChg>
  </pc:docChgLst>
  <pc:docChgLst>
    <pc:chgData name="Vesa Juvonen" userId="c7243be1-99a3-4752-ab2a-0cf698cf8236" providerId="ADAL" clId="{76C3BB16-29A1-4E8E-9FAA-5A589CCCB125}"/>
    <pc:docChg chg="custSel addSld modSld modSection">
      <pc:chgData name="Vesa Juvonen" userId="c7243be1-99a3-4752-ab2a-0cf698cf8236" providerId="ADAL" clId="{76C3BB16-29A1-4E8E-9FAA-5A589CCCB125}" dt="2022-03-29T11:09:37.286" v="98" actId="20577"/>
      <pc:docMkLst>
        <pc:docMk/>
      </pc:docMkLst>
      <pc:sldChg chg="addSp modSp mod addCm delCm">
        <pc:chgData name="Vesa Juvonen" userId="c7243be1-99a3-4752-ab2a-0cf698cf8236" providerId="ADAL" clId="{76C3BB16-29A1-4E8E-9FAA-5A589CCCB125}" dt="2022-03-24T18:22:30.388" v="51"/>
        <pc:sldMkLst>
          <pc:docMk/>
          <pc:sldMk cId="709137924" sldId="264"/>
        </pc:sldMkLst>
        <pc:spChg chg="add mod">
          <ac:chgData name="Vesa Juvonen" userId="c7243be1-99a3-4752-ab2a-0cf698cf8236" providerId="ADAL" clId="{76C3BB16-29A1-4E8E-9FAA-5A589CCCB125}" dt="2022-03-24T18:21:01.165" v="45" actId="17032"/>
          <ac:spMkLst>
            <pc:docMk/>
            <pc:sldMk cId="709137924" sldId="264"/>
            <ac:spMk id="3" creationId="{CF5B8943-C026-41AC-83FF-27270081F230}"/>
          </ac:spMkLst>
        </pc:spChg>
      </pc:sldChg>
      <pc:sldChg chg="modSp mod">
        <pc:chgData name="Vesa Juvonen" userId="c7243be1-99a3-4752-ab2a-0cf698cf8236" providerId="ADAL" clId="{76C3BB16-29A1-4E8E-9FAA-5A589CCCB125}" dt="2022-03-24T16:45:40.701" v="1" actId="6549"/>
        <pc:sldMkLst>
          <pc:docMk/>
          <pc:sldMk cId="287163252" sldId="1567"/>
        </pc:sldMkLst>
        <pc:spChg chg="mod">
          <ac:chgData name="Vesa Juvonen" userId="c7243be1-99a3-4752-ab2a-0cf698cf8236" providerId="ADAL" clId="{76C3BB16-29A1-4E8E-9FAA-5A589CCCB125}" dt="2022-03-24T16:45:40.701" v="1" actId="6549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76C3BB16-29A1-4E8E-9FAA-5A589CCCB125}" dt="2022-03-24T18:09:09.098" v="17" actId="1076"/>
        <pc:sldMkLst>
          <pc:docMk/>
          <pc:sldMk cId="10702720" sldId="2079"/>
        </pc:sldMkLst>
        <pc:spChg chg="mod">
          <ac:chgData name="Vesa Juvonen" userId="c7243be1-99a3-4752-ab2a-0cf698cf8236" providerId="ADAL" clId="{76C3BB16-29A1-4E8E-9FAA-5A589CCCB125}" dt="2022-03-24T18:06:38.939" v="5" actId="6549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76C3BB16-29A1-4E8E-9FAA-5A589CCCB125}" dt="2022-03-24T18:08:10.835" v="6" actId="478"/>
          <ac:picMkLst>
            <pc:docMk/>
            <pc:sldMk cId="10702720" sldId="2079"/>
            <ac:picMk id="6" creationId="{42CB4DFB-3A1A-4628-BFC3-46B2ABE847D6}"/>
          </ac:picMkLst>
        </pc:picChg>
        <pc:picChg chg="del">
          <ac:chgData name="Vesa Juvonen" userId="c7243be1-99a3-4752-ab2a-0cf698cf8236" providerId="ADAL" clId="{76C3BB16-29A1-4E8E-9FAA-5A589CCCB125}" dt="2022-03-24T18:08:10.835" v="6" actId="478"/>
          <ac:picMkLst>
            <pc:docMk/>
            <pc:sldMk cId="10702720" sldId="2079"/>
            <ac:picMk id="10" creationId="{83428487-84D5-4F39-956C-95D70CCC35A3}"/>
          </ac:picMkLst>
        </pc:picChg>
        <pc:picChg chg="add mod">
          <ac:chgData name="Vesa Juvonen" userId="c7243be1-99a3-4752-ab2a-0cf698cf8236" providerId="ADAL" clId="{76C3BB16-29A1-4E8E-9FAA-5A589CCCB125}" dt="2022-03-24T18:08:39.226" v="11" actId="1076"/>
          <ac:picMkLst>
            <pc:docMk/>
            <pc:sldMk cId="10702720" sldId="2079"/>
            <ac:picMk id="1026" creationId="{D0BB552E-162E-4844-BEC0-04862843E5C0}"/>
          </ac:picMkLst>
        </pc:picChg>
        <pc:picChg chg="add mod">
          <ac:chgData name="Vesa Juvonen" userId="c7243be1-99a3-4752-ab2a-0cf698cf8236" providerId="ADAL" clId="{76C3BB16-29A1-4E8E-9FAA-5A589CCCB125}" dt="2022-03-24T18:09:09.098" v="17" actId="1076"/>
          <ac:picMkLst>
            <pc:docMk/>
            <pc:sldMk cId="10702720" sldId="2079"/>
            <ac:picMk id="1028" creationId="{650C303F-8D56-408B-B372-5AC0471BC086}"/>
          </ac:picMkLst>
        </pc:picChg>
      </pc:sldChg>
      <pc:sldChg chg="addSp delSp modSp mod">
        <pc:chgData name="Vesa Juvonen" userId="c7243be1-99a3-4752-ab2a-0cf698cf8236" providerId="ADAL" clId="{76C3BB16-29A1-4E8E-9FAA-5A589CCCB125}" dt="2022-03-24T18:10:53.950" v="24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76C3BB16-29A1-4E8E-9FAA-5A589CCCB125}" dt="2022-03-24T18:10:24.488" v="18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76C3BB16-29A1-4E8E-9FAA-5A589CCCB125}" dt="2022-03-24T18:10:29.788" v="20" actId="478"/>
          <ac:picMkLst>
            <pc:docMk/>
            <pc:sldMk cId="778883926" sldId="2076136264"/>
            <ac:picMk id="3" creationId="{5585EC8D-C780-4559-8DE6-15225CBF92DD}"/>
          </ac:picMkLst>
        </pc:picChg>
        <pc:picChg chg="mod">
          <ac:chgData name="Vesa Juvonen" userId="c7243be1-99a3-4752-ab2a-0cf698cf8236" providerId="ADAL" clId="{76C3BB16-29A1-4E8E-9FAA-5A589CCCB125}" dt="2022-03-24T18:10:45.338" v="23" actId="1076"/>
          <ac:picMkLst>
            <pc:docMk/>
            <pc:sldMk cId="778883926" sldId="2076136264"/>
            <ac:picMk id="5" creationId="{AD2536B2-30D0-4C5F-9346-877B39DBA287}"/>
          </ac:picMkLst>
        </pc:picChg>
        <pc:picChg chg="add mod">
          <ac:chgData name="Vesa Juvonen" userId="c7243be1-99a3-4752-ab2a-0cf698cf8236" providerId="ADAL" clId="{76C3BB16-29A1-4E8E-9FAA-5A589CCCB125}" dt="2022-03-24T18:10:43.122" v="22" actId="1076"/>
          <ac:picMkLst>
            <pc:docMk/>
            <pc:sldMk cId="778883926" sldId="2076136264"/>
            <ac:picMk id="6" creationId="{A1E4BACA-D3E7-46C0-890B-47555798E5CB}"/>
          </ac:picMkLst>
        </pc:picChg>
        <pc:picChg chg="del">
          <ac:chgData name="Vesa Juvonen" userId="c7243be1-99a3-4752-ab2a-0cf698cf8236" providerId="ADAL" clId="{76C3BB16-29A1-4E8E-9FAA-5A589CCCB125}" dt="2022-03-24T18:10:29.788" v="20" actId="478"/>
          <ac:picMkLst>
            <pc:docMk/>
            <pc:sldMk cId="778883926" sldId="2076136264"/>
            <ac:picMk id="7" creationId="{51511593-3AB3-4027-837E-23FBDA0A2AB2}"/>
          </ac:picMkLst>
        </pc:picChg>
        <pc:picChg chg="add mod">
          <ac:chgData name="Vesa Juvonen" userId="c7243be1-99a3-4752-ab2a-0cf698cf8236" providerId="ADAL" clId="{76C3BB16-29A1-4E8E-9FAA-5A589CCCB125}" dt="2022-03-24T18:10:53.950" v="24" actId="1076"/>
          <ac:picMkLst>
            <pc:docMk/>
            <pc:sldMk cId="778883926" sldId="2076136264"/>
            <ac:picMk id="9" creationId="{60AA9FD9-EFA4-4BEC-8A12-D23D2528BC22}"/>
          </ac:picMkLst>
        </pc:picChg>
      </pc:sldChg>
      <pc:sldChg chg="modNotesTx">
        <pc:chgData name="Vesa Juvonen" userId="c7243be1-99a3-4752-ab2a-0cf698cf8236" providerId="ADAL" clId="{76C3BB16-29A1-4E8E-9FAA-5A589CCCB125}" dt="2022-03-29T11:09:37.286" v="98" actId="20577"/>
        <pc:sldMkLst>
          <pc:docMk/>
          <pc:sldMk cId="3038810836" sldId="2076137482"/>
        </pc:sldMkLst>
      </pc:sldChg>
      <pc:sldChg chg="addSp modSp mod">
        <pc:chgData name="Vesa Juvonen" userId="c7243be1-99a3-4752-ab2a-0cf698cf8236" providerId="ADAL" clId="{76C3BB16-29A1-4E8E-9FAA-5A589CCCB125}" dt="2022-03-24T18:20:53.220" v="42" actId="242"/>
        <pc:sldMkLst>
          <pc:docMk/>
          <pc:sldMk cId="4046856784" sldId="2134805599"/>
        </pc:sldMkLst>
        <pc:spChg chg="add mod">
          <ac:chgData name="Vesa Juvonen" userId="c7243be1-99a3-4752-ab2a-0cf698cf8236" providerId="ADAL" clId="{76C3BB16-29A1-4E8E-9FAA-5A589CCCB125}" dt="2022-03-24T18:20:53.220" v="42" actId="242"/>
          <ac:spMkLst>
            <pc:docMk/>
            <pc:sldMk cId="4046856784" sldId="2134805599"/>
            <ac:spMk id="2" creationId="{516B1A90-EC31-4A83-A4B0-4F84E03977B2}"/>
          </ac:spMkLst>
        </pc:spChg>
      </pc:sldChg>
      <pc:sldChg chg="addSp mod addCm delCm">
        <pc:chgData name="Vesa Juvonen" userId="c7243be1-99a3-4752-ab2a-0cf698cf8236" providerId="ADAL" clId="{76C3BB16-29A1-4E8E-9FAA-5A589CCCB125}" dt="2022-03-24T18:21:58.275" v="50"/>
        <pc:sldMkLst>
          <pc:docMk/>
          <pc:sldMk cId="2705926738" sldId="2145707274"/>
        </pc:sldMkLst>
        <pc:spChg chg="add">
          <ac:chgData name="Vesa Juvonen" userId="c7243be1-99a3-4752-ab2a-0cf698cf8236" providerId="ADAL" clId="{76C3BB16-29A1-4E8E-9FAA-5A589CCCB125}" dt="2022-03-24T18:20:55.990" v="43" actId="22"/>
          <ac:spMkLst>
            <pc:docMk/>
            <pc:sldMk cId="2705926738" sldId="2145707274"/>
            <ac:spMk id="4" creationId="{745E209E-4AAF-4281-A93D-14763A4812AC}"/>
          </ac:spMkLst>
        </pc:spChg>
      </pc:sldChg>
      <pc:sldChg chg="addSp delSp modSp new mod modClrScheme chgLayout">
        <pc:chgData name="Vesa Juvonen" userId="c7243be1-99a3-4752-ab2a-0cf698cf8236" providerId="ADAL" clId="{76C3BB16-29A1-4E8E-9FAA-5A589CCCB125}" dt="2022-03-24T18:28:14.345" v="69" actId="1076"/>
        <pc:sldMkLst>
          <pc:docMk/>
          <pc:sldMk cId="1055430305" sldId="2145707275"/>
        </pc:sldMkLst>
        <pc:spChg chg="del">
          <ac:chgData name="Vesa Juvonen" userId="c7243be1-99a3-4752-ab2a-0cf698cf8236" providerId="ADAL" clId="{76C3BB16-29A1-4E8E-9FAA-5A589CCCB125}" dt="2022-03-24T18:23:18.541" v="53" actId="700"/>
          <ac:spMkLst>
            <pc:docMk/>
            <pc:sldMk cId="1055430305" sldId="2145707275"/>
            <ac:spMk id="2" creationId="{E537FAD8-5C3E-440E-9627-40F211D90E98}"/>
          </ac:spMkLst>
        </pc:spChg>
        <pc:spChg chg="del">
          <ac:chgData name="Vesa Juvonen" userId="c7243be1-99a3-4752-ab2a-0cf698cf8236" providerId="ADAL" clId="{76C3BB16-29A1-4E8E-9FAA-5A589CCCB125}" dt="2022-03-24T18:23:18.541" v="53" actId="700"/>
          <ac:spMkLst>
            <pc:docMk/>
            <pc:sldMk cId="1055430305" sldId="2145707275"/>
            <ac:spMk id="3" creationId="{1638D9A5-D515-4D07-9B9A-D2E9245EE25E}"/>
          </ac:spMkLst>
        </pc:spChg>
        <pc:spChg chg="add mod">
          <ac:chgData name="Vesa Juvonen" userId="c7243be1-99a3-4752-ab2a-0cf698cf8236" providerId="ADAL" clId="{76C3BB16-29A1-4E8E-9FAA-5A589CCCB125}" dt="2022-03-24T18:28:14.345" v="69" actId="1076"/>
          <ac:spMkLst>
            <pc:docMk/>
            <pc:sldMk cId="1055430305" sldId="2145707275"/>
            <ac:spMk id="7" creationId="{9FA9DF30-5F70-468B-9A63-685373EECA9B}"/>
          </ac:spMkLst>
        </pc:spChg>
        <pc:picChg chg="add mod">
          <ac:chgData name="Vesa Juvonen" userId="c7243be1-99a3-4752-ab2a-0cf698cf8236" providerId="ADAL" clId="{76C3BB16-29A1-4E8E-9FAA-5A589CCCB125}" dt="2022-03-24T18:26:26.585" v="57" actId="14100"/>
          <ac:picMkLst>
            <pc:docMk/>
            <pc:sldMk cId="1055430305" sldId="2145707275"/>
            <ac:picMk id="5" creationId="{1C36C5B0-4E0C-4F26-8FCB-BB3230C54E33}"/>
          </ac:picMkLst>
        </pc:picChg>
      </pc:sldChg>
    </pc:docChg>
  </pc:docChgLst>
  <pc:docChgLst>
    <pc:chgData name="Alex Terentiev" userId="S::at_sharepointalist.com#ext#@microsoft.onmicrosoft.com::81fec025-7b20-4143-87df-5a8bc15ed689" providerId="AD" clId="Web-{46B425E4-7068-43AA-B154-C5EC2A68CF61}"/>
    <pc:docChg chg="modSld">
      <pc:chgData name="Alex Terentiev" userId="S::at_sharepointalist.com#ext#@microsoft.onmicrosoft.com::81fec025-7b20-4143-87df-5a8bc15ed689" providerId="AD" clId="Web-{46B425E4-7068-43AA-B154-C5EC2A68CF61}" dt="2021-07-14T18:29:26.327" v="0"/>
      <pc:docMkLst>
        <pc:docMk/>
      </pc:docMkLst>
      <pc:sldChg chg="delSp">
        <pc:chgData name="Alex Terentiev" userId="S::at_sharepointalist.com#ext#@microsoft.onmicrosoft.com::81fec025-7b20-4143-87df-5a8bc15ed689" providerId="AD" clId="Web-{46B425E4-7068-43AA-B154-C5EC2A68CF61}" dt="2021-07-14T18:29:26.327" v="0"/>
        <pc:sldMkLst>
          <pc:docMk/>
          <pc:sldMk cId="4037611923" sldId="3334"/>
        </pc:sldMkLst>
        <pc:spChg chg="del">
          <ac:chgData name="Alex Terentiev" userId="S::at_sharepointalist.com#ext#@microsoft.onmicrosoft.com::81fec025-7b20-4143-87df-5a8bc15ed689" providerId="AD" clId="Web-{46B425E4-7068-43AA-B154-C5EC2A68CF61}" dt="2021-07-14T18:29:26.327" v="0"/>
          <ac:spMkLst>
            <pc:docMk/>
            <pc:sldMk cId="4037611923" sldId="3334"/>
            <ac:spMk id="5" creationId="{C8102309-E18A-4AC6-B747-3184287CB466}"/>
          </ac:spMkLst>
        </pc:spChg>
      </pc:sldChg>
    </pc:docChg>
  </pc:docChgLst>
  <pc:docChgLst>
    <pc:chgData name="Julie Turner" userId="S::julie.turner_sympraxisconsulting.com#ext#@microsoft.onmicrosoft.com::51f00042-4c48-4111-9ee4-670ef2fc7d0e" providerId="AD" clId="Web-{4FD97CC6-F27D-4313-8013-6112A1ADE9F9}"/>
    <pc:docChg chg="modSld">
      <pc:chgData name="Julie Turner" userId="S::julie.turner_sympraxisconsulting.com#ext#@microsoft.onmicrosoft.com::51f00042-4c48-4111-9ee4-670ef2fc7d0e" providerId="AD" clId="Web-{4FD97CC6-F27D-4313-8013-6112A1ADE9F9}" dt="2021-01-25T18:07:39.731" v="98" actId="2057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4FD97CC6-F27D-4313-8013-6112A1ADE9F9}" dt="2021-01-25T18:07:39.731" v="98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4FD97CC6-F27D-4313-8013-6112A1ADE9F9}" dt="2021-01-25T18:07:39.731" v="98" actId="20577"/>
          <ac:spMkLst>
            <pc:docMk/>
            <pc:sldMk cId="2877399898" sldId="1623"/>
            <ac:spMk id="3" creationId="{CBDC9C38-872E-4048-96FE-C321FEF21EC1}"/>
          </ac:spMkLst>
        </pc:spChg>
        <pc:spChg chg="del">
          <ac:chgData name="Julie Turner" userId="S::julie.turner_sympraxisconsulting.com#ext#@microsoft.onmicrosoft.com::51f00042-4c48-4111-9ee4-670ef2fc7d0e" providerId="AD" clId="Web-{4FD97CC6-F27D-4313-8013-6112A1ADE9F9}" dt="2021-01-25T18:04:48.712" v="0"/>
          <ac:spMkLst>
            <pc:docMk/>
            <pc:sldMk cId="2877399898" sldId="1623"/>
            <ac:spMk id="5" creationId="{863E507B-3862-47F7-9B43-BEA48B6FD84B}"/>
          </ac:spMkLst>
        </pc:spChg>
      </pc:sldChg>
    </pc:docChg>
  </pc:docChgLst>
  <pc:docChgLst>
    <pc:chgData name="Waldemar Mastykarz" userId="S::wmastyka@microsoft.com::8c3ccc08-b2ec-4e63-9b9b-25eb044a606e" providerId="AD" clId="Web-{631EAF34-0FC5-26AE-BB8E-CE9CF241C881}"/>
    <pc:docChg chg="modSld">
      <pc:chgData name="Waldemar Mastykarz" userId="S::wmastyka@microsoft.com::8c3ccc08-b2ec-4e63-9b9b-25eb044a606e" providerId="AD" clId="Web-{631EAF34-0FC5-26AE-BB8E-CE9CF241C881}" dt="2021-03-23T12:36:18.937" v="233" actId="20577"/>
      <pc:docMkLst>
        <pc:docMk/>
      </pc:docMkLst>
      <pc:sldChg chg="delSp modSp">
        <pc:chgData name="Waldemar Mastykarz" userId="S::wmastyka@microsoft.com::8c3ccc08-b2ec-4e63-9b9b-25eb044a606e" providerId="AD" clId="Web-{631EAF34-0FC5-26AE-BB8E-CE9CF241C881}" dt="2021-03-23T12:36:18.937" v="233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631EAF34-0FC5-26AE-BB8E-CE9CF241C881}" dt="2021-03-23T12:36:18.937" v="233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631EAF34-0FC5-26AE-BB8E-CE9CF241C881}" dt="2021-03-23T12:33:21.641" v="0"/>
          <ac:spMkLst>
            <pc:docMk/>
            <pc:sldMk cId="2253365439" sldId="1642"/>
            <ac:spMk id="4" creationId="{B1BE31F6-381E-4CD9-8D0A-6EBD21AC857F}"/>
          </ac:spMkLst>
        </pc:spChg>
      </pc:sldChg>
    </pc:docChg>
  </pc:docChgLst>
  <pc:docChgLst>
    <pc:chgData name="stefan.bauer" userId="S::stefan.bauer_n8d.at#ext#@microsoft.onmicrosoft.com::a46172d5-c7db-453d-b615-95acf0f73072" providerId="AD" clId="Web-{D0F67C09-721D-4F71-BAE9-182D64A26DBE}"/>
    <pc:docChg chg="modSld">
      <pc:chgData name="stefan.bauer" userId="S::stefan.bauer_n8d.at#ext#@microsoft.onmicrosoft.com::a46172d5-c7db-453d-b615-95acf0f73072" providerId="AD" clId="Web-{D0F67C09-721D-4F71-BAE9-182D64A26DBE}" dt="2021-04-08T06:52:15.753" v="2"/>
      <pc:docMkLst>
        <pc:docMk/>
      </pc:docMkLst>
      <pc:sldChg chg="delSp modSp">
        <pc:chgData name="stefan.bauer" userId="S::stefan.bauer_n8d.at#ext#@microsoft.onmicrosoft.com::a46172d5-c7db-453d-b615-95acf0f73072" providerId="AD" clId="Web-{D0F67C09-721D-4F71-BAE9-182D64A26DBE}" dt="2021-04-08T06:52:15.753" v="2"/>
        <pc:sldMkLst>
          <pc:docMk/>
          <pc:sldMk cId="1805818155" sldId="3338"/>
        </pc:sldMkLst>
        <pc:spChg chg="mod">
          <ac:chgData name="stefan.bauer" userId="S::stefan.bauer_n8d.at#ext#@microsoft.onmicrosoft.com::a46172d5-c7db-453d-b615-95acf0f73072" providerId="AD" clId="Web-{D0F67C09-721D-4F71-BAE9-182D64A26DBE}" dt="2021-04-08T06:52:13.191" v="1" actId="20577"/>
          <ac:spMkLst>
            <pc:docMk/>
            <pc:sldMk cId="1805818155" sldId="3338"/>
            <ac:spMk id="3" creationId="{CBDC9C38-872E-4048-96FE-C321FEF21EC1}"/>
          </ac:spMkLst>
        </pc:spChg>
        <pc:spChg chg="del">
          <ac:chgData name="stefan.bauer" userId="S::stefan.bauer_n8d.at#ext#@microsoft.onmicrosoft.com::a46172d5-c7db-453d-b615-95acf0f73072" providerId="AD" clId="Web-{D0F67C09-721D-4F71-BAE9-182D64A26DBE}" dt="2021-04-08T06:52:15.753" v="2"/>
          <ac:spMkLst>
            <pc:docMk/>
            <pc:sldMk cId="1805818155" sldId="3338"/>
            <ac:spMk id="19" creationId="{181A7B84-63CA-4DA4-8F97-A66DC967622F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7690B8EE-2FD2-48BD-A797-463A53F1F909}"/>
    <pc:docChg chg="modSld">
      <pc:chgData name="David Warner" userId="S::david_dwarnerii.com#ext#@microsoft.onmicrosoft.com::acafcf14-4098-4a83-9425-e73571277a06" providerId="AD" clId="Web-{7690B8EE-2FD2-48BD-A797-463A53F1F909}" dt="2021-01-26T15:23:55.346" v="29" actId="14100"/>
      <pc:docMkLst>
        <pc:docMk/>
      </pc:docMkLst>
      <pc:sldChg chg="modSp">
        <pc:chgData name="David Warner" userId="S::david_dwarnerii.com#ext#@microsoft.onmicrosoft.com::acafcf14-4098-4a83-9425-e73571277a06" providerId="AD" clId="Web-{7690B8EE-2FD2-48BD-A797-463A53F1F909}" dt="2021-01-26T15:23:55.346" v="29" actId="14100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7690B8EE-2FD2-48BD-A797-463A53F1F909}" dt="2021-01-26T15:23:55.346" v="29" actId="14100"/>
          <ac:spMkLst>
            <pc:docMk/>
            <pc:sldMk cId="357588276" sldId="2076136388"/>
            <ac:spMk id="4" creationId="{2D335D26-370D-4789-877A-3BC2EBF899C8}"/>
          </ac:spMkLst>
        </pc:spChg>
      </pc:sldChg>
    </pc:docChg>
  </pc:docChgLst>
  <pc:docChgLst>
    <pc:chgData name="Wajeed Shaikh" userId="943a82b8-fdb9-4dbf-aa6c-31e37bb9aed6" providerId="ADAL" clId="{8AEC1651-3315-430C-A863-BFF31298E72F}"/>
    <pc:docChg chg="undo custSel modSld">
      <pc:chgData name="Wajeed Shaikh" userId="943a82b8-fdb9-4dbf-aa6c-31e37bb9aed6" providerId="ADAL" clId="{8AEC1651-3315-430C-A863-BFF31298E72F}" dt="2022-03-22T05:04:43.696" v="405" actId="15"/>
      <pc:docMkLst>
        <pc:docMk/>
      </pc:docMkLst>
      <pc:sldChg chg="addSp delSp modSp mod modNotesTx">
        <pc:chgData name="Wajeed Shaikh" userId="943a82b8-fdb9-4dbf-aa6c-31e37bb9aed6" providerId="ADAL" clId="{8AEC1651-3315-430C-A863-BFF31298E72F}" dt="2022-03-22T05:04:43.696" v="405" actId="15"/>
        <pc:sldMkLst>
          <pc:docMk/>
          <pc:sldMk cId="2705926738" sldId="2145707274"/>
        </pc:sldMkLst>
        <pc:spChg chg="mod">
          <ac:chgData name="Wajeed Shaikh" userId="943a82b8-fdb9-4dbf-aa6c-31e37bb9aed6" providerId="ADAL" clId="{8AEC1651-3315-430C-A863-BFF31298E72F}" dt="2022-03-22T04:36:27.760" v="82" actId="1076"/>
          <ac:spMkLst>
            <pc:docMk/>
            <pc:sldMk cId="2705926738" sldId="2145707274"/>
            <ac:spMk id="4" creationId="{D229999F-9AD8-471A-A04E-25A88B17DA12}"/>
          </ac:spMkLst>
        </pc:spChg>
        <pc:spChg chg="add mod">
          <ac:chgData name="Wajeed Shaikh" userId="943a82b8-fdb9-4dbf-aa6c-31e37bb9aed6" providerId="ADAL" clId="{8AEC1651-3315-430C-A863-BFF31298E72F}" dt="2022-03-22T04:42:02.979" v="125" actId="1076"/>
          <ac:spMkLst>
            <pc:docMk/>
            <pc:sldMk cId="2705926738" sldId="2145707274"/>
            <ac:spMk id="11" creationId="{1E91C809-8AD9-4CFE-8536-EF9A735C76B7}"/>
          </ac:spMkLst>
        </pc:spChg>
        <pc:spChg chg="mod">
          <ac:chgData name="Wajeed Shaikh" userId="943a82b8-fdb9-4dbf-aa6c-31e37bb9aed6" providerId="ADAL" clId="{8AEC1651-3315-430C-A863-BFF31298E72F}" dt="2022-03-22T04:39:23.264" v="99" actId="14100"/>
          <ac:spMkLst>
            <pc:docMk/>
            <pc:sldMk cId="2705926738" sldId="2145707274"/>
            <ac:spMk id="13" creationId="{8C27AAF9-B019-4867-8FA2-F8A8405DC2B0}"/>
          </ac:spMkLst>
        </pc:spChg>
        <pc:spChg chg="del">
          <ac:chgData name="Wajeed Shaikh" userId="943a82b8-fdb9-4dbf-aa6c-31e37bb9aed6" providerId="ADAL" clId="{8AEC1651-3315-430C-A863-BFF31298E72F}" dt="2022-03-22T04:34:00.565" v="35" actId="478"/>
          <ac:spMkLst>
            <pc:docMk/>
            <pc:sldMk cId="2705926738" sldId="2145707274"/>
            <ac:spMk id="14" creationId="{0B696375-52F9-494F-AEB6-B2893B41B0B5}"/>
          </ac:spMkLst>
        </pc:spChg>
        <pc:spChg chg="add mod">
          <ac:chgData name="Wajeed Shaikh" userId="943a82b8-fdb9-4dbf-aa6c-31e37bb9aed6" providerId="ADAL" clId="{8AEC1651-3315-430C-A863-BFF31298E72F}" dt="2022-03-22T04:46:41.738" v="188" actId="3626"/>
          <ac:spMkLst>
            <pc:docMk/>
            <pc:sldMk cId="2705926738" sldId="2145707274"/>
            <ac:spMk id="20" creationId="{C0892F02-EC04-4E87-93FE-AAE736270E26}"/>
          </ac:spMkLst>
        </pc:spChg>
        <pc:spChg chg="del">
          <ac:chgData name="Wajeed Shaikh" userId="943a82b8-fdb9-4dbf-aa6c-31e37bb9aed6" providerId="ADAL" clId="{8AEC1651-3315-430C-A863-BFF31298E72F}" dt="2022-03-22T04:33:57.741" v="34" actId="478"/>
          <ac:spMkLst>
            <pc:docMk/>
            <pc:sldMk cId="2705926738" sldId="2145707274"/>
            <ac:spMk id="21" creationId="{11192949-67D0-4D85-A1D4-D7D16EAAF2C3}"/>
          </ac:spMkLst>
        </pc:spChg>
        <pc:spChg chg="add del mod">
          <ac:chgData name="Wajeed Shaikh" userId="943a82b8-fdb9-4dbf-aa6c-31e37bb9aed6" providerId="ADAL" clId="{8AEC1651-3315-430C-A863-BFF31298E72F}" dt="2022-03-22T04:49:04.693" v="207" actId="478"/>
          <ac:spMkLst>
            <pc:docMk/>
            <pc:sldMk cId="2705926738" sldId="2145707274"/>
            <ac:spMk id="22" creationId="{E7414C4A-EB2B-455E-8945-86D856D3607B}"/>
          </ac:spMkLst>
        </pc:spChg>
        <pc:spChg chg="add mod">
          <ac:chgData name="Wajeed Shaikh" userId="943a82b8-fdb9-4dbf-aa6c-31e37bb9aed6" providerId="ADAL" clId="{8AEC1651-3315-430C-A863-BFF31298E72F}" dt="2022-03-22T04:49:48.325" v="221" actId="1076"/>
          <ac:spMkLst>
            <pc:docMk/>
            <pc:sldMk cId="2705926738" sldId="2145707274"/>
            <ac:spMk id="23" creationId="{A2450CC2-0D85-43EC-8DA3-595A6ED0E98F}"/>
          </ac:spMkLst>
        </pc:spChg>
        <pc:spChg chg="add mod">
          <ac:chgData name="Wajeed Shaikh" userId="943a82b8-fdb9-4dbf-aa6c-31e37bb9aed6" providerId="ADAL" clId="{8AEC1651-3315-430C-A863-BFF31298E72F}" dt="2022-03-22T04:50:08.032" v="227" actId="1076"/>
          <ac:spMkLst>
            <pc:docMk/>
            <pc:sldMk cId="2705926738" sldId="2145707274"/>
            <ac:spMk id="24" creationId="{7B13B4AF-0AD9-4A71-8790-5424628686E5}"/>
          </ac:spMkLst>
        </pc:spChg>
        <pc:spChg chg="add mod">
          <ac:chgData name="Wajeed Shaikh" userId="943a82b8-fdb9-4dbf-aa6c-31e37bb9aed6" providerId="ADAL" clId="{8AEC1651-3315-430C-A863-BFF31298E72F}" dt="2022-03-22T04:49:33.330" v="217" actId="1076"/>
          <ac:spMkLst>
            <pc:docMk/>
            <pc:sldMk cId="2705926738" sldId="2145707274"/>
            <ac:spMk id="25" creationId="{08AA88E9-53A3-4D01-AFB1-A67C77DE2A9F}"/>
          </ac:spMkLst>
        </pc:spChg>
        <pc:spChg chg="mod">
          <ac:chgData name="Wajeed Shaikh" userId="943a82b8-fdb9-4dbf-aa6c-31e37bb9aed6" providerId="ADAL" clId="{8AEC1651-3315-430C-A863-BFF31298E72F}" dt="2022-03-22T04:38:22.160" v="96" actId="1076"/>
          <ac:spMkLst>
            <pc:docMk/>
            <pc:sldMk cId="2705926738" sldId="2145707274"/>
            <ac:spMk id="33" creationId="{94DB5CBE-95AD-4FC6-8C7B-739B6EB97627}"/>
          </ac:spMkLst>
        </pc:spChg>
        <pc:spChg chg="del mod">
          <ac:chgData name="Wajeed Shaikh" userId="943a82b8-fdb9-4dbf-aa6c-31e37bb9aed6" providerId="ADAL" clId="{8AEC1651-3315-430C-A863-BFF31298E72F}" dt="2022-03-22T04:41:09.201" v="110" actId="478"/>
          <ac:spMkLst>
            <pc:docMk/>
            <pc:sldMk cId="2705926738" sldId="2145707274"/>
            <ac:spMk id="40" creationId="{E82BDAF5-14C5-443D-B997-D4F5D169C6A6}"/>
          </ac:spMkLst>
        </pc:spChg>
        <pc:spChg chg="add mod">
          <ac:chgData name="Wajeed Shaikh" userId="943a82b8-fdb9-4dbf-aa6c-31e37bb9aed6" providerId="ADAL" clId="{8AEC1651-3315-430C-A863-BFF31298E72F}" dt="2022-03-22T04:46:54.229" v="189" actId="3626"/>
          <ac:spMkLst>
            <pc:docMk/>
            <pc:sldMk cId="2705926738" sldId="2145707274"/>
            <ac:spMk id="44" creationId="{9E473C1C-4D75-442E-AB1B-6D52056EEBFF}"/>
          </ac:spMkLst>
        </pc:spChg>
        <pc:spChg chg="mod">
          <ac:chgData name="Wajeed Shaikh" userId="943a82b8-fdb9-4dbf-aa6c-31e37bb9aed6" providerId="ADAL" clId="{8AEC1651-3315-430C-A863-BFF31298E72F}" dt="2022-03-22T04:46:22.848" v="185" actId="1076"/>
          <ac:spMkLst>
            <pc:docMk/>
            <pc:sldMk cId="2705926738" sldId="2145707274"/>
            <ac:spMk id="47" creationId="{F05A7CAD-B01F-4C67-92E2-EC8910A4A71C}"/>
          </ac:spMkLst>
        </pc:spChg>
        <pc:spChg chg="add mod">
          <ac:chgData name="Wajeed Shaikh" userId="943a82b8-fdb9-4dbf-aa6c-31e37bb9aed6" providerId="ADAL" clId="{8AEC1651-3315-430C-A863-BFF31298E72F}" dt="2022-03-22T04:41:19.107" v="116" actId="14100"/>
          <ac:spMkLst>
            <pc:docMk/>
            <pc:sldMk cId="2705926738" sldId="2145707274"/>
            <ac:spMk id="48" creationId="{D8D11F0F-488F-4FA5-9758-85820910E7BA}"/>
          </ac:spMkLst>
        </pc:spChg>
        <pc:spChg chg="mod">
          <ac:chgData name="Wajeed Shaikh" userId="943a82b8-fdb9-4dbf-aa6c-31e37bb9aed6" providerId="ADAL" clId="{8AEC1651-3315-430C-A863-BFF31298E72F}" dt="2022-03-22T04:46:14.276" v="182" actId="1076"/>
          <ac:spMkLst>
            <pc:docMk/>
            <pc:sldMk cId="2705926738" sldId="2145707274"/>
            <ac:spMk id="50" creationId="{3886C967-42FA-4EF8-9DEA-4AF24ECC189E}"/>
          </ac:spMkLst>
        </pc:spChg>
        <pc:spChg chg="mod">
          <ac:chgData name="Wajeed Shaikh" userId="943a82b8-fdb9-4dbf-aa6c-31e37bb9aed6" providerId="ADAL" clId="{8AEC1651-3315-430C-A863-BFF31298E72F}" dt="2022-03-22T04:46:22.848" v="185" actId="1076"/>
          <ac:spMkLst>
            <pc:docMk/>
            <pc:sldMk cId="2705926738" sldId="2145707274"/>
            <ac:spMk id="53" creationId="{213D6240-F005-477F-BE0F-71BA0B1AC9DF}"/>
          </ac:spMkLst>
        </pc:spChg>
        <pc:spChg chg="mod">
          <ac:chgData name="Wajeed Shaikh" userId="943a82b8-fdb9-4dbf-aa6c-31e37bb9aed6" providerId="ADAL" clId="{8AEC1651-3315-430C-A863-BFF31298E72F}" dt="2022-03-22T04:46:09.861" v="180" actId="1076"/>
          <ac:spMkLst>
            <pc:docMk/>
            <pc:sldMk cId="2705926738" sldId="2145707274"/>
            <ac:spMk id="57" creationId="{FC22F057-8BD0-445C-A53A-D1A60C25A3B6}"/>
          </ac:spMkLst>
        </pc:spChg>
        <pc:spChg chg="mod">
          <ac:chgData name="Wajeed Shaikh" userId="943a82b8-fdb9-4dbf-aa6c-31e37bb9aed6" providerId="ADAL" clId="{8AEC1651-3315-430C-A863-BFF31298E72F}" dt="2022-03-22T04:31:03.038" v="22" actId="20577"/>
          <ac:spMkLst>
            <pc:docMk/>
            <pc:sldMk cId="2705926738" sldId="2145707274"/>
            <ac:spMk id="65" creationId="{20B00786-2330-4F60-AEFD-545A4DAE0F4D}"/>
          </ac:spMkLst>
        </pc:spChg>
        <pc:spChg chg="mod">
          <ac:chgData name="Wajeed Shaikh" userId="943a82b8-fdb9-4dbf-aa6c-31e37bb9aed6" providerId="ADAL" clId="{8AEC1651-3315-430C-A863-BFF31298E72F}" dt="2022-03-22T04:46:22.848" v="185" actId="1076"/>
          <ac:spMkLst>
            <pc:docMk/>
            <pc:sldMk cId="2705926738" sldId="2145707274"/>
            <ac:spMk id="69" creationId="{EC852C63-EF80-41C2-805D-D65B08C739FF}"/>
          </ac:spMkLst>
        </pc:spChg>
        <pc:spChg chg="mod">
          <ac:chgData name="Wajeed Shaikh" userId="943a82b8-fdb9-4dbf-aa6c-31e37bb9aed6" providerId="ADAL" clId="{8AEC1651-3315-430C-A863-BFF31298E72F}" dt="2022-03-22T04:46:09.861" v="180" actId="1076"/>
          <ac:spMkLst>
            <pc:docMk/>
            <pc:sldMk cId="2705926738" sldId="2145707274"/>
            <ac:spMk id="71" creationId="{CC19A294-B240-4978-9C3D-91BE1A4F0CA4}"/>
          </ac:spMkLst>
        </pc:spChg>
        <pc:spChg chg="mod">
          <ac:chgData name="Wajeed Shaikh" userId="943a82b8-fdb9-4dbf-aa6c-31e37bb9aed6" providerId="ADAL" clId="{8AEC1651-3315-430C-A863-BFF31298E72F}" dt="2022-03-22T04:46:09.861" v="180" actId="1076"/>
          <ac:spMkLst>
            <pc:docMk/>
            <pc:sldMk cId="2705926738" sldId="2145707274"/>
            <ac:spMk id="72" creationId="{7BB72DDA-4ABC-4FF2-B8AF-708F4BF16050}"/>
          </ac:spMkLst>
        </pc:spChg>
        <pc:spChg chg="mod">
          <ac:chgData name="Wajeed Shaikh" userId="943a82b8-fdb9-4dbf-aa6c-31e37bb9aed6" providerId="ADAL" clId="{8AEC1651-3315-430C-A863-BFF31298E72F}" dt="2022-03-22T04:46:26.527" v="186" actId="1076"/>
          <ac:spMkLst>
            <pc:docMk/>
            <pc:sldMk cId="2705926738" sldId="2145707274"/>
            <ac:spMk id="73" creationId="{1F207C2B-FC32-45FD-8665-FEC0532C2A3E}"/>
          </ac:spMkLst>
        </pc:spChg>
        <pc:picChg chg="add del mod">
          <ac:chgData name="Wajeed Shaikh" userId="943a82b8-fdb9-4dbf-aa6c-31e37bb9aed6" providerId="ADAL" clId="{8AEC1651-3315-430C-A863-BFF31298E72F}" dt="2022-03-22T05:00:00.787" v="396" actId="478"/>
          <ac:picMkLst>
            <pc:docMk/>
            <pc:sldMk cId="2705926738" sldId="2145707274"/>
            <ac:picMk id="5" creationId="{8515D40B-C94D-4F24-890A-7540B9D673CF}"/>
          </ac:picMkLst>
        </pc:picChg>
        <pc:picChg chg="add mod">
          <ac:chgData name="Wajeed Shaikh" userId="943a82b8-fdb9-4dbf-aa6c-31e37bb9aed6" providerId="ADAL" clId="{8AEC1651-3315-430C-A863-BFF31298E72F}" dt="2022-03-22T05:00:18.589" v="403" actId="208"/>
          <ac:picMkLst>
            <pc:docMk/>
            <pc:sldMk cId="2705926738" sldId="2145707274"/>
            <ac:picMk id="27" creationId="{04DA1CB1-250B-45D4-9D43-89818C557436}"/>
          </ac:picMkLst>
        </pc:picChg>
        <pc:picChg chg="del">
          <ac:chgData name="Wajeed Shaikh" userId="943a82b8-fdb9-4dbf-aa6c-31e37bb9aed6" providerId="ADAL" clId="{8AEC1651-3315-430C-A863-BFF31298E72F}" dt="2022-03-22T04:31:10.552" v="24" actId="478"/>
          <ac:picMkLst>
            <pc:docMk/>
            <pc:sldMk cId="2705926738" sldId="2145707274"/>
            <ac:picMk id="1026" creationId="{B00DD22E-9A37-40B4-9192-E393EF01DEE8}"/>
          </ac:picMkLst>
        </pc:picChg>
        <pc:picChg chg="add mod">
          <ac:chgData name="Wajeed Shaikh" userId="943a82b8-fdb9-4dbf-aa6c-31e37bb9aed6" providerId="ADAL" clId="{8AEC1651-3315-430C-A863-BFF31298E72F}" dt="2022-03-22T04:50:12.721" v="228" actId="14100"/>
          <ac:picMkLst>
            <pc:docMk/>
            <pc:sldMk cId="2705926738" sldId="2145707274"/>
            <ac:picMk id="1028" creationId="{537CCD03-5C1D-44A1-A582-5016EC463D4E}"/>
          </ac:picMkLst>
        </pc:picChg>
        <pc:picChg chg="mod">
          <ac:chgData name="Wajeed Shaikh" userId="943a82b8-fdb9-4dbf-aa6c-31e37bb9aed6" providerId="ADAL" clId="{8AEC1651-3315-430C-A863-BFF31298E72F}" dt="2022-03-22T04:46:09.861" v="180" actId="1076"/>
          <ac:picMkLst>
            <pc:docMk/>
            <pc:sldMk cId="2705926738" sldId="2145707274"/>
            <ac:picMk id="7168" creationId="{276C8A4C-0EA9-4228-AC81-3980D5DFB98C}"/>
          </ac:picMkLst>
        </pc:picChg>
        <pc:picChg chg="mod">
          <ac:chgData name="Wajeed Shaikh" userId="943a82b8-fdb9-4dbf-aa6c-31e37bb9aed6" providerId="ADAL" clId="{8AEC1651-3315-430C-A863-BFF31298E72F}" dt="2022-03-22T04:46:09.861" v="180" actId="1076"/>
          <ac:picMkLst>
            <pc:docMk/>
            <pc:sldMk cId="2705926738" sldId="2145707274"/>
            <ac:picMk id="7172" creationId="{8EEEBE7D-014C-477F-9067-F5829C98ADB1}"/>
          </ac:picMkLst>
        </pc:picChg>
        <pc:picChg chg="mod">
          <ac:chgData name="Wajeed Shaikh" userId="943a82b8-fdb9-4dbf-aa6c-31e37bb9aed6" providerId="ADAL" clId="{8AEC1651-3315-430C-A863-BFF31298E72F}" dt="2022-03-22T04:46:09.861" v="180" actId="1076"/>
          <ac:picMkLst>
            <pc:docMk/>
            <pc:sldMk cId="2705926738" sldId="2145707274"/>
            <ac:picMk id="7178" creationId="{1CD58CA5-73DB-4BE5-AF60-D174B6F0A68F}"/>
          </ac:picMkLst>
        </pc:picChg>
        <pc:picChg chg="mod">
          <ac:chgData name="Wajeed Shaikh" userId="943a82b8-fdb9-4dbf-aa6c-31e37bb9aed6" providerId="ADAL" clId="{8AEC1651-3315-430C-A863-BFF31298E72F}" dt="2022-03-22T04:46:09.861" v="180" actId="1076"/>
          <ac:picMkLst>
            <pc:docMk/>
            <pc:sldMk cId="2705926738" sldId="2145707274"/>
            <ac:picMk id="7179" creationId="{A96C088D-C357-435C-86AF-5A60EF749330}"/>
          </ac:picMkLst>
        </pc:picChg>
        <pc:picChg chg="del">
          <ac:chgData name="Wajeed Shaikh" userId="943a82b8-fdb9-4dbf-aa6c-31e37bb9aed6" providerId="ADAL" clId="{8AEC1651-3315-430C-A863-BFF31298E72F}" dt="2022-03-22T04:31:09.225" v="23" actId="478"/>
          <ac:picMkLst>
            <pc:docMk/>
            <pc:sldMk cId="2705926738" sldId="2145707274"/>
            <ac:picMk id="7187" creationId="{44577A9B-9B83-46DC-A452-5330220B7D28}"/>
          </ac:picMkLst>
        </pc:picChg>
      </pc:sldChg>
    </pc:docChg>
  </pc:docChgLst>
  <pc:docChgLst>
    <pc:chgData name="David Warner" userId="S::davidwarner@microsoft.com::51ffa14d-fdfd-4571-a787-ad4b3bb92711" providerId="AD" clId="Web-{896CD847-EF75-411F-85FA-4840C352FC49}"/>
    <pc:docChg chg="modSld">
      <pc:chgData name="David Warner" userId="S::davidwarner@microsoft.com::51ffa14d-fdfd-4571-a787-ad4b3bb92711" providerId="AD" clId="Web-{896CD847-EF75-411F-85FA-4840C352FC49}" dt="2022-04-25T15:17:22.058" v="1" actId="20577"/>
      <pc:docMkLst>
        <pc:docMk/>
      </pc:docMkLst>
      <pc:sldChg chg="modSp">
        <pc:chgData name="David Warner" userId="S::davidwarner@microsoft.com::51ffa14d-fdfd-4571-a787-ad4b3bb92711" providerId="AD" clId="Web-{896CD847-EF75-411F-85FA-4840C352FC49}" dt="2022-04-25T15:17:22.058" v="1" actId="20577"/>
        <pc:sldMkLst>
          <pc:docMk/>
          <pc:sldMk cId="1812315545" sldId="2134805597"/>
        </pc:sldMkLst>
        <pc:spChg chg="mod">
          <ac:chgData name="David Warner" userId="S::davidwarner@microsoft.com::51ffa14d-fdfd-4571-a787-ad4b3bb92711" providerId="AD" clId="Web-{896CD847-EF75-411F-85FA-4840C352FC49}" dt="2022-04-25T15:17:22.058" v="1" actId="20577"/>
          <ac:spMkLst>
            <pc:docMk/>
            <pc:sldMk cId="1812315545" sldId="2134805597"/>
            <ac:spMk id="2" creationId="{1876012C-E1FE-2A84-F418-650988D9B0A0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AB25AF9D-C006-4686-9983-669F36168237}"/>
    <pc:docChg chg="delSld modSld modSection">
      <pc:chgData name="David Warner" userId="S::david_dwarnerii.com#ext#@microsoft.onmicrosoft.com::acafcf14-4098-4a83-9425-e73571277a06" providerId="AD" clId="Web-{AB25AF9D-C006-4686-9983-669F36168237}" dt="2021-06-26T23:18:46.262" v="286" actId="20577"/>
      <pc:docMkLst>
        <pc:docMk/>
      </pc:docMkLst>
      <pc:sldChg chg="modSp">
        <pc:chgData name="David Warner" userId="S::david_dwarnerii.com#ext#@microsoft.onmicrosoft.com::acafcf14-4098-4a83-9425-e73571277a06" providerId="AD" clId="Web-{AB25AF9D-C006-4686-9983-669F36168237}" dt="2021-06-26T17:32:31.432" v="97" actId="20577"/>
        <pc:sldMkLst>
          <pc:docMk/>
          <pc:sldMk cId="2967945684" sldId="277"/>
        </pc:sldMkLst>
        <pc:spChg chg="mod">
          <ac:chgData name="David Warner" userId="S::david_dwarnerii.com#ext#@microsoft.onmicrosoft.com::acafcf14-4098-4a83-9425-e73571277a06" providerId="AD" clId="Web-{AB25AF9D-C006-4686-9983-669F36168237}" dt="2021-06-26T17:32:31.432" v="97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">
        <pc:chgData name="David Warner" userId="S::david_dwarnerii.com#ext#@microsoft.onmicrosoft.com::acafcf14-4098-4a83-9425-e73571277a06" providerId="AD" clId="Web-{AB25AF9D-C006-4686-9983-669F36168237}" dt="2021-06-26T17:28:51.386" v="12" actId="20577"/>
        <pc:sldMkLst>
          <pc:docMk/>
          <pc:sldMk cId="287163252" sldId="1567"/>
        </pc:sldMkLst>
        <pc:spChg chg="mod">
          <ac:chgData name="David Warner" userId="S::david_dwarnerii.com#ext#@microsoft.onmicrosoft.com::acafcf14-4098-4a83-9425-e73571277a06" providerId="AD" clId="Web-{AB25AF9D-C006-4686-9983-669F36168237}" dt="2021-06-26T17:28:51.386" v="12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David Warner" userId="S::david_dwarnerii.com#ext#@microsoft.onmicrosoft.com::acafcf14-4098-4a83-9425-e73571277a06" providerId="AD" clId="Web-{AB25AF9D-C006-4686-9983-669F36168237}" dt="2021-06-26T17:28:45.964" v="3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">
        <pc:chgData name="David Warner" userId="S::david_dwarnerii.com#ext#@microsoft.onmicrosoft.com::acafcf14-4098-4a83-9425-e73571277a06" providerId="AD" clId="Web-{AB25AF9D-C006-4686-9983-669F36168237}" dt="2021-06-26T17:32:54.574" v="102"/>
        <pc:sldMkLst>
          <pc:docMk/>
          <pc:sldMk cId="2773584698" sldId="1621"/>
        </pc:sldMkLst>
        <pc:spChg chg="del">
          <ac:chgData name="David Warner" userId="S::david_dwarnerii.com#ext#@microsoft.onmicrosoft.com::acafcf14-4098-4a83-9425-e73571277a06" providerId="AD" clId="Web-{AB25AF9D-C006-4686-9983-669F36168237}" dt="2021-06-26T17:32:54.027" v="99"/>
          <ac:spMkLst>
            <pc:docMk/>
            <pc:sldMk cId="2773584698" sldId="1621"/>
            <ac:spMk id="2" creationId="{0F947958-260F-4710-9221-BB8C86B72621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2:54.027" v="98"/>
          <ac:spMkLst>
            <pc:docMk/>
            <pc:sldMk cId="2773584698" sldId="1621"/>
            <ac:spMk id="3" creationId="{4B5CB530-8335-436D-9D7A-3CAFA1E1DD82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2:54.027" v="101"/>
          <ac:spMkLst>
            <pc:docMk/>
            <pc:sldMk cId="2773584698" sldId="1621"/>
            <ac:spMk id="4" creationId="{2CBFE598-3B00-490A-A643-4B6812E5194C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2:54.574" v="102"/>
          <ac:spMkLst>
            <pc:docMk/>
            <pc:sldMk cId="2773584698" sldId="1621"/>
            <ac:spMk id="6" creationId="{D8732A70-E431-40CE-AE82-955A41715423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2:54.574" v="102"/>
          <ac:spMkLst>
            <pc:docMk/>
            <pc:sldMk cId="2773584698" sldId="1621"/>
            <ac:spMk id="7" creationId="{6F939F32-4E37-4CA3-B710-00610E5E59D3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2:54.027" v="100"/>
          <ac:spMkLst>
            <pc:docMk/>
            <pc:sldMk cId="2773584698" sldId="1621"/>
            <ac:spMk id="8" creationId="{510152D6-CA11-4727-A0AA-D61C86EEB686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2:54.574" v="102"/>
          <ac:spMkLst>
            <pc:docMk/>
            <pc:sldMk cId="2773584698" sldId="1621"/>
            <ac:spMk id="9" creationId="{B744361F-8DC6-418C-B984-687A156037B4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2:54.574" v="102"/>
          <ac:spMkLst>
            <pc:docMk/>
            <pc:sldMk cId="2773584698" sldId="1621"/>
            <ac:spMk id="10" creationId="{61E3F8C9-2CA7-4974-87A5-00DA7218DDDB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2:54.574" v="102"/>
          <ac:spMkLst>
            <pc:docMk/>
            <pc:sldMk cId="2773584698" sldId="1621"/>
            <ac:spMk id="11" creationId="{FFAE381F-15AD-46DA-9537-BAC9EDB6CAFE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2:54.574" v="102"/>
          <ac:spMkLst>
            <pc:docMk/>
            <pc:sldMk cId="2773584698" sldId="1621"/>
            <ac:spMk id="12" creationId="{72697DC8-B7E2-4B6F-8EE2-53B86DCF1A26}"/>
          </ac:spMkLst>
        </pc:spChg>
      </pc:sldChg>
      <pc:sldChg chg="addSp">
        <pc:chgData name="David Warner" userId="S::david_dwarnerii.com#ext#@microsoft.onmicrosoft.com::acafcf14-4098-4a83-9425-e73571277a06" providerId="AD" clId="Web-{AB25AF9D-C006-4686-9983-669F36168237}" dt="2021-06-26T17:31:40.913" v="81"/>
        <pc:sldMkLst>
          <pc:docMk/>
          <pc:sldMk cId="2877399898" sldId="1623"/>
        </pc:sldMkLst>
        <pc:spChg chg="add">
          <ac:chgData name="David Warner" userId="S::david_dwarnerii.com#ext#@microsoft.onmicrosoft.com::acafcf14-4098-4a83-9425-e73571277a06" providerId="AD" clId="Web-{AB25AF9D-C006-4686-9983-669F36168237}" dt="2021-06-26T17:31:40.913" v="81"/>
          <ac:spMkLst>
            <pc:docMk/>
            <pc:sldMk cId="2877399898" sldId="1623"/>
            <ac:spMk id="20" creationId="{910923B9-6506-4871-99D2-ECC451920D78}"/>
          </ac:spMkLst>
        </pc:spChg>
      </pc:sldChg>
      <pc:sldChg chg="addSp">
        <pc:chgData name="David Warner" userId="S::david_dwarnerii.com#ext#@microsoft.onmicrosoft.com::acafcf14-4098-4a83-9425-e73571277a06" providerId="AD" clId="Web-{AB25AF9D-C006-4686-9983-669F36168237}" dt="2021-06-26T17:31:43.585" v="82"/>
        <pc:sldMkLst>
          <pc:docMk/>
          <pc:sldMk cId="2253365439" sldId="1642"/>
        </pc:sldMkLst>
        <pc:spChg chg="add">
          <ac:chgData name="David Warner" userId="S::david_dwarnerii.com#ext#@microsoft.onmicrosoft.com::acafcf14-4098-4a83-9425-e73571277a06" providerId="AD" clId="Web-{AB25AF9D-C006-4686-9983-669F36168237}" dt="2021-06-26T17:31:43.585" v="82"/>
          <ac:spMkLst>
            <pc:docMk/>
            <pc:sldMk cId="2253365439" sldId="1642"/>
            <ac:spMk id="4" creationId="{6041A0D1-A353-4294-A70A-21A42A3DB3A8}"/>
          </ac:spMkLst>
        </pc:spChg>
      </pc:sldChg>
      <pc:sldChg chg="delSp modSp">
        <pc:chgData name="David Warner" userId="S::david_dwarnerii.com#ext#@microsoft.onmicrosoft.com::acafcf14-4098-4a83-9425-e73571277a06" providerId="AD" clId="Web-{AB25AF9D-C006-4686-9983-669F36168237}" dt="2021-06-26T23:16:50.478" v="283" actId="20577"/>
        <pc:sldMkLst>
          <pc:docMk/>
          <pc:sldMk cId="10702720" sldId="2079"/>
        </pc:sldMkLst>
        <pc:spChg chg="mod">
          <ac:chgData name="David Warner" userId="S::david_dwarnerii.com#ext#@microsoft.onmicrosoft.com::acafcf14-4098-4a83-9425-e73571277a06" providerId="AD" clId="Web-{AB25AF9D-C006-4686-9983-669F36168237}" dt="2021-06-26T23:16:50.478" v="283" actId="20577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David Warner" userId="S::david_dwarnerii.com#ext#@microsoft.onmicrosoft.com::acafcf14-4098-4a83-9425-e73571277a06" providerId="AD" clId="Web-{AB25AF9D-C006-4686-9983-669F36168237}" dt="2021-06-26T17:44:33.188" v="170" actId="1076"/>
          <ac:picMkLst>
            <pc:docMk/>
            <pc:sldMk cId="10702720" sldId="2079"/>
            <ac:picMk id="1026" creationId="{D9E6BD53-8754-4AE0-961E-6DD9632937E8}"/>
          </ac:picMkLst>
        </pc:picChg>
        <pc:picChg chg="mod">
          <ac:chgData name="David Warner" userId="S::david_dwarnerii.com#ext#@microsoft.onmicrosoft.com::acafcf14-4098-4a83-9425-e73571277a06" providerId="AD" clId="Web-{AB25AF9D-C006-4686-9983-669F36168237}" dt="2021-06-26T17:44:33.204" v="171" actId="1076"/>
          <ac:picMkLst>
            <pc:docMk/>
            <pc:sldMk cId="10702720" sldId="2079"/>
            <ac:picMk id="2050" creationId="{28FAE332-F4CA-40A9-B011-7E55D1CEE042}"/>
          </ac:picMkLst>
        </pc:picChg>
        <pc:picChg chg="del">
          <ac:chgData name="David Warner" userId="S::david_dwarnerii.com#ext#@microsoft.onmicrosoft.com::acafcf14-4098-4a83-9425-e73571277a06" providerId="AD" clId="Web-{AB25AF9D-C006-4686-9983-669F36168237}" dt="2021-06-26T17:42:37.150" v="164"/>
          <ac:picMkLst>
            <pc:docMk/>
            <pc:sldMk cId="10702720" sldId="2079"/>
            <ac:picMk id="3074" creationId="{65805D64-E4E0-4D7D-BABC-7C0C1CE71904}"/>
          </ac:picMkLst>
        </pc:picChg>
        <pc:picChg chg="mod">
          <ac:chgData name="David Warner" userId="S::david_dwarnerii.com#ext#@microsoft.onmicrosoft.com::acafcf14-4098-4a83-9425-e73571277a06" providerId="AD" clId="Web-{AB25AF9D-C006-4686-9983-669F36168237}" dt="2021-06-26T17:44:33.235" v="172" actId="1076"/>
          <ac:picMkLst>
            <pc:docMk/>
            <pc:sldMk cId="10702720" sldId="2079"/>
            <ac:picMk id="4098" creationId="{0E81D3F0-1934-4842-A2BA-FA988D071D94}"/>
          </ac:picMkLst>
        </pc:picChg>
      </pc:sldChg>
      <pc:sldChg chg="addSp">
        <pc:chgData name="David Warner" userId="S::david_dwarnerii.com#ext#@microsoft.onmicrosoft.com::acafcf14-4098-4a83-9425-e73571277a06" providerId="AD" clId="Web-{AB25AF9D-C006-4686-9983-669F36168237}" dt="2021-06-26T17:31:47.960" v="83"/>
        <pc:sldMkLst>
          <pc:docMk/>
          <pc:sldMk cId="4037611923" sldId="3334"/>
        </pc:sldMkLst>
        <pc:spChg chg="add">
          <ac:chgData name="David Warner" userId="S::david_dwarnerii.com#ext#@microsoft.onmicrosoft.com::acafcf14-4098-4a83-9425-e73571277a06" providerId="AD" clId="Web-{AB25AF9D-C006-4686-9983-669F36168237}" dt="2021-06-26T17:31:47.960" v="83"/>
          <ac:spMkLst>
            <pc:docMk/>
            <pc:sldMk cId="4037611923" sldId="3334"/>
            <ac:spMk id="4" creationId="{93EBAD98-71D8-4C96-8431-C30599260279}"/>
          </ac:spMkLst>
        </pc:spChg>
      </pc:sldChg>
      <pc:sldChg chg="mod modShow">
        <pc:chgData name="David Warner" userId="S::david_dwarnerii.com#ext#@microsoft.onmicrosoft.com::acafcf14-4098-4a83-9425-e73571277a06" providerId="AD" clId="Web-{AB25AF9D-C006-4686-9983-669F36168237}" dt="2021-06-26T17:31:51.289" v="84"/>
        <pc:sldMkLst>
          <pc:docMk/>
          <pc:sldMk cId="1633789891" sldId="3336"/>
        </pc:sldMkLst>
      </pc:sldChg>
      <pc:sldChg chg="addSp mod modShow">
        <pc:chgData name="David Warner" userId="S::david_dwarnerii.com#ext#@microsoft.onmicrosoft.com::acafcf14-4098-4a83-9425-e73571277a06" providerId="AD" clId="Web-{AB25AF9D-C006-4686-9983-669F36168237}" dt="2021-06-26T17:31:53.648" v="86"/>
        <pc:sldMkLst>
          <pc:docMk/>
          <pc:sldMk cId="1805818155" sldId="3338"/>
        </pc:sldMkLst>
        <pc:spChg chg="add">
          <ac:chgData name="David Warner" userId="S::david_dwarnerii.com#ext#@microsoft.onmicrosoft.com::acafcf14-4098-4a83-9425-e73571277a06" providerId="AD" clId="Web-{AB25AF9D-C006-4686-9983-669F36168237}" dt="2021-06-26T17:31:53.648" v="86"/>
          <ac:spMkLst>
            <pc:docMk/>
            <pc:sldMk cId="1805818155" sldId="3338"/>
            <ac:spMk id="19" creationId="{B10817D6-0113-4EE7-ACC5-3DDA7F783D4C}"/>
          </ac:spMkLst>
        </pc:spChg>
      </pc:sldChg>
      <pc:sldChg chg="addSp modSp">
        <pc:chgData name="David Warner" userId="S::david_dwarnerii.com#ext#@microsoft.onmicrosoft.com::acafcf14-4098-4a83-9425-e73571277a06" providerId="AD" clId="Web-{AB25AF9D-C006-4686-9983-669F36168237}" dt="2021-06-26T23:18:46.262" v="286" actId="20577"/>
        <pc:sldMkLst>
          <pc:docMk/>
          <pc:sldMk cId="467751124" sldId="6149"/>
        </pc:sldMkLst>
        <pc:spChg chg="add mod">
          <ac:chgData name="David Warner" userId="S::david_dwarnerii.com#ext#@microsoft.onmicrosoft.com::acafcf14-4098-4a83-9425-e73571277a06" providerId="AD" clId="Web-{AB25AF9D-C006-4686-9983-669F36168237}" dt="2021-06-26T23:18:46.262" v="286" actId="20577"/>
          <ac:spMkLst>
            <pc:docMk/>
            <pc:sldMk cId="467751124" sldId="6149"/>
            <ac:spMk id="5" creationId="{AD27EE5E-1DDC-4A09-A8B9-3C8D2D0B5E17}"/>
          </ac:spMkLst>
        </pc:spChg>
      </pc:sldChg>
      <pc:sldChg chg="addSp delSp modSp">
        <pc:chgData name="David Warner" userId="S::david_dwarnerii.com#ext#@microsoft.onmicrosoft.com::acafcf14-4098-4a83-9425-e73571277a06" providerId="AD" clId="Web-{AB25AF9D-C006-4686-9983-669F36168237}" dt="2021-06-26T23:16:03.290" v="254" actId="20577"/>
        <pc:sldMkLst>
          <pc:docMk/>
          <pc:sldMk cId="778883926" sldId="2076136264"/>
        </pc:sldMkLst>
        <pc:spChg chg="mod">
          <ac:chgData name="David Warner" userId="S::david_dwarnerii.com#ext#@microsoft.onmicrosoft.com::acafcf14-4098-4a83-9425-e73571277a06" providerId="AD" clId="Web-{AB25AF9D-C006-4686-9983-669F36168237}" dt="2021-06-26T23:16:03.290" v="254" actId="2057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David Warner" userId="S::david_dwarnerii.com#ext#@microsoft.onmicrosoft.com::acafcf14-4098-4a83-9425-e73571277a06" providerId="AD" clId="Web-{AB25AF9D-C006-4686-9983-669F36168237}" dt="2021-06-26T17:46:33.624" v="201" actId="1076"/>
          <ac:picMkLst>
            <pc:docMk/>
            <pc:sldMk cId="778883926" sldId="2076136264"/>
            <ac:picMk id="3" creationId="{562B325D-988F-440B-AE7D-BAA8FAD5ACAF}"/>
          </ac:picMkLst>
        </pc:picChg>
        <pc:picChg chg="del mod">
          <ac:chgData name="David Warner" userId="S::david_dwarnerii.com#ext#@microsoft.onmicrosoft.com::acafcf14-4098-4a83-9425-e73571277a06" providerId="AD" clId="Web-{AB25AF9D-C006-4686-9983-669F36168237}" dt="2021-06-26T17:45:21.276" v="190"/>
          <ac:picMkLst>
            <pc:docMk/>
            <pc:sldMk cId="778883926" sldId="2076136264"/>
            <ac:picMk id="5" creationId="{BAA8D8C3-B55F-413D-B74C-E2D4B2E2B436}"/>
          </ac:picMkLst>
        </pc:picChg>
        <pc:picChg chg="add mod">
          <ac:chgData name="David Warner" userId="S::david_dwarnerii.com#ext#@microsoft.onmicrosoft.com::acafcf14-4098-4a83-9425-e73571277a06" providerId="AD" clId="Web-{AB25AF9D-C006-4686-9983-669F36168237}" dt="2021-06-26T17:46:31.593" v="200" actId="1076"/>
          <ac:picMkLst>
            <pc:docMk/>
            <pc:sldMk cId="778883926" sldId="2076136264"/>
            <ac:picMk id="6" creationId="{AD83F32D-EC0C-407A-9085-8F6659722301}"/>
          </ac:picMkLst>
        </pc:picChg>
        <pc:picChg chg="del">
          <ac:chgData name="David Warner" userId="S::david_dwarnerii.com#ext#@microsoft.onmicrosoft.com::acafcf14-4098-4a83-9425-e73571277a06" providerId="AD" clId="Web-{AB25AF9D-C006-4686-9983-669F36168237}" dt="2021-06-26T17:45:12.228" v="186"/>
          <ac:picMkLst>
            <pc:docMk/>
            <pc:sldMk cId="778883926" sldId="2076136264"/>
            <ac:picMk id="7" creationId="{18CB9683-D795-4AE2-BD40-9080A5BFA5D8}"/>
          </ac:picMkLst>
        </pc:picChg>
        <pc:picChg chg="del">
          <ac:chgData name="David Warner" userId="S::david_dwarnerii.com#ext#@microsoft.onmicrosoft.com::acafcf14-4098-4a83-9425-e73571277a06" providerId="AD" clId="Web-{AB25AF9D-C006-4686-9983-669F36168237}" dt="2021-06-26T17:45:11.619" v="185"/>
          <ac:picMkLst>
            <pc:docMk/>
            <pc:sldMk cId="778883926" sldId="2076136264"/>
            <ac:picMk id="8" creationId="{9A696621-E50D-43E9-9F95-8D14FB2D5191}"/>
          </ac:picMkLst>
        </pc:picChg>
        <pc:picChg chg="add mod">
          <ac:chgData name="David Warner" userId="S::david_dwarnerii.com#ext#@microsoft.onmicrosoft.com::acafcf14-4098-4a83-9425-e73571277a06" providerId="AD" clId="Web-{AB25AF9D-C006-4686-9983-669F36168237}" dt="2021-06-26T17:48:00.649" v="217" actId="1076"/>
          <ac:picMkLst>
            <pc:docMk/>
            <pc:sldMk cId="778883926" sldId="2076136264"/>
            <ac:picMk id="10" creationId="{8136EA15-A44B-4167-B492-811A1F1E6063}"/>
          </ac:picMkLst>
        </pc:picChg>
        <pc:picChg chg="del">
          <ac:chgData name="David Warner" userId="S::david_dwarnerii.com#ext#@microsoft.onmicrosoft.com::acafcf14-4098-4a83-9425-e73571277a06" providerId="AD" clId="Web-{AB25AF9D-C006-4686-9983-669F36168237}" dt="2021-06-26T17:45:15.947" v="188"/>
          <ac:picMkLst>
            <pc:docMk/>
            <pc:sldMk cId="778883926" sldId="2076136264"/>
            <ac:picMk id="11" creationId="{9B43972A-4B55-4BDF-93AC-441162187EBA}"/>
          </ac:picMkLst>
        </pc:picChg>
      </pc:sldChg>
      <pc:sldChg chg="addSp">
        <pc:chgData name="David Warner" userId="S::david_dwarnerii.com#ext#@microsoft.onmicrosoft.com::acafcf14-4098-4a83-9425-e73571277a06" providerId="AD" clId="Web-{AB25AF9D-C006-4686-9983-669F36168237}" dt="2021-06-26T17:31:56.445" v="87"/>
        <pc:sldMkLst>
          <pc:docMk/>
          <pc:sldMk cId="2925091645" sldId="2076136308"/>
        </pc:sldMkLst>
        <pc:spChg chg="add">
          <ac:chgData name="David Warner" userId="S::david_dwarnerii.com#ext#@microsoft.onmicrosoft.com::acafcf14-4098-4a83-9425-e73571277a06" providerId="AD" clId="Web-{AB25AF9D-C006-4686-9983-669F36168237}" dt="2021-06-26T17:31:56.445" v="87"/>
          <ac:spMkLst>
            <pc:docMk/>
            <pc:sldMk cId="2925091645" sldId="2076136308"/>
            <ac:spMk id="5" creationId="{9956FB2D-5E04-4216-B809-BEC9E98B99A1}"/>
          </ac:spMkLst>
        </pc:spChg>
      </pc:sldChg>
      <pc:sldChg chg="addSp modSp">
        <pc:chgData name="David Warner" userId="S::david_dwarnerii.com#ext#@microsoft.onmicrosoft.com::acafcf14-4098-4a83-9425-e73571277a06" providerId="AD" clId="Web-{AB25AF9D-C006-4686-9983-669F36168237}" dt="2021-06-26T17:31:31.365" v="80" actId="1076"/>
        <pc:sldMkLst>
          <pc:docMk/>
          <pc:sldMk cId="357588276" sldId="2076136388"/>
        </pc:sldMkLst>
        <pc:spChg chg="add mod">
          <ac:chgData name="David Warner" userId="S::david_dwarnerii.com#ext#@microsoft.onmicrosoft.com::acafcf14-4098-4a83-9425-e73571277a06" providerId="AD" clId="Web-{AB25AF9D-C006-4686-9983-669F36168237}" dt="2021-06-26T17:31:31.365" v="80" actId="1076"/>
          <ac:spMkLst>
            <pc:docMk/>
            <pc:sldMk cId="357588276" sldId="2076136388"/>
            <ac:spMk id="3" creationId="{CD5F5F16-77A5-42D6-9D64-191C84F5ADD1}"/>
          </ac:spMkLst>
        </pc:spChg>
        <pc:spChg chg="mod">
          <ac:chgData name="David Warner" userId="S::david_dwarnerii.com#ext#@microsoft.onmicrosoft.com::acafcf14-4098-4a83-9425-e73571277a06" providerId="AD" clId="Web-{AB25AF9D-C006-4686-9983-669F36168237}" dt="2021-06-26T17:29:06.902" v="17" actId="20577"/>
          <ac:spMkLst>
            <pc:docMk/>
            <pc:sldMk cId="357588276" sldId="2076136388"/>
            <ac:spMk id="11" creationId="{03477876-6F7B-42BA-8034-F00C6D4D0825}"/>
          </ac:spMkLst>
        </pc:spChg>
        <pc:spChg chg="mod">
          <ac:chgData name="David Warner" userId="S::david_dwarnerii.com#ext#@microsoft.onmicrosoft.com::acafcf14-4098-4a83-9425-e73571277a06" providerId="AD" clId="Web-{AB25AF9D-C006-4686-9983-669F36168237}" dt="2021-06-26T17:29:14.934" v="22" actId="20577"/>
          <ac:spMkLst>
            <pc:docMk/>
            <pc:sldMk cId="357588276" sldId="2076136388"/>
            <ac:spMk id="12" creationId="{58BAD4F2-FCCB-46F6-A78E-93E8E8A16346}"/>
          </ac:spMkLst>
        </pc:spChg>
      </pc:sldChg>
      <pc:sldChg chg="addSp">
        <pc:chgData name="David Warner" userId="S::david_dwarnerii.com#ext#@microsoft.onmicrosoft.com::acafcf14-4098-4a83-9425-e73571277a06" providerId="AD" clId="Web-{AB25AF9D-C006-4686-9983-669F36168237}" dt="2021-06-26T17:31:59.039" v="88"/>
        <pc:sldMkLst>
          <pc:docMk/>
          <pc:sldMk cId="2636939237" sldId="2076137579"/>
        </pc:sldMkLst>
        <pc:spChg chg="add">
          <ac:chgData name="David Warner" userId="S::david_dwarnerii.com#ext#@microsoft.onmicrosoft.com::acafcf14-4098-4a83-9425-e73571277a06" providerId="AD" clId="Web-{AB25AF9D-C006-4686-9983-669F36168237}" dt="2021-06-26T17:31:59.039" v="88"/>
          <ac:spMkLst>
            <pc:docMk/>
            <pc:sldMk cId="2636939237" sldId="2076137579"/>
            <ac:spMk id="4" creationId="{29DCDF30-21AC-4387-900F-3673D1D90B1D}"/>
          </ac:spMkLst>
        </pc:spChg>
      </pc:sldChg>
      <pc:sldChg chg="addSp delSp delAnim">
        <pc:chgData name="David Warner" userId="S::david_dwarnerii.com#ext#@microsoft.onmicrosoft.com::acafcf14-4098-4a83-9425-e73571277a06" providerId="AD" clId="Web-{AB25AF9D-C006-4686-9983-669F36168237}" dt="2021-06-26T17:31:00.113" v="70"/>
        <pc:sldMkLst>
          <pc:docMk/>
          <pc:sldMk cId="1799728944" sldId="2134805594"/>
        </pc:sldMkLst>
        <pc:spChg chg="del">
          <ac:chgData name="David Warner" userId="S::david_dwarnerii.com#ext#@microsoft.onmicrosoft.com::acafcf14-4098-4a83-9425-e73571277a06" providerId="AD" clId="Web-{AB25AF9D-C006-4686-9983-669F36168237}" dt="2021-06-26T17:30:46.488" v="35"/>
          <ac:spMkLst>
            <pc:docMk/>
            <pc:sldMk cId="1799728944" sldId="2134805594"/>
            <ac:spMk id="3" creationId="{F2431D40-8D3D-497F-AB3B-ECD3470C4AA5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34"/>
          <ac:spMkLst>
            <pc:docMk/>
            <pc:sldMk cId="1799728944" sldId="2134805594"/>
            <ac:spMk id="5" creationId="{6C8FC288-4B53-450F-8102-3F7BD6FC5AFD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33"/>
          <ac:spMkLst>
            <pc:docMk/>
            <pc:sldMk cId="1799728944" sldId="2134805594"/>
            <ac:spMk id="6" creationId="{7B228633-A710-44B0-B7A7-A63660C5AEA9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32"/>
          <ac:spMkLst>
            <pc:docMk/>
            <pc:sldMk cId="1799728944" sldId="2134805594"/>
            <ac:spMk id="7" creationId="{16BD7E33-5C8C-4C9D-904E-42A51D9140BE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31"/>
          <ac:spMkLst>
            <pc:docMk/>
            <pc:sldMk cId="1799728944" sldId="2134805594"/>
            <ac:spMk id="9" creationId="{7E033A05-BC47-45CE-A6EA-5D2D14A0554B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30"/>
          <ac:spMkLst>
            <pc:docMk/>
            <pc:sldMk cId="1799728944" sldId="2134805594"/>
            <ac:spMk id="10" creationId="{7302FA4E-5404-4A15-96EC-939878A9D9E9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29"/>
          <ac:spMkLst>
            <pc:docMk/>
            <pc:sldMk cId="1799728944" sldId="2134805594"/>
            <ac:spMk id="11" creationId="{FA7E34D3-C1B0-4AF9-84EA-945AA4763C47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72" v="28"/>
          <ac:spMkLst>
            <pc:docMk/>
            <pc:sldMk cId="1799728944" sldId="2134805594"/>
            <ac:spMk id="12" creationId="{EF00FD69-20B9-4777-99A8-78441F23B27D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72" v="25"/>
          <ac:spMkLst>
            <pc:docMk/>
            <pc:sldMk cId="1799728944" sldId="2134805594"/>
            <ac:spMk id="15" creationId="{89F27599-B0EE-450E-8B71-D39013FCA46A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72" v="23"/>
          <ac:spMkLst>
            <pc:docMk/>
            <pc:sldMk cId="1799728944" sldId="2134805594"/>
            <ac:spMk id="16" creationId="{BA171E09-2C38-4F14-9DF8-246F4495A152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59.629" v="69"/>
          <ac:spMkLst>
            <pc:docMk/>
            <pc:sldMk cId="1799728944" sldId="2134805594"/>
            <ac:spMk id="40" creationId="{59D1E30D-61AF-477E-ABEF-12501AA06CBE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64"/>
          <ac:spMkLst>
            <pc:docMk/>
            <pc:sldMk cId="1799728944" sldId="2134805594"/>
            <ac:spMk id="41" creationId="{FAC76F35-B7F4-458C-89C5-5EB9CC2730B7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63"/>
          <ac:spMkLst>
            <pc:docMk/>
            <pc:sldMk cId="1799728944" sldId="2134805594"/>
            <ac:spMk id="43" creationId="{5074284D-D6B5-4AEB-86FD-13F2E41FBC1E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62"/>
          <ac:spMkLst>
            <pc:docMk/>
            <pc:sldMk cId="1799728944" sldId="2134805594"/>
            <ac:spMk id="45" creationId="{0A3F9A7D-12ED-4614-BD3E-A861C30B4890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61"/>
          <ac:spMkLst>
            <pc:docMk/>
            <pc:sldMk cId="1799728944" sldId="2134805594"/>
            <ac:spMk id="47" creationId="{D5188480-D273-4235-9954-B8653A233043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60"/>
          <ac:spMkLst>
            <pc:docMk/>
            <pc:sldMk cId="1799728944" sldId="2134805594"/>
            <ac:spMk id="49" creationId="{6E219221-DB6A-4837-A8A3-EB60B5CD9447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9"/>
          <ac:spMkLst>
            <pc:docMk/>
            <pc:sldMk cId="1799728944" sldId="2134805594"/>
            <ac:spMk id="51" creationId="{83B5D6E6-82FB-4E44-98E9-FEE26534EC24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8"/>
          <ac:spMkLst>
            <pc:docMk/>
            <pc:sldMk cId="1799728944" sldId="2134805594"/>
            <ac:spMk id="53" creationId="{583F8CB3-DEFE-4AF5-91FB-2627ECAAFBA4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7"/>
          <ac:spMkLst>
            <pc:docMk/>
            <pc:sldMk cId="1799728944" sldId="2134805594"/>
            <ac:spMk id="55" creationId="{BA0985BF-A753-4790-9A25-B4C9561F72DA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6"/>
          <ac:spMkLst>
            <pc:docMk/>
            <pc:sldMk cId="1799728944" sldId="2134805594"/>
            <ac:spMk id="57" creationId="{EBE7341A-01B6-4E54-B96D-224AE2ACCFD3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5"/>
          <ac:spMkLst>
            <pc:docMk/>
            <pc:sldMk cId="1799728944" sldId="2134805594"/>
            <ac:spMk id="59" creationId="{4C102EE7-61E5-4039-BCAD-1B0566FCA0AF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4"/>
          <ac:spMkLst>
            <pc:docMk/>
            <pc:sldMk cId="1799728944" sldId="2134805594"/>
            <ac:spMk id="61" creationId="{DA872265-8109-4B04-8207-219C7F6ECE20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72" v="24"/>
          <ac:spMkLst>
            <pc:docMk/>
            <pc:sldMk cId="1799728944" sldId="2134805594"/>
            <ac:spMk id="62" creationId="{DD768F0B-7F32-4284-AC63-7DFF7142C5C4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3"/>
          <ac:spMkLst>
            <pc:docMk/>
            <pc:sldMk cId="1799728944" sldId="2134805594"/>
            <ac:spMk id="63" creationId="{B4A3CEF2-9593-4315-9649-420284D7B290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2"/>
          <ac:spMkLst>
            <pc:docMk/>
            <pc:sldMk cId="1799728944" sldId="2134805594"/>
            <ac:spMk id="65" creationId="{6083B4FA-5EE1-4644-B1AD-56DE5B275897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1"/>
          <ac:spMkLst>
            <pc:docMk/>
            <pc:sldMk cId="1799728944" sldId="2134805594"/>
            <ac:spMk id="67" creationId="{B8744487-9693-488E-84CE-B1A24424BFF2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50"/>
          <ac:spMkLst>
            <pc:docMk/>
            <pc:sldMk cId="1799728944" sldId="2134805594"/>
            <ac:spMk id="69" creationId="{3EAEDCB9-2A4E-4AF6-9625-E5279F4A1986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49"/>
          <ac:spMkLst>
            <pc:docMk/>
            <pc:sldMk cId="1799728944" sldId="2134805594"/>
            <ac:spMk id="71" creationId="{4EDEA397-D0DD-4429-9620-E4C70DFC8131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48"/>
          <ac:spMkLst>
            <pc:docMk/>
            <pc:sldMk cId="1799728944" sldId="2134805594"/>
            <ac:spMk id="73" creationId="{91363450-B50A-46A7-BE6C-3F57B9DACA3D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47"/>
          <ac:spMkLst>
            <pc:docMk/>
            <pc:sldMk cId="1799728944" sldId="2134805594"/>
            <ac:spMk id="75" creationId="{95A5A002-9C85-41F6-B42A-EFDBAD1D9B89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76" creationId="{D65158A6-A8D1-4A0D-9BA2-20CD4E5D39AD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46"/>
          <ac:spMkLst>
            <pc:docMk/>
            <pc:sldMk cId="1799728944" sldId="2134805594"/>
            <ac:spMk id="77" creationId="{12F13B81-7341-4A5F-B67F-A589E63C44F6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78" creationId="{F9CEC467-C6C2-4803-A9C5-34E83F554C0E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503" v="45"/>
          <ac:spMkLst>
            <pc:docMk/>
            <pc:sldMk cId="1799728944" sldId="2134805594"/>
            <ac:spMk id="79" creationId="{EAD51956-7823-4983-A00F-9B8E50C1F749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80" creationId="{3E727997-EFCA-4922-A69C-1F611060DBFC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44"/>
          <ac:spMkLst>
            <pc:docMk/>
            <pc:sldMk cId="1799728944" sldId="2134805594"/>
            <ac:spMk id="81" creationId="{D88D89B3-3DBD-4B32-A370-0AA7518F422D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82" creationId="{4727EEA7-6B34-4E15-9D60-A512EC696662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43"/>
          <ac:spMkLst>
            <pc:docMk/>
            <pc:sldMk cId="1799728944" sldId="2134805594"/>
            <ac:spMk id="83" creationId="{0F16972B-08BE-40AA-BDA5-3EAABF322EBD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84" creationId="{D2069ADF-146D-4221-9EBF-54D97DC6D807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42"/>
          <ac:spMkLst>
            <pc:docMk/>
            <pc:sldMk cId="1799728944" sldId="2134805594"/>
            <ac:spMk id="85" creationId="{1A9BBB1F-DC54-4EE2-B6B8-53ED255FF03C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86" creationId="{8D078A44-CDB3-470A-B83F-75FF44899A8D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41"/>
          <ac:spMkLst>
            <pc:docMk/>
            <pc:sldMk cId="1799728944" sldId="2134805594"/>
            <ac:spMk id="87" creationId="{BEC45D29-B6BD-45AC-BDDB-737669F284A0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88" creationId="{F130D296-5E10-4B1F-BA1F-731DA9F316CE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40"/>
          <ac:spMkLst>
            <pc:docMk/>
            <pc:sldMk cId="1799728944" sldId="2134805594"/>
            <ac:spMk id="89" creationId="{706F0B0A-3FEC-4A79-BCF9-DEDA21FC469C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90" creationId="{82FD670F-7221-4FAF-A937-0E2B27F54D1C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39"/>
          <ac:spMkLst>
            <pc:docMk/>
            <pc:sldMk cId="1799728944" sldId="2134805594"/>
            <ac:spMk id="91" creationId="{948A089E-6B4B-46F8-B54C-49EF35CC7145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92" creationId="{8D018626-C5D3-4C6D-968F-6A80832D9BD2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38"/>
          <ac:spMkLst>
            <pc:docMk/>
            <pc:sldMk cId="1799728944" sldId="2134805594"/>
            <ac:spMk id="93" creationId="{6B4D4645-CCAB-45AD-BD82-EA64F3BB9450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94" creationId="{12B1ADC9-7545-4EC7-9FB5-853BCE363FA3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37"/>
          <ac:spMkLst>
            <pc:docMk/>
            <pc:sldMk cId="1799728944" sldId="2134805594"/>
            <ac:spMk id="95" creationId="{C5075BFF-BD79-4659-BE08-46DBF65354F1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96" creationId="{3E58D5FE-57AE-4523-9D71-0F7B44AEC752}"/>
          </ac:spMkLst>
        </pc:spChg>
        <pc:spChg chg="del">
          <ac:chgData name="David Warner" userId="S::david_dwarnerii.com#ext#@microsoft.onmicrosoft.com::acafcf14-4098-4a83-9425-e73571277a06" providerId="AD" clId="Web-{AB25AF9D-C006-4686-9983-669F36168237}" dt="2021-06-26T17:30:46.488" v="36"/>
          <ac:spMkLst>
            <pc:docMk/>
            <pc:sldMk cId="1799728944" sldId="2134805594"/>
            <ac:spMk id="97" creationId="{F9F23FF9-8B5A-404C-B33C-0DE3D0CF67DC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98" creationId="{A32B416F-DFBF-4F5A-B589-14ABBCDA6A13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99" creationId="{F4799D52-3997-4424-BD4B-BF970BD7751D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00" creationId="{174FCDDA-6C63-407A-B0C8-DB68D672968C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01" creationId="{28150A93-5592-4038-AD54-8C79298561C9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02" creationId="{E4F574BE-B6E6-408F-B96E-2225C7A70A8D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03" creationId="{98DAB5D5-B0AA-46B7-8233-3175917E6868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10" creationId="{36616527-D41C-4553-BE94-E921D4643E42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11" creationId="{020FDEA4-2A16-4A38-9D5B-058E484AAE6F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12" creationId="{6298C6BC-31E8-4E13-AF0F-F912D1980812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13" creationId="{C5C8661D-7BD1-4992-9D14-A5FA6A0350C2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15" creationId="{A7740C9A-D4BD-49F9-B636-07E6F11CA929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16" creationId="{2E003F63-4D2F-4861-998A-6AC1ACE438E4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17" creationId="{C530BC5B-5DEC-4B74-A392-82F601F5574B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18" creationId="{41DD4482-231E-417A-9E95-6140CC643D7D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19" creationId="{86442275-CF03-4DCF-A475-F5A0DA6B6CD0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20" creationId="{F5C3428C-BDA0-4FEB-8417-20667F310662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21" creationId="{909AE800-ED1F-4B63-8969-7EEEFD6215F4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22" creationId="{39CBF3BC-92BE-4026-BA64-6BCF3C4936FA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29" creationId="{F1C6A9C2-680D-4FE0-B750-4A0B80560D5D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0" creationId="{7B9A829C-81F4-432F-A0F8-AD2D5AB64AAA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1" creationId="{C9FC18DE-D363-486D-B901-616689C68D02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2" creationId="{22C0A385-D274-44A4-9471-26044673F6B7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3" creationId="{C2BEC7FE-08CE-42B7-9972-CF2F984911BF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4" creationId="{C83804FF-30E2-4FDD-B3EC-1F0EAE0F5893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5" creationId="{F05536D6-2279-463F-82FB-DF35FBBCB9DB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6" creationId="{22D6B033-428C-45B4-A9F1-71918B50E8B9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7" creationId="{F21FABB7-4D5E-476F-94F6-68ECF341B246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8" creationId="{04030D29-B69C-4506-85D4-E5548E16E938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39" creationId="{C9F2DF9B-F125-40BE-B73E-07EA91C69D9C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0" creationId="{6D2012E8-89B2-475F-94BA-0F29B645E063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1" creationId="{9CC43B66-DDC1-463F-A861-6DB49541F751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2" creationId="{F214878E-0480-4452-A61D-35E8F4B5D6E0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3" creationId="{C0F9D488-5081-40B9-B980-22EA4951E791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4" creationId="{F9FBFA00-AEE9-446E-BC74-2E71BF7981F7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5" creationId="{8B23C12B-35A8-4AF3-87A8-0C65D2628E51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6" creationId="{6E6E890B-F49F-439B-BD79-68E2A1662DB0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7" creationId="{3B7E0FFB-87FB-4920-92F6-A2E8B730BC29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8" creationId="{588A4800-5C50-40AC-86C1-6AF10156000A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49" creationId="{9B24F39C-F4BF-4B15-9877-76362C055122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50" creationId="{B916645E-2DA7-4E80-AC5B-00FF1B0DC438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51" creationId="{0804D52A-D4C8-4BB9-92CE-88AF881E3D15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52" creationId="{0E95E695-624D-40D6-87D5-47FF5B9DF7AE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53" creationId="{A5F0A1B0-8513-433F-B18A-AE3ED1E2A472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54" creationId="{46DF881E-8DD5-4E45-9188-CB1E1468B27C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55" creationId="{491C3D04-28D8-4A5C-924C-01C27A79D3D9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56" creationId="{269990C4-5900-434B-853E-56BE82279BD4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57" creationId="{BF1C4CEA-E239-4492-A963-0E2355970C3B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59" creationId="{61854168-DA86-4C8F-8FCF-EFF6489B9055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60" creationId="{2755DC9A-0461-445E-B07E-780A8C387D1B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61" creationId="{6ED69AE2-3E94-4995-8309-08DE1359C2CA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62" creationId="{74ADB101-BD5C-4BD4-94D1-A1F17F380CC4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64" creationId="{54188B92-B8DE-45D3-83B7-BC1887D4CEB1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0:49.628" v="68"/>
          <ac:spMkLst>
            <pc:docMk/>
            <pc:sldMk cId="1799728944" sldId="2134805594"/>
            <ac:spMk id="165" creationId="{08285870-F07B-4DEC-BC57-F76792C3D6BE}"/>
          </ac:spMkLst>
        </pc:spChg>
        <pc:spChg chg="add">
          <ac:chgData name="David Warner" userId="S::david_dwarnerii.com#ext#@microsoft.onmicrosoft.com::acafcf14-4098-4a83-9425-e73571277a06" providerId="AD" clId="Web-{AB25AF9D-C006-4686-9983-669F36168237}" dt="2021-06-26T17:31:00.113" v="70"/>
          <ac:spMkLst>
            <pc:docMk/>
            <pc:sldMk cId="1799728944" sldId="2134805594"/>
            <ac:spMk id="166" creationId="{6C277C3A-1A4E-4CED-8A75-8D16BDFF40C9}"/>
          </ac:spMkLst>
        </pc:spChg>
        <pc:grpChg chg="del">
          <ac:chgData name="David Warner" userId="S::david_dwarnerii.com#ext#@microsoft.onmicrosoft.com::acafcf14-4098-4a83-9425-e73571277a06" providerId="AD" clId="Web-{AB25AF9D-C006-4686-9983-669F36168237}" dt="2021-06-26T17:30:46.472" v="27"/>
          <ac:grpSpMkLst>
            <pc:docMk/>
            <pc:sldMk cId="1799728944" sldId="2134805594"/>
            <ac:grpSpMk id="14" creationId="{9CD10D90-DA9D-44FC-B51C-6650CF3A6959}"/>
          </ac:grpSpMkLst>
        </pc:grpChg>
        <pc:grpChg chg="del">
          <ac:chgData name="David Warner" userId="S::david_dwarnerii.com#ext#@microsoft.onmicrosoft.com::acafcf14-4098-4a83-9425-e73571277a06" providerId="AD" clId="Web-{AB25AF9D-C006-4686-9983-669F36168237}" dt="2021-06-26T17:30:46.519" v="66"/>
          <ac:grpSpMkLst>
            <pc:docMk/>
            <pc:sldMk cId="1799728944" sldId="2134805594"/>
            <ac:grpSpMk id="21" creationId="{4295FA4A-06B4-42F9-AB3A-FE25BD3E1F4C}"/>
          </ac:grpSpMkLst>
        </pc:grpChg>
        <pc:grpChg chg="del">
          <ac:chgData name="David Warner" userId="S::david_dwarnerii.com#ext#@microsoft.onmicrosoft.com::acafcf14-4098-4a83-9425-e73571277a06" providerId="AD" clId="Web-{AB25AF9D-C006-4686-9983-669F36168237}" dt="2021-06-26T17:30:46.519" v="65"/>
          <ac:grpSpMkLst>
            <pc:docMk/>
            <pc:sldMk cId="1799728944" sldId="2134805594"/>
            <ac:grpSpMk id="33" creationId="{4D3DB08F-93CA-4A9C-93ED-A027D2C29E92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66" creationId="{61442409-F82D-4BFC-9A03-319AA4C8921F}"/>
          </ac:grpSpMkLst>
        </pc:grpChg>
        <pc:grpChg chg="del">
          <ac:chgData name="David Warner" userId="S::david_dwarnerii.com#ext#@microsoft.onmicrosoft.com::acafcf14-4098-4a83-9425-e73571277a06" providerId="AD" clId="Web-{AB25AF9D-C006-4686-9983-669F36168237}" dt="2021-06-26T17:30:46.472" v="26"/>
          <ac:grpSpMkLst>
            <pc:docMk/>
            <pc:sldMk cId="1799728944" sldId="2134805594"/>
            <ac:grpSpMk id="68" creationId="{3D9B4A06-1C21-46D7-A8E5-67604F1AEA54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74" creationId="{6058660C-F47C-4C1E-B103-8794C6C41FA9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04" creationId="{40042A43-D157-42CF-B659-045880E71A41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05" creationId="{0674A824-8126-4B9D-8EEB-4297573CD32B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06" creationId="{D97DEDCD-A449-4509-AD68-59EB2471CB3A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07" creationId="{FBBF0D57-F400-40FE-9371-E84F96190674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08" creationId="{8311E2C0-869B-4807-9816-975FDE14D9D4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09" creationId="{4AEFF109-3DD8-4AA8-9A50-8EA1C6048FA1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14" creationId="{D31BE29E-960F-4FC1-A7EF-749E23562BE7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23" creationId="{C6B5C054-F5B0-499A-AD93-51059CF4C545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24" creationId="{E17C8B8E-CEF1-47B5-A513-54DC7C063809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25" creationId="{84A382EF-9336-4BEF-A43C-F56E8611F086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26" creationId="{6A0D98C3-607C-4446-B346-CDF218224F96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27" creationId="{8437CE42-C666-49BF-9BC3-28B4BCE3DE3C}"/>
          </ac:grpSpMkLst>
        </pc:grpChg>
        <pc:grpChg chg="add">
          <ac:chgData name="David Warner" userId="S::david_dwarnerii.com#ext#@microsoft.onmicrosoft.com::acafcf14-4098-4a83-9425-e73571277a06" providerId="AD" clId="Web-{AB25AF9D-C006-4686-9983-669F36168237}" dt="2021-06-26T17:30:49.628" v="68"/>
          <ac:grpSpMkLst>
            <pc:docMk/>
            <pc:sldMk cId="1799728944" sldId="2134805594"/>
            <ac:grpSpMk id="128" creationId="{EB4A6FF4-2681-4AEF-99F5-E11639E49050}"/>
          </ac:grpSpMkLst>
        </pc:grpChg>
        <pc:picChg chg="add">
          <ac:chgData name="David Warner" userId="S::david_dwarnerii.com#ext#@microsoft.onmicrosoft.com::acafcf14-4098-4a83-9425-e73571277a06" providerId="AD" clId="Web-{AB25AF9D-C006-4686-9983-669F36168237}" dt="2021-06-26T17:30:49.628" v="68"/>
          <ac:picMkLst>
            <pc:docMk/>
            <pc:sldMk cId="1799728944" sldId="2134805594"/>
            <ac:picMk id="158" creationId="{79551F8D-B3BA-434C-A0F3-3E7E49359C86}"/>
          </ac:picMkLst>
        </pc:picChg>
        <pc:picChg chg="add">
          <ac:chgData name="David Warner" userId="S::david_dwarnerii.com#ext#@microsoft.onmicrosoft.com::acafcf14-4098-4a83-9425-e73571277a06" providerId="AD" clId="Web-{AB25AF9D-C006-4686-9983-669F36168237}" dt="2021-06-26T17:30:49.628" v="68"/>
          <ac:picMkLst>
            <pc:docMk/>
            <pc:sldMk cId="1799728944" sldId="2134805594"/>
            <ac:picMk id="163" creationId="{B0B9BCDD-95FC-4E71-9B75-DFE05DBE9482}"/>
          </ac:picMkLst>
        </pc:picChg>
        <pc:cxnChg chg="del">
          <ac:chgData name="David Warner" userId="S::david_dwarnerii.com#ext#@microsoft.onmicrosoft.com::acafcf14-4098-4a83-9425-e73571277a06" providerId="AD" clId="Web-{AB25AF9D-C006-4686-9983-669F36168237}" dt="2021-06-26T17:30:46.519" v="67"/>
          <ac:cxnSpMkLst>
            <pc:docMk/>
            <pc:sldMk cId="1799728944" sldId="2134805594"/>
            <ac:cxnSpMk id="8" creationId="{28DC8730-5190-4501-B615-96CBFCA11A30}"/>
          </ac:cxnSpMkLst>
        </pc:cxnChg>
        <pc:cxnChg chg="add">
          <ac:chgData name="David Warner" userId="S::david_dwarnerii.com#ext#@microsoft.onmicrosoft.com::acafcf14-4098-4a83-9425-e73571277a06" providerId="AD" clId="Web-{AB25AF9D-C006-4686-9983-669F36168237}" dt="2021-06-26T17:30:49.628" v="68"/>
          <ac:cxnSpMkLst>
            <pc:docMk/>
            <pc:sldMk cId="1799728944" sldId="2134805594"/>
            <ac:cxnSpMk id="64" creationId="{88F3871C-0D3F-4824-AE67-E8CD8D073A80}"/>
          </ac:cxnSpMkLst>
        </pc:cxnChg>
      </pc:sldChg>
      <pc:sldChg chg="del">
        <pc:chgData name="David Warner" userId="S::david_dwarnerii.com#ext#@microsoft.onmicrosoft.com::acafcf14-4098-4a83-9425-e73571277a06" providerId="AD" clId="Web-{AB25AF9D-C006-4686-9983-669F36168237}" dt="2021-06-26T17:32:05.493" v="89"/>
        <pc:sldMkLst>
          <pc:docMk/>
          <pc:sldMk cId="1424821227" sldId="2134805601"/>
        </pc:sldMkLst>
      </pc:sldChg>
    </pc:docChg>
  </pc:docChgLst>
  <pc:docChgLst>
    <pc:chgData name="David Warner" userId="S::david_dwarnerii.com#ext#@microsoft.onmicrosoft.com::acafcf14-4098-4a83-9425-e73571277a06" providerId="AD" clId="Web-{BE5F19FC-3D42-466E-9F21-C00C024A15A9}"/>
    <pc:docChg chg="modSld">
      <pc:chgData name="David Warner" userId="S::david_dwarnerii.com#ext#@microsoft.onmicrosoft.com::acafcf14-4098-4a83-9425-e73571277a06" providerId="AD" clId="Web-{BE5F19FC-3D42-466E-9F21-C00C024A15A9}" dt="2021-11-15T14:58:36.405" v="24" actId="1076"/>
      <pc:docMkLst>
        <pc:docMk/>
      </pc:docMkLst>
      <pc:sldChg chg="addSp delSp modSp">
        <pc:chgData name="David Warner" userId="S::david_dwarnerii.com#ext#@microsoft.onmicrosoft.com::acafcf14-4098-4a83-9425-e73571277a06" providerId="AD" clId="Web-{BE5F19FC-3D42-466E-9F21-C00C024A15A9}" dt="2021-11-15T14:58:36.405" v="24" actId="1076"/>
        <pc:sldMkLst>
          <pc:docMk/>
          <pc:sldMk cId="1812315545" sldId="2134805597"/>
        </pc:sldMkLst>
        <pc:spChg chg="del">
          <ac:chgData name="David Warner" userId="S::david_dwarnerii.com#ext#@microsoft.onmicrosoft.com::acafcf14-4098-4a83-9425-e73571277a06" providerId="AD" clId="Web-{BE5F19FC-3D42-466E-9F21-C00C024A15A9}" dt="2021-11-15T14:54:40.887" v="0"/>
          <ac:spMkLst>
            <pc:docMk/>
            <pc:sldMk cId="1812315545" sldId="2134805597"/>
            <ac:spMk id="2" creationId="{F23DEFDA-D67F-44E4-A33B-2F4575D46F22}"/>
          </ac:spMkLst>
        </pc:spChg>
        <pc:spChg chg="mod">
          <ac:chgData name="David Warner" userId="S::david_dwarnerii.com#ext#@microsoft.onmicrosoft.com::acafcf14-4098-4a83-9425-e73571277a06" providerId="AD" clId="Web-{BE5F19FC-3D42-466E-9F21-C00C024A15A9}" dt="2021-11-15T14:58:36.405" v="24" actId="1076"/>
          <ac:spMkLst>
            <pc:docMk/>
            <pc:sldMk cId="1812315545" sldId="2134805597"/>
            <ac:spMk id="9" creationId="{570CE922-D439-4868-A852-63D2453A135B}"/>
          </ac:spMkLst>
        </pc:spChg>
        <pc:spChg chg="mod">
          <ac:chgData name="David Warner" userId="S::david_dwarnerii.com#ext#@microsoft.onmicrosoft.com::acafcf14-4098-4a83-9425-e73571277a06" providerId="AD" clId="Web-{BE5F19FC-3D42-466E-9F21-C00C024A15A9}" dt="2021-11-15T14:55:36.921" v="14" actId="20577"/>
          <ac:spMkLst>
            <pc:docMk/>
            <pc:sldMk cId="1812315545" sldId="2134805597"/>
            <ac:spMk id="10" creationId="{16E1CB8C-122B-4C5A-8724-D74AEC2B5DEC}"/>
          </ac:spMkLst>
        </pc:spChg>
        <pc:picChg chg="del">
          <ac:chgData name="David Warner" userId="S::david_dwarnerii.com#ext#@microsoft.onmicrosoft.com::acafcf14-4098-4a83-9425-e73571277a06" providerId="AD" clId="Web-{BE5F19FC-3D42-466E-9F21-C00C024A15A9}" dt="2021-11-15T14:55:37.921" v="15"/>
          <ac:picMkLst>
            <pc:docMk/>
            <pc:sldMk cId="1812315545" sldId="2134805597"/>
            <ac:picMk id="3" creationId="{01BAB32A-98BF-4CB0-A013-B13935CAF1BF}"/>
          </ac:picMkLst>
        </pc:picChg>
        <pc:picChg chg="add mod modCrop">
          <ac:chgData name="David Warner" userId="S::david_dwarnerii.com#ext#@microsoft.onmicrosoft.com::acafcf14-4098-4a83-9425-e73571277a06" providerId="AD" clId="Web-{BE5F19FC-3D42-466E-9F21-C00C024A15A9}" dt="2021-11-15T14:58:19.592" v="21"/>
          <ac:picMkLst>
            <pc:docMk/>
            <pc:sldMk cId="1812315545" sldId="2134805597"/>
            <ac:picMk id="4" creationId="{E7D32E31-FC01-4683-8F8E-FE245FA0DAD8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29B67133-92E2-4998-98B2-C7885ADE21BA}"/>
    <pc:docChg chg="modSld">
      <pc:chgData name="David Warner" userId="S::david_dwarnerii.com#ext#@microsoft.onmicrosoft.com::acafcf14-4098-4a83-9425-e73571277a06" providerId="AD" clId="Web-{29B67133-92E2-4998-98B2-C7885ADE21BA}" dt="2021-02-08T17:37:24.577" v="48" actId="1076"/>
      <pc:docMkLst>
        <pc:docMk/>
      </pc:docMkLst>
      <pc:sldChg chg="modSp">
        <pc:chgData name="David Warner" userId="S::david_dwarnerii.com#ext#@microsoft.onmicrosoft.com::acafcf14-4098-4a83-9425-e73571277a06" providerId="AD" clId="Web-{29B67133-92E2-4998-98B2-C7885ADE21BA}" dt="2021-02-08T17:37:24.577" v="48" actId="1076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29B67133-92E2-4998-98B2-C7885ADE21BA}" dt="2021-02-08T17:37:24.577" v="48" actId="1076"/>
          <ac:spMkLst>
            <pc:docMk/>
            <pc:sldMk cId="357588276" sldId="2076136388"/>
            <ac:spMk id="4" creationId="{2D335D26-370D-4789-877A-3BC2EBF899C8}"/>
          </ac:spMkLst>
        </pc:spChg>
      </pc:sldChg>
    </pc:docChg>
  </pc:docChgLst>
  <pc:docChgLst>
    <pc:chgData name="Vesa Juvonen" userId="c7243be1-99a3-4752-ab2a-0cf698cf8236" providerId="ADAL" clId="{06094106-48D1-4A1B-B8BA-13D2196A82EB}"/>
    <pc:docChg chg="custSel delSld modSld modSection">
      <pc:chgData name="Vesa Juvonen" userId="c7243be1-99a3-4752-ab2a-0cf698cf8236" providerId="ADAL" clId="{06094106-48D1-4A1B-B8BA-13D2196A82EB}" dt="2021-11-09T15:51:11.812" v="82"/>
      <pc:docMkLst>
        <pc:docMk/>
      </pc:docMkLst>
      <pc:sldChg chg="addSp delSp modSp mod">
        <pc:chgData name="Vesa Juvonen" userId="c7243be1-99a3-4752-ab2a-0cf698cf8236" providerId="ADAL" clId="{06094106-48D1-4A1B-B8BA-13D2196A82EB}" dt="2021-11-05T15:48:09.349" v="24" actId="1076"/>
        <pc:sldMkLst>
          <pc:docMk/>
          <pc:sldMk cId="10702720" sldId="2079"/>
        </pc:sldMkLst>
        <pc:spChg chg="mod">
          <ac:chgData name="Vesa Juvonen" userId="c7243be1-99a3-4752-ab2a-0cf698cf8236" providerId="ADAL" clId="{06094106-48D1-4A1B-B8BA-13D2196A82EB}" dt="2021-11-05T15:45:45.278" v="2" actId="113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06094106-48D1-4A1B-B8BA-13D2196A82EB}" dt="2021-11-05T15:46:30.978" v="7" actId="478"/>
          <ac:picMkLst>
            <pc:docMk/>
            <pc:sldMk cId="10702720" sldId="2079"/>
            <ac:picMk id="4" creationId="{2C583734-A112-4181-AC59-778FD9BC6330}"/>
          </ac:picMkLst>
        </pc:picChg>
        <pc:picChg chg="add mod">
          <ac:chgData name="Vesa Juvonen" userId="c7243be1-99a3-4752-ab2a-0cf698cf8236" providerId="ADAL" clId="{06094106-48D1-4A1B-B8BA-13D2196A82EB}" dt="2021-11-05T15:48:09.349" v="24" actId="1076"/>
          <ac:picMkLst>
            <pc:docMk/>
            <pc:sldMk cId="10702720" sldId="2079"/>
            <ac:picMk id="6" creationId="{84C42584-7CFC-4745-959A-F2BA8AE51912}"/>
          </ac:picMkLst>
        </pc:picChg>
        <pc:picChg chg="del">
          <ac:chgData name="Vesa Juvonen" userId="c7243be1-99a3-4752-ab2a-0cf698cf8236" providerId="ADAL" clId="{06094106-48D1-4A1B-B8BA-13D2196A82EB}" dt="2021-11-05T15:46:30.978" v="7" actId="478"/>
          <ac:picMkLst>
            <pc:docMk/>
            <pc:sldMk cId="10702720" sldId="2079"/>
            <ac:picMk id="10" creationId="{23F1D3F3-8499-4333-9B24-DE26BDA6C32D}"/>
          </ac:picMkLst>
        </pc:picChg>
        <pc:picChg chg="add mod">
          <ac:chgData name="Vesa Juvonen" userId="c7243be1-99a3-4752-ab2a-0cf698cf8236" providerId="ADAL" clId="{06094106-48D1-4A1B-B8BA-13D2196A82EB}" dt="2021-11-05T15:48:09.349" v="24" actId="1076"/>
          <ac:picMkLst>
            <pc:docMk/>
            <pc:sldMk cId="10702720" sldId="2079"/>
            <ac:picMk id="11" creationId="{444496F8-9436-4D8F-8AA2-6372E4522A53}"/>
          </ac:picMkLst>
        </pc:picChg>
        <pc:picChg chg="add mod">
          <ac:chgData name="Vesa Juvonen" userId="c7243be1-99a3-4752-ab2a-0cf698cf8236" providerId="ADAL" clId="{06094106-48D1-4A1B-B8BA-13D2196A82EB}" dt="2021-11-05T15:48:09.349" v="24" actId="1076"/>
          <ac:picMkLst>
            <pc:docMk/>
            <pc:sldMk cId="10702720" sldId="2079"/>
            <ac:picMk id="1026" creationId="{E8BAC4A6-6822-4AD9-9484-C0CD6EEAF921}"/>
          </ac:picMkLst>
        </pc:picChg>
      </pc:sldChg>
      <pc:sldChg chg="del">
        <pc:chgData name="Vesa Juvonen" userId="c7243be1-99a3-4752-ab2a-0cf698cf8236" providerId="ADAL" clId="{06094106-48D1-4A1B-B8BA-13D2196A82EB}" dt="2021-11-05T15:48:18.152" v="25" actId="47"/>
        <pc:sldMkLst>
          <pc:docMk/>
          <pc:sldMk cId="979604221" sldId="11618"/>
        </pc:sldMkLst>
      </pc:sldChg>
      <pc:sldChg chg="addSp delSp modSp mod">
        <pc:chgData name="Vesa Juvonen" userId="c7243be1-99a3-4752-ab2a-0cf698cf8236" providerId="ADAL" clId="{06094106-48D1-4A1B-B8BA-13D2196A82EB}" dt="2021-11-05T15:49:20.535" v="38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06094106-48D1-4A1B-B8BA-13D2196A82EB}" dt="2021-11-05T15:48:42.142" v="30" actId="113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06094106-48D1-4A1B-B8BA-13D2196A82EB}" dt="2021-11-05T15:48:44.500" v="31" actId="478"/>
          <ac:picMkLst>
            <pc:docMk/>
            <pc:sldMk cId="778883926" sldId="2076136264"/>
            <ac:picMk id="3" creationId="{53E1F291-996A-4AF6-840E-A9C0F0978EB4}"/>
          </ac:picMkLst>
        </pc:picChg>
        <pc:picChg chg="add mod">
          <ac:chgData name="Vesa Juvonen" userId="c7243be1-99a3-4752-ab2a-0cf698cf8236" providerId="ADAL" clId="{06094106-48D1-4A1B-B8BA-13D2196A82EB}" dt="2021-11-05T15:49:20.535" v="38" actId="1076"/>
          <ac:picMkLst>
            <pc:docMk/>
            <pc:sldMk cId="778883926" sldId="2076136264"/>
            <ac:picMk id="5" creationId="{E923D53A-AE2F-4D4B-B7D0-8E42F2E6AF91}"/>
          </ac:picMkLst>
        </pc:picChg>
        <pc:picChg chg="del">
          <ac:chgData name="Vesa Juvonen" userId="c7243be1-99a3-4752-ab2a-0cf698cf8236" providerId="ADAL" clId="{06094106-48D1-4A1B-B8BA-13D2196A82EB}" dt="2021-11-05T15:48:44.500" v="31" actId="478"/>
          <ac:picMkLst>
            <pc:docMk/>
            <pc:sldMk cId="778883926" sldId="2076136264"/>
            <ac:picMk id="6" creationId="{EB0044D9-DA96-4AA7-9135-940E174F7380}"/>
          </ac:picMkLst>
        </pc:picChg>
        <pc:picChg chg="add mod">
          <ac:chgData name="Vesa Juvonen" userId="c7243be1-99a3-4752-ab2a-0cf698cf8236" providerId="ADAL" clId="{06094106-48D1-4A1B-B8BA-13D2196A82EB}" dt="2021-11-05T15:49:20.535" v="38" actId="1076"/>
          <ac:picMkLst>
            <pc:docMk/>
            <pc:sldMk cId="778883926" sldId="2076136264"/>
            <ac:picMk id="8" creationId="{D1F8805D-9AD2-4BC5-B0B3-011C4E03940B}"/>
          </ac:picMkLst>
        </pc:picChg>
        <pc:picChg chg="add mod">
          <ac:chgData name="Vesa Juvonen" userId="c7243be1-99a3-4752-ab2a-0cf698cf8236" providerId="ADAL" clId="{06094106-48D1-4A1B-B8BA-13D2196A82EB}" dt="2021-11-05T15:49:16.268" v="37" actId="1076"/>
          <ac:picMkLst>
            <pc:docMk/>
            <pc:sldMk cId="778883926" sldId="2076136264"/>
            <ac:picMk id="10" creationId="{10ADDE20-07EE-451A-8EAB-96F23A7ACCAE}"/>
          </ac:picMkLst>
        </pc:picChg>
      </pc:sldChg>
      <pc:sldChg chg="addSp delSp modSp mod modAnim">
        <pc:chgData name="Vesa Juvonen" userId="c7243be1-99a3-4752-ab2a-0cf698cf8236" providerId="ADAL" clId="{06094106-48D1-4A1B-B8BA-13D2196A82EB}" dt="2021-11-09T15:51:11.812" v="82"/>
        <pc:sldMkLst>
          <pc:docMk/>
          <pc:sldMk cId="4046856784" sldId="2134805599"/>
        </pc:sldMkLst>
        <pc:spChg chg="del">
          <ac:chgData name="Vesa Juvonen" userId="c7243be1-99a3-4752-ab2a-0cf698cf8236" providerId="ADAL" clId="{06094106-48D1-4A1B-B8BA-13D2196A82EB}" dt="2021-11-09T15:47:10.152" v="39" actId="478"/>
          <ac:spMkLst>
            <pc:docMk/>
            <pc:sldMk cId="4046856784" sldId="2134805599"/>
            <ac:spMk id="3" creationId="{2B1C2CB8-6269-4AA6-9B7D-B538CDE69B89}"/>
          </ac:spMkLst>
        </pc:spChg>
        <pc:picChg chg="del">
          <ac:chgData name="Vesa Juvonen" userId="c7243be1-99a3-4752-ab2a-0cf698cf8236" providerId="ADAL" clId="{06094106-48D1-4A1B-B8BA-13D2196A82EB}" dt="2021-11-09T15:47:13.594" v="41" actId="478"/>
          <ac:picMkLst>
            <pc:docMk/>
            <pc:sldMk cId="4046856784" sldId="2134805599"/>
            <ac:picMk id="2" creationId="{0918162E-9E4B-44A2-858A-42242479D314}"/>
          </ac:picMkLst>
        </pc:picChg>
        <pc:picChg chg="del">
          <ac:chgData name="Vesa Juvonen" userId="c7243be1-99a3-4752-ab2a-0cf698cf8236" providerId="ADAL" clId="{06094106-48D1-4A1B-B8BA-13D2196A82EB}" dt="2021-11-09T15:47:11.820" v="40" actId="478"/>
          <ac:picMkLst>
            <pc:docMk/>
            <pc:sldMk cId="4046856784" sldId="2134805599"/>
            <ac:picMk id="5" creationId="{B68D8BD9-9CB6-444C-A4C9-5E811F3E0375}"/>
          </ac:picMkLst>
        </pc:picChg>
        <pc:picChg chg="add mod">
          <ac:chgData name="Vesa Juvonen" userId="c7243be1-99a3-4752-ab2a-0cf698cf8236" providerId="ADAL" clId="{06094106-48D1-4A1B-B8BA-13D2196A82EB}" dt="2021-11-09T15:47:20.073" v="44" actId="1076"/>
          <ac:picMkLst>
            <pc:docMk/>
            <pc:sldMk cId="4046856784" sldId="2134805599"/>
            <ac:picMk id="6" creationId="{FC897E55-DF44-45EE-8895-C9BD0EC61B74}"/>
          </ac:picMkLst>
        </pc:picChg>
        <pc:picChg chg="add mod">
          <ac:chgData name="Vesa Juvonen" userId="c7243be1-99a3-4752-ab2a-0cf698cf8236" providerId="ADAL" clId="{06094106-48D1-4A1B-B8BA-13D2196A82EB}" dt="2021-11-09T15:50:28.935" v="64" actId="14100"/>
          <ac:picMkLst>
            <pc:docMk/>
            <pc:sldMk cId="4046856784" sldId="2134805599"/>
            <ac:picMk id="9" creationId="{13B7F552-8590-4309-86E7-E3204CB922AD}"/>
          </ac:picMkLst>
        </pc:picChg>
        <pc:picChg chg="add mod">
          <ac:chgData name="Vesa Juvonen" userId="c7243be1-99a3-4752-ab2a-0cf698cf8236" providerId="ADAL" clId="{06094106-48D1-4A1B-B8BA-13D2196A82EB}" dt="2021-11-09T15:49:16.440" v="59" actId="1036"/>
          <ac:picMkLst>
            <pc:docMk/>
            <pc:sldMk cId="4046856784" sldId="2134805599"/>
            <ac:picMk id="11" creationId="{BF933FF9-4F7C-480E-9CE5-BE29428F827F}"/>
          </ac:picMkLst>
        </pc:picChg>
        <pc:picChg chg="add mod">
          <ac:chgData name="Vesa Juvonen" userId="c7243be1-99a3-4752-ab2a-0cf698cf8236" providerId="ADAL" clId="{06094106-48D1-4A1B-B8BA-13D2196A82EB}" dt="2021-11-09T15:50:30.900" v="65" actId="1076"/>
          <ac:picMkLst>
            <pc:docMk/>
            <pc:sldMk cId="4046856784" sldId="2134805599"/>
            <ac:picMk id="14" creationId="{9CCC8C8B-74EF-4836-BE0B-D7A7CD634D3F}"/>
          </ac:picMkLst>
        </pc:picChg>
        <pc:picChg chg="add mod">
          <ac:chgData name="Vesa Juvonen" userId="c7243be1-99a3-4752-ab2a-0cf698cf8236" providerId="ADAL" clId="{06094106-48D1-4A1B-B8BA-13D2196A82EB}" dt="2021-11-09T15:50:46.607" v="69" actId="1076"/>
          <ac:picMkLst>
            <pc:docMk/>
            <pc:sldMk cId="4046856784" sldId="2134805599"/>
            <ac:picMk id="16" creationId="{C19C5D75-956F-4550-B741-D8FF95E81F73}"/>
          </ac:picMkLst>
        </pc:picChg>
      </pc:sldChg>
      <pc:sldMasterChg chg="delSldLayout">
        <pc:chgData name="Vesa Juvonen" userId="c7243be1-99a3-4752-ab2a-0cf698cf8236" providerId="ADAL" clId="{06094106-48D1-4A1B-B8BA-13D2196A82EB}" dt="2021-11-05T15:48:18.152" v="25" actId="47"/>
        <pc:sldMasterMkLst>
          <pc:docMk/>
          <pc:sldMasterMk cId="3588427678" sldId="2147484229"/>
        </pc:sldMasterMkLst>
        <pc:sldLayoutChg chg="del">
          <pc:chgData name="Vesa Juvonen" userId="c7243be1-99a3-4752-ab2a-0cf698cf8236" providerId="ADAL" clId="{06094106-48D1-4A1B-B8BA-13D2196A82EB}" dt="2021-11-05T15:48:18.152" v="25" actId="47"/>
          <pc:sldLayoutMkLst>
            <pc:docMk/>
            <pc:sldMasterMk cId="3588427678" sldId="2147484229"/>
            <pc:sldLayoutMk cId="1401530028" sldId="2147484635"/>
          </pc:sldLayoutMkLst>
        </pc:sldLayoutChg>
      </pc:sldMasterChg>
    </pc:docChg>
  </pc:docChgLst>
  <pc:docChgLst>
    <pc:chgData name="David Warner" userId="S::david_dwarnerii.com#ext#@microsoft.onmicrosoft.com::acafcf14-4098-4a83-9425-e73571277a06" providerId="AD" clId="Web-{0DC13DFA-C15E-47CE-A70E-0A14322EF7F1}"/>
    <pc:docChg chg="modSld">
      <pc:chgData name="David Warner" userId="S::david_dwarnerii.com#ext#@microsoft.onmicrosoft.com::acafcf14-4098-4a83-9425-e73571277a06" providerId="AD" clId="Web-{0DC13DFA-C15E-47CE-A70E-0A14322EF7F1}" dt="2022-03-07T19:35:33.048" v="33"/>
      <pc:docMkLst>
        <pc:docMk/>
      </pc:docMkLst>
      <pc:sldChg chg="addSp delSp modSp">
        <pc:chgData name="David Warner" userId="S::david_dwarnerii.com#ext#@microsoft.onmicrosoft.com::acafcf14-4098-4a83-9425-e73571277a06" providerId="AD" clId="Web-{0DC13DFA-C15E-47CE-A70E-0A14322EF7F1}" dt="2022-03-07T19:35:33.048" v="33"/>
        <pc:sldMkLst>
          <pc:docMk/>
          <pc:sldMk cId="1812315545" sldId="2134805597"/>
        </pc:sldMkLst>
        <pc:spChg chg="mod">
          <ac:chgData name="David Warner" userId="S::david_dwarnerii.com#ext#@microsoft.onmicrosoft.com::acafcf14-4098-4a83-9425-e73571277a06" providerId="AD" clId="Web-{0DC13DFA-C15E-47CE-A70E-0A14322EF7F1}" dt="2022-03-07T19:34:52.641" v="26" actId="1076"/>
          <ac:spMkLst>
            <pc:docMk/>
            <pc:sldMk cId="1812315545" sldId="2134805597"/>
            <ac:spMk id="4" creationId="{0C606F42-5F3C-496D-9B80-09178934A141}"/>
          </ac:spMkLst>
        </pc:spChg>
        <pc:spChg chg="mod">
          <ac:chgData name="David Warner" userId="S::david_dwarnerii.com#ext#@microsoft.onmicrosoft.com::acafcf14-4098-4a83-9425-e73571277a06" providerId="AD" clId="Web-{0DC13DFA-C15E-47CE-A70E-0A14322EF7F1}" dt="2022-03-07T19:34:39.515" v="17" actId="20577"/>
          <ac:spMkLst>
            <pc:docMk/>
            <pc:sldMk cId="1812315545" sldId="2134805597"/>
            <ac:spMk id="10" creationId="{16E1CB8C-122B-4C5A-8724-D74AEC2B5DEC}"/>
          </ac:spMkLst>
        </pc:spChg>
        <pc:picChg chg="del">
          <ac:chgData name="David Warner" userId="S::david_dwarnerii.com#ext#@microsoft.onmicrosoft.com::acafcf14-4098-4a83-9425-e73571277a06" providerId="AD" clId="Web-{0DC13DFA-C15E-47CE-A70E-0A14322EF7F1}" dt="2022-03-07T19:35:11.797" v="27"/>
          <ac:picMkLst>
            <pc:docMk/>
            <pc:sldMk cId="1812315545" sldId="2134805597"/>
            <ac:picMk id="2" creationId="{3A84E50C-FD72-4E6E-A6C6-E037B9D2D9F6}"/>
          </ac:picMkLst>
        </pc:picChg>
        <pc:picChg chg="add mod modCrop">
          <ac:chgData name="David Warner" userId="S::david_dwarnerii.com#ext#@microsoft.onmicrosoft.com::acafcf14-4098-4a83-9425-e73571277a06" providerId="AD" clId="Web-{0DC13DFA-C15E-47CE-A70E-0A14322EF7F1}" dt="2022-03-07T19:35:33.048" v="33"/>
          <ac:picMkLst>
            <pc:docMk/>
            <pc:sldMk cId="1812315545" sldId="2134805597"/>
            <ac:picMk id="3" creationId="{31F6F9B6-112C-4035-A5BB-AF70078CD201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D2C481A6-8DEA-4919-8926-E1E69FD6CA40}"/>
    <pc:docChg chg="modSld">
      <pc:chgData name="David Warner" userId="S::david_dwarnerii.com#ext#@microsoft.onmicrosoft.com::acafcf14-4098-4a83-9425-e73571277a06" providerId="AD" clId="Web-{D2C481A6-8DEA-4919-8926-E1E69FD6CA40}" dt="2021-06-28T15:01:38.991" v="15"/>
      <pc:docMkLst>
        <pc:docMk/>
      </pc:docMkLst>
      <pc:sldChg chg="addSp delSp">
        <pc:chgData name="David Warner" userId="S::david_dwarnerii.com#ext#@microsoft.onmicrosoft.com::acafcf14-4098-4a83-9425-e73571277a06" providerId="AD" clId="Web-{D2C481A6-8DEA-4919-8926-E1E69FD6CA40}" dt="2021-06-28T15:01:23.068" v="5"/>
        <pc:sldMkLst>
          <pc:docMk/>
          <pc:sldMk cId="2877399898" sldId="1623"/>
        </pc:sldMkLst>
        <pc:spChg chg="del">
          <ac:chgData name="David Warner" userId="S::david_dwarnerii.com#ext#@microsoft.onmicrosoft.com::acafcf14-4098-4a83-9425-e73571277a06" providerId="AD" clId="Web-{D2C481A6-8DEA-4919-8926-E1E69FD6CA40}" dt="2021-06-28T15:01:22.646" v="4"/>
          <ac:spMkLst>
            <pc:docMk/>
            <pc:sldMk cId="2877399898" sldId="1623"/>
            <ac:spMk id="20" creationId="{910923B9-6506-4871-99D2-ECC451920D78}"/>
          </ac:spMkLst>
        </pc:spChg>
        <pc:spChg chg="add">
          <ac:chgData name="David Warner" userId="S::david_dwarnerii.com#ext#@microsoft.onmicrosoft.com::acafcf14-4098-4a83-9425-e73571277a06" providerId="AD" clId="Web-{D2C481A6-8DEA-4919-8926-E1E69FD6CA40}" dt="2021-06-28T15:01:23.068" v="5"/>
          <ac:spMkLst>
            <pc:docMk/>
            <pc:sldMk cId="2877399898" sldId="1623"/>
            <ac:spMk id="138" creationId="{FB891434-F3EF-4B78-A41C-6E3C5D81A3B6}"/>
          </ac:spMkLst>
        </pc:spChg>
      </pc:sldChg>
      <pc:sldChg chg="addSp delSp">
        <pc:chgData name="David Warner" userId="S::david_dwarnerii.com#ext#@microsoft.onmicrosoft.com::acafcf14-4098-4a83-9425-e73571277a06" providerId="AD" clId="Web-{D2C481A6-8DEA-4919-8926-E1E69FD6CA40}" dt="2021-06-28T15:01:26.381" v="7"/>
        <pc:sldMkLst>
          <pc:docMk/>
          <pc:sldMk cId="2253365439" sldId="1642"/>
        </pc:sldMkLst>
        <pc:spChg chg="del">
          <ac:chgData name="David Warner" userId="S::david_dwarnerii.com#ext#@microsoft.onmicrosoft.com::acafcf14-4098-4a83-9425-e73571277a06" providerId="AD" clId="Web-{D2C481A6-8DEA-4919-8926-E1E69FD6CA40}" dt="2021-06-28T15:01:26.100" v="6"/>
          <ac:spMkLst>
            <pc:docMk/>
            <pc:sldMk cId="2253365439" sldId="1642"/>
            <ac:spMk id="4" creationId="{6041A0D1-A353-4294-A70A-21A42A3DB3A8}"/>
          </ac:spMkLst>
        </pc:spChg>
        <pc:spChg chg="add">
          <ac:chgData name="David Warner" userId="S::david_dwarnerii.com#ext#@microsoft.onmicrosoft.com::acafcf14-4098-4a83-9425-e73571277a06" providerId="AD" clId="Web-{D2C481A6-8DEA-4919-8926-E1E69FD6CA40}" dt="2021-06-28T15:01:26.381" v="7"/>
          <ac:spMkLst>
            <pc:docMk/>
            <pc:sldMk cId="2253365439" sldId="1642"/>
            <ac:spMk id="5" creationId="{9D96B8B8-053A-4103-BC49-5321CC55AAD1}"/>
          </ac:spMkLst>
        </pc:spChg>
      </pc:sldChg>
      <pc:sldChg chg="addSp delSp">
        <pc:chgData name="David Warner" userId="S::david_dwarnerii.com#ext#@microsoft.onmicrosoft.com::acafcf14-4098-4a83-9425-e73571277a06" providerId="AD" clId="Web-{D2C481A6-8DEA-4919-8926-E1E69FD6CA40}" dt="2021-06-28T15:01:29.444" v="9"/>
        <pc:sldMkLst>
          <pc:docMk/>
          <pc:sldMk cId="4037611923" sldId="3334"/>
        </pc:sldMkLst>
        <pc:spChg chg="del">
          <ac:chgData name="David Warner" userId="S::david_dwarnerii.com#ext#@microsoft.onmicrosoft.com::acafcf14-4098-4a83-9425-e73571277a06" providerId="AD" clId="Web-{D2C481A6-8DEA-4919-8926-E1E69FD6CA40}" dt="2021-06-28T15:01:29.162" v="8"/>
          <ac:spMkLst>
            <pc:docMk/>
            <pc:sldMk cId="4037611923" sldId="3334"/>
            <ac:spMk id="4" creationId="{93EBAD98-71D8-4C96-8431-C30599260279}"/>
          </ac:spMkLst>
        </pc:spChg>
        <pc:spChg chg="add">
          <ac:chgData name="David Warner" userId="S::david_dwarnerii.com#ext#@microsoft.onmicrosoft.com::acafcf14-4098-4a83-9425-e73571277a06" providerId="AD" clId="Web-{D2C481A6-8DEA-4919-8926-E1E69FD6CA40}" dt="2021-06-28T15:01:29.444" v="9"/>
          <ac:spMkLst>
            <pc:docMk/>
            <pc:sldMk cId="4037611923" sldId="3334"/>
            <ac:spMk id="20" creationId="{A38A6997-88F7-4734-92B2-C2F23D5F5AE0}"/>
          </ac:spMkLst>
        </pc:spChg>
      </pc:sldChg>
      <pc:sldChg chg="addSp delSp">
        <pc:chgData name="David Warner" userId="S::david_dwarnerii.com#ext#@microsoft.onmicrosoft.com::acafcf14-4098-4a83-9425-e73571277a06" providerId="AD" clId="Web-{D2C481A6-8DEA-4919-8926-E1E69FD6CA40}" dt="2021-06-28T15:01:32.991" v="11"/>
        <pc:sldMkLst>
          <pc:docMk/>
          <pc:sldMk cId="1805818155" sldId="3338"/>
        </pc:sldMkLst>
        <pc:spChg chg="del">
          <ac:chgData name="David Warner" userId="S::david_dwarnerii.com#ext#@microsoft.onmicrosoft.com::acafcf14-4098-4a83-9425-e73571277a06" providerId="AD" clId="Web-{D2C481A6-8DEA-4919-8926-E1E69FD6CA40}" dt="2021-06-28T15:01:32.710" v="10"/>
          <ac:spMkLst>
            <pc:docMk/>
            <pc:sldMk cId="1805818155" sldId="3338"/>
            <ac:spMk id="19" creationId="{B10817D6-0113-4EE7-ACC5-3DDA7F783D4C}"/>
          </ac:spMkLst>
        </pc:spChg>
        <pc:spChg chg="add">
          <ac:chgData name="David Warner" userId="S::david_dwarnerii.com#ext#@microsoft.onmicrosoft.com::acafcf14-4098-4a83-9425-e73571277a06" providerId="AD" clId="Web-{D2C481A6-8DEA-4919-8926-E1E69FD6CA40}" dt="2021-06-28T15:01:32.991" v="11"/>
          <ac:spMkLst>
            <pc:docMk/>
            <pc:sldMk cId="1805818155" sldId="3338"/>
            <ac:spMk id="24" creationId="{0A111C48-CAEC-45A8-9416-0145BA43A8C3}"/>
          </ac:spMkLst>
        </pc:spChg>
      </pc:sldChg>
      <pc:sldChg chg="addSp delSp">
        <pc:chgData name="David Warner" userId="S::david_dwarnerii.com#ext#@microsoft.onmicrosoft.com::acafcf14-4098-4a83-9425-e73571277a06" providerId="AD" clId="Web-{D2C481A6-8DEA-4919-8926-E1E69FD6CA40}" dt="2021-06-28T15:01:19.693" v="3"/>
        <pc:sldMkLst>
          <pc:docMk/>
          <pc:sldMk cId="467751124" sldId="6149"/>
        </pc:sldMkLst>
        <pc:spChg chg="del">
          <ac:chgData name="David Warner" userId="S::david_dwarnerii.com#ext#@microsoft.onmicrosoft.com::acafcf14-4098-4a83-9425-e73571277a06" providerId="AD" clId="Web-{D2C481A6-8DEA-4919-8926-E1E69FD6CA40}" dt="2021-06-28T15:01:19.271" v="2"/>
          <ac:spMkLst>
            <pc:docMk/>
            <pc:sldMk cId="467751124" sldId="6149"/>
            <ac:spMk id="5" creationId="{AD27EE5E-1DDC-4A09-A8B9-3C8D2D0B5E17}"/>
          </ac:spMkLst>
        </pc:spChg>
        <pc:spChg chg="add">
          <ac:chgData name="David Warner" userId="S::david_dwarnerii.com#ext#@microsoft.onmicrosoft.com::acafcf14-4098-4a83-9425-e73571277a06" providerId="AD" clId="Web-{D2C481A6-8DEA-4919-8926-E1E69FD6CA40}" dt="2021-06-28T15:01:19.693" v="3"/>
          <ac:spMkLst>
            <pc:docMk/>
            <pc:sldMk cId="467751124" sldId="6149"/>
            <ac:spMk id="9" creationId="{B0DC7313-9E76-47FA-A9D7-02F25CC581E6}"/>
          </ac:spMkLst>
        </pc:spChg>
      </pc:sldChg>
      <pc:sldChg chg="addSp delSp">
        <pc:chgData name="David Warner" userId="S::david_dwarnerii.com#ext#@microsoft.onmicrosoft.com::acafcf14-4098-4a83-9425-e73571277a06" providerId="AD" clId="Web-{D2C481A6-8DEA-4919-8926-E1E69FD6CA40}" dt="2021-06-28T15:01:35.788" v="13"/>
        <pc:sldMkLst>
          <pc:docMk/>
          <pc:sldMk cId="2925091645" sldId="2076136308"/>
        </pc:sldMkLst>
        <pc:spChg chg="del">
          <ac:chgData name="David Warner" userId="S::david_dwarnerii.com#ext#@microsoft.onmicrosoft.com::acafcf14-4098-4a83-9425-e73571277a06" providerId="AD" clId="Web-{D2C481A6-8DEA-4919-8926-E1E69FD6CA40}" dt="2021-06-28T15:01:35.538" v="12"/>
          <ac:spMkLst>
            <pc:docMk/>
            <pc:sldMk cId="2925091645" sldId="2076136308"/>
            <ac:spMk id="5" creationId="{9956FB2D-5E04-4216-B809-BEC9E98B99A1}"/>
          </ac:spMkLst>
        </pc:spChg>
        <pc:spChg chg="add">
          <ac:chgData name="David Warner" userId="S::david_dwarnerii.com#ext#@microsoft.onmicrosoft.com::acafcf14-4098-4a83-9425-e73571277a06" providerId="AD" clId="Web-{D2C481A6-8DEA-4919-8926-E1E69FD6CA40}" dt="2021-06-28T15:01:35.788" v="13"/>
          <ac:spMkLst>
            <pc:docMk/>
            <pc:sldMk cId="2925091645" sldId="2076136308"/>
            <ac:spMk id="20" creationId="{EB9024E1-3D6F-48EC-BF62-C078F630DC9A}"/>
          </ac:spMkLst>
        </pc:spChg>
      </pc:sldChg>
      <pc:sldChg chg="modSp">
        <pc:chgData name="David Warner" userId="S::david_dwarnerii.com#ext#@microsoft.onmicrosoft.com::acafcf14-4098-4a83-9425-e73571277a06" providerId="AD" clId="Web-{D2C481A6-8DEA-4919-8926-E1E69FD6CA40}" dt="2021-06-28T15:01:15.880" v="1" actId="20577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D2C481A6-8DEA-4919-8926-E1E69FD6CA40}" dt="2021-06-28T15:01:15.880" v="1" actId="20577"/>
          <ac:spMkLst>
            <pc:docMk/>
            <pc:sldMk cId="357588276" sldId="2076136388"/>
            <ac:spMk id="3" creationId="{CD5F5F16-77A5-42D6-9D64-191C84F5ADD1}"/>
          </ac:spMkLst>
        </pc:spChg>
      </pc:sldChg>
      <pc:sldChg chg="addSp delSp">
        <pc:chgData name="David Warner" userId="S::david_dwarnerii.com#ext#@microsoft.onmicrosoft.com::acafcf14-4098-4a83-9425-e73571277a06" providerId="AD" clId="Web-{D2C481A6-8DEA-4919-8926-E1E69FD6CA40}" dt="2021-06-28T15:01:38.991" v="15"/>
        <pc:sldMkLst>
          <pc:docMk/>
          <pc:sldMk cId="2636939237" sldId="2076137579"/>
        </pc:sldMkLst>
        <pc:spChg chg="del">
          <ac:chgData name="David Warner" userId="S::david_dwarnerii.com#ext#@microsoft.onmicrosoft.com::acafcf14-4098-4a83-9425-e73571277a06" providerId="AD" clId="Web-{D2C481A6-8DEA-4919-8926-E1E69FD6CA40}" dt="2021-06-28T15:01:38.741" v="14"/>
          <ac:spMkLst>
            <pc:docMk/>
            <pc:sldMk cId="2636939237" sldId="2076137579"/>
            <ac:spMk id="4" creationId="{29DCDF30-21AC-4387-900F-3673D1D90B1D}"/>
          </ac:spMkLst>
        </pc:spChg>
        <pc:spChg chg="add">
          <ac:chgData name="David Warner" userId="S::david_dwarnerii.com#ext#@microsoft.onmicrosoft.com::acafcf14-4098-4a83-9425-e73571277a06" providerId="AD" clId="Web-{D2C481A6-8DEA-4919-8926-E1E69FD6CA40}" dt="2021-06-28T15:01:38.991" v="15"/>
          <ac:spMkLst>
            <pc:docMk/>
            <pc:sldMk cId="2636939237" sldId="2076137579"/>
            <ac:spMk id="25" creationId="{28ED9F18-A088-4B79-B46A-ECF3BCBE1915}"/>
          </ac:spMkLst>
        </pc:spChg>
      </pc:sldChg>
    </pc:docChg>
  </pc:docChgLst>
  <pc:docChgLst>
    <pc:chgData name="Vesa Juvonen" userId="c7243be1-99a3-4752-ab2a-0cf698cf8236" providerId="ADAL" clId="{ED72EB6A-546A-4C42-A02E-26866946D51A}"/>
    <pc:docChg chg="undo custSel modSld">
      <pc:chgData name="Vesa Juvonen" userId="c7243be1-99a3-4752-ab2a-0cf698cf8236" providerId="ADAL" clId="{ED72EB6A-546A-4C42-A02E-26866946D51A}" dt="2021-11-16T16:06:12.224" v="69" actId="20577"/>
      <pc:docMkLst>
        <pc:docMk/>
      </pc:docMkLst>
      <pc:sldChg chg="addSp delSp">
        <pc:chgData name="Vesa Juvonen" userId="c7243be1-99a3-4752-ab2a-0cf698cf8236" providerId="ADAL" clId="{ED72EB6A-546A-4C42-A02E-26866946D51A}" dt="2021-11-15T17:45:25.328" v="6" actId="21"/>
        <pc:sldMkLst>
          <pc:docMk/>
          <pc:sldMk cId="2967945684" sldId="277"/>
        </pc:sldMkLst>
        <pc:picChg chg="add del">
          <ac:chgData name="Vesa Juvonen" userId="c7243be1-99a3-4752-ab2a-0cf698cf8236" providerId="ADAL" clId="{ED72EB6A-546A-4C42-A02E-26866946D51A}" dt="2021-11-15T17:45:25.328" v="6" actId="21"/>
          <ac:picMkLst>
            <pc:docMk/>
            <pc:sldMk cId="2967945684" sldId="277"/>
            <ac:picMk id="1026" creationId="{F0E96FB1-4EF1-4804-8FF6-1BAE26B14291}"/>
          </ac:picMkLst>
        </pc:picChg>
      </pc:sldChg>
      <pc:sldChg chg="modSp mod">
        <pc:chgData name="Vesa Juvonen" userId="c7243be1-99a3-4752-ab2a-0cf698cf8236" providerId="ADAL" clId="{ED72EB6A-546A-4C42-A02E-26866946D51A}" dt="2021-11-16T16:06:04.883" v="60" actId="20577"/>
        <pc:sldMkLst>
          <pc:docMk/>
          <pc:sldMk cId="10702720" sldId="2079"/>
        </pc:sldMkLst>
        <pc:spChg chg="mod">
          <ac:chgData name="Vesa Juvonen" userId="c7243be1-99a3-4752-ab2a-0cf698cf8236" providerId="ADAL" clId="{ED72EB6A-546A-4C42-A02E-26866946D51A}" dt="2021-11-16T16:06:04.883" v="60" actId="20577"/>
          <ac:spMkLst>
            <pc:docMk/>
            <pc:sldMk cId="10702720" sldId="2079"/>
            <ac:spMk id="8" creationId="{00000000-0000-0000-0000-000000000000}"/>
          </ac:spMkLst>
        </pc:spChg>
      </pc:sldChg>
      <pc:sldChg chg="modSp mod">
        <pc:chgData name="Vesa Juvonen" userId="c7243be1-99a3-4752-ab2a-0cf698cf8236" providerId="ADAL" clId="{ED72EB6A-546A-4C42-A02E-26866946D51A}" dt="2021-11-16T16:06:12.224" v="69" actId="20577"/>
        <pc:sldMkLst>
          <pc:docMk/>
          <pc:sldMk cId="778883926" sldId="2076136264"/>
        </pc:sldMkLst>
        <pc:spChg chg="mod">
          <ac:chgData name="Vesa Juvonen" userId="c7243be1-99a3-4752-ab2a-0cf698cf8236" providerId="ADAL" clId="{ED72EB6A-546A-4C42-A02E-26866946D51A}" dt="2021-11-16T16:06:12.224" v="69" actId="20577"/>
          <ac:spMkLst>
            <pc:docMk/>
            <pc:sldMk cId="778883926" sldId="2076136264"/>
            <ac:spMk id="14" creationId="{953584C8-8734-42EA-AD16-6AA2B405D249}"/>
          </ac:spMkLst>
        </pc:spChg>
      </pc:sldChg>
      <pc:sldChg chg="addSp delSp modSp mod delAnim">
        <pc:chgData name="Vesa Juvonen" userId="c7243be1-99a3-4752-ab2a-0cf698cf8236" providerId="ADAL" clId="{ED72EB6A-546A-4C42-A02E-26866946D51A}" dt="2021-11-16T12:48:14.856" v="51" actId="1076"/>
        <pc:sldMkLst>
          <pc:docMk/>
          <pc:sldMk cId="4046856784" sldId="2134805599"/>
        </pc:sldMkLst>
        <pc:spChg chg="del mod">
          <ac:chgData name="Vesa Juvonen" userId="c7243be1-99a3-4752-ab2a-0cf698cf8236" providerId="ADAL" clId="{ED72EB6A-546A-4C42-A02E-26866946D51A}" dt="2021-11-15T17:02:38.086" v="4" actId="478"/>
          <ac:spMkLst>
            <pc:docMk/>
            <pc:sldMk cId="4046856784" sldId="2134805599"/>
            <ac:spMk id="2" creationId="{81A1850E-E0FD-45F7-BB0C-70288295439C}"/>
          </ac:spMkLst>
        </pc:spChg>
        <pc:spChg chg="add del mod">
          <ac:chgData name="Vesa Juvonen" userId="c7243be1-99a3-4752-ab2a-0cf698cf8236" providerId="ADAL" clId="{ED72EB6A-546A-4C42-A02E-26866946D51A}" dt="2021-11-16T12:46:25.533" v="26" actId="478"/>
          <ac:spMkLst>
            <pc:docMk/>
            <pc:sldMk cId="4046856784" sldId="2134805599"/>
            <ac:spMk id="3" creationId="{2F887F29-1CAF-487A-A9E2-275B9DB6533D}"/>
          </ac:spMkLst>
        </pc:spChg>
        <pc:picChg chg="add mod">
          <ac:chgData name="Vesa Juvonen" userId="c7243be1-99a3-4752-ab2a-0cf698cf8236" providerId="ADAL" clId="{ED72EB6A-546A-4C42-A02E-26866946D51A}" dt="2021-11-16T12:48:14.856" v="51" actId="1076"/>
          <ac:picMkLst>
            <pc:docMk/>
            <pc:sldMk cId="4046856784" sldId="2134805599"/>
            <ac:picMk id="4" creationId="{BDCC364E-6CC5-4C42-85A9-FCCD66CE1F12}"/>
          </ac:picMkLst>
        </pc:picChg>
        <pc:picChg chg="add mod">
          <ac:chgData name="Vesa Juvonen" userId="c7243be1-99a3-4752-ab2a-0cf698cf8236" providerId="ADAL" clId="{ED72EB6A-546A-4C42-A02E-26866946D51A}" dt="2021-11-16T12:48:14.856" v="51" actId="1076"/>
          <ac:picMkLst>
            <pc:docMk/>
            <pc:sldMk cId="4046856784" sldId="2134805599"/>
            <ac:picMk id="6" creationId="{EAE0DD9C-7275-417F-ACA7-CB77B881D1C8}"/>
          </ac:picMkLst>
        </pc:picChg>
        <pc:picChg chg="del">
          <ac:chgData name="Vesa Juvonen" userId="c7243be1-99a3-4752-ab2a-0cf698cf8236" providerId="ADAL" clId="{ED72EB6A-546A-4C42-A02E-26866946D51A}" dt="2021-11-15T17:02:30.279" v="0" actId="478"/>
          <ac:picMkLst>
            <pc:docMk/>
            <pc:sldMk cId="4046856784" sldId="2134805599"/>
            <ac:picMk id="6" creationId="{FC897E55-DF44-45EE-8895-C9BD0EC61B74}"/>
          </ac:picMkLst>
        </pc:picChg>
        <pc:picChg chg="del">
          <ac:chgData name="Vesa Juvonen" userId="c7243be1-99a3-4752-ab2a-0cf698cf8236" providerId="ADAL" clId="{ED72EB6A-546A-4C42-A02E-26866946D51A}" dt="2021-11-15T17:02:35.624" v="3" actId="478"/>
          <ac:picMkLst>
            <pc:docMk/>
            <pc:sldMk cId="4046856784" sldId="2134805599"/>
            <ac:picMk id="9" creationId="{13B7F552-8590-4309-86E7-E3204CB922AD}"/>
          </ac:picMkLst>
        </pc:picChg>
        <pc:picChg chg="add mod">
          <ac:chgData name="Vesa Juvonen" userId="c7243be1-99a3-4752-ab2a-0cf698cf8236" providerId="ADAL" clId="{ED72EB6A-546A-4C42-A02E-26866946D51A}" dt="2021-11-16T12:48:14.856" v="51" actId="1076"/>
          <ac:picMkLst>
            <pc:docMk/>
            <pc:sldMk cId="4046856784" sldId="2134805599"/>
            <ac:picMk id="9" creationId="{62BC1E9D-74A2-458E-8534-93D21CE59B2C}"/>
          </ac:picMkLst>
        </pc:picChg>
        <pc:picChg chg="del">
          <ac:chgData name="Vesa Juvonen" userId="c7243be1-99a3-4752-ab2a-0cf698cf8236" providerId="ADAL" clId="{ED72EB6A-546A-4C42-A02E-26866946D51A}" dt="2021-11-15T17:02:31.498" v="1" actId="478"/>
          <ac:picMkLst>
            <pc:docMk/>
            <pc:sldMk cId="4046856784" sldId="2134805599"/>
            <ac:picMk id="11" creationId="{BF933FF9-4F7C-480E-9CE5-BE29428F827F}"/>
          </ac:picMkLst>
        </pc:picChg>
        <pc:picChg chg="del">
          <ac:chgData name="Vesa Juvonen" userId="c7243be1-99a3-4752-ab2a-0cf698cf8236" providerId="ADAL" clId="{ED72EB6A-546A-4C42-A02E-26866946D51A}" dt="2021-11-15T17:02:35.624" v="3" actId="478"/>
          <ac:picMkLst>
            <pc:docMk/>
            <pc:sldMk cId="4046856784" sldId="2134805599"/>
            <ac:picMk id="14" creationId="{9CCC8C8B-74EF-4836-BE0B-D7A7CD634D3F}"/>
          </ac:picMkLst>
        </pc:picChg>
        <pc:picChg chg="del">
          <ac:chgData name="Vesa Juvonen" userId="c7243be1-99a3-4752-ab2a-0cf698cf8236" providerId="ADAL" clId="{ED72EB6A-546A-4C42-A02E-26866946D51A}" dt="2021-11-15T17:02:35.624" v="3" actId="478"/>
          <ac:picMkLst>
            <pc:docMk/>
            <pc:sldMk cId="4046856784" sldId="2134805599"/>
            <ac:picMk id="16" creationId="{C19C5D75-956F-4550-B741-D8FF95E81F73}"/>
          </ac:picMkLst>
        </pc:picChg>
      </pc:sldChg>
    </pc:docChg>
  </pc:docChgLst>
  <pc:docChgLst>
    <pc:chgData clId="Web-{143C993D-F620-4F7B-8FB3-09E578456FCB}"/>
    <pc:docChg chg="">
      <pc:chgData name="" userId="" providerId="" clId="Web-{143C993D-F620-4F7B-8FB3-09E578456FCB}" dt="2022-03-15T11:33:14.016" v="0"/>
      <pc:docMkLst>
        <pc:docMk/>
      </pc:docMkLst>
      <pc:sldChg chg="modCm">
        <pc:chgData name="" userId="" providerId="" clId="Web-{143C993D-F620-4F7B-8FB3-09E578456FCB}" dt="2022-03-15T11:33:14.016" v="0"/>
        <pc:sldMkLst>
          <pc:docMk/>
          <pc:sldMk cId="2705926738" sldId="2145707274"/>
        </pc:sldMkLst>
      </pc:sldChg>
    </pc:docChg>
  </pc:docChgLst>
  <pc:docChgLst>
    <pc:chgData name="Vesa Juvonen" userId="c7243be1-99a3-4752-ab2a-0cf698cf8236" providerId="ADAL" clId="{D34A0427-2012-4928-8B80-86B06E943936}"/>
    <pc:docChg chg="undo custSel addSld modSld sldOrd modSection">
      <pc:chgData name="Vesa Juvonen" userId="c7243be1-99a3-4752-ab2a-0cf698cf8236" providerId="ADAL" clId="{D34A0427-2012-4928-8B80-86B06E943936}" dt="2021-11-28T15:46:30.587" v="897" actId="20577"/>
      <pc:docMkLst>
        <pc:docMk/>
      </pc:docMkLst>
      <pc:sldChg chg="modSp add mod">
        <pc:chgData name="Vesa Juvonen" userId="c7243be1-99a3-4752-ab2a-0cf698cf8236" providerId="ADAL" clId="{D34A0427-2012-4928-8B80-86B06E943936}" dt="2021-11-28T15:03:46.368" v="568" actId="404"/>
        <pc:sldMkLst>
          <pc:docMk/>
          <pc:sldMk cId="2054408962" sldId="2076137752"/>
        </pc:sldMkLst>
        <pc:spChg chg="mod">
          <ac:chgData name="Vesa Juvonen" userId="c7243be1-99a3-4752-ab2a-0cf698cf8236" providerId="ADAL" clId="{D34A0427-2012-4928-8B80-86B06E943936}" dt="2021-11-28T15:03:03.230" v="519" actId="207"/>
          <ac:spMkLst>
            <pc:docMk/>
            <pc:sldMk cId="2054408962" sldId="2076137752"/>
            <ac:spMk id="3" creationId="{0A5159A6-97DD-4B54-96ED-4154691B295F}"/>
          </ac:spMkLst>
        </pc:spChg>
        <pc:spChg chg="mod">
          <ac:chgData name="Vesa Juvonen" userId="c7243be1-99a3-4752-ab2a-0cf698cf8236" providerId="ADAL" clId="{D34A0427-2012-4928-8B80-86B06E943936}" dt="2021-11-28T15:03:46.368" v="568" actId="404"/>
          <ac:spMkLst>
            <pc:docMk/>
            <pc:sldMk cId="2054408962" sldId="2076137752"/>
            <ac:spMk id="5" creationId="{7FBD801D-A5C7-44F6-BB58-AC426085DA1C}"/>
          </ac:spMkLst>
        </pc:spChg>
      </pc:sldChg>
      <pc:sldChg chg="addSp delSp modSp new mod modClrScheme chgLayout">
        <pc:chgData name="Vesa Juvonen" userId="c7243be1-99a3-4752-ab2a-0cf698cf8236" providerId="ADAL" clId="{D34A0427-2012-4928-8B80-86B06E943936}" dt="2021-11-28T15:43:12.899" v="572" actId="1076"/>
        <pc:sldMkLst>
          <pc:docMk/>
          <pc:sldMk cId="2390492982" sldId="2134805600"/>
        </pc:sldMkLst>
        <pc:spChg chg="del mod ord">
          <ac:chgData name="Vesa Juvonen" userId="c7243be1-99a3-4752-ab2a-0cf698cf8236" providerId="ADAL" clId="{D34A0427-2012-4928-8B80-86B06E943936}" dt="2021-11-28T14:40:40.931" v="1" actId="700"/>
          <ac:spMkLst>
            <pc:docMk/>
            <pc:sldMk cId="2390492982" sldId="2134805600"/>
            <ac:spMk id="2" creationId="{46874754-8037-4CC3-9372-38FE38B6F8AC}"/>
          </ac:spMkLst>
        </pc:spChg>
        <pc:spChg chg="del">
          <ac:chgData name="Vesa Juvonen" userId="c7243be1-99a3-4752-ab2a-0cf698cf8236" providerId="ADAL" clId="{D34A0427-2012-4928-8B80-86B06E943936}" dt="2021-11-28T14:40:40.931" v="1" actId="700"/>
          <ac:spMkLst>
            <pc:docMk/>
            <pc:sldMk cId="2390492982" sldId="2134805600"/>
            <ac:spMk id="3" creationId="{800B4825-B768-41AB-BB38-282DF863705B}"/>
          </ac:spMkLst>
        </pc:spChg>
        <pc:spChg chg="add mod ord">
          <ac:chgData name="Vesa Juvonen" userId="c7243be1-99a3-4752-ab2a-0cf698cf8236" providerId="ADAL" clId="{D34A0427-2012-4928-8B80-86B06E943936}" dt="2021-11-28T14:40:47.118" v="4" actId="242"/>
          <ac:spMkLst>
            <pc:docMk/>
            <pc:sldMk cId="2390492982" sldId="2134805600"/>
            <ac:spMk id="4" creationId="{087A91DC-461A-4EFA-9B6D-C6F08140CBDB}"/>
          </ac:spMkLst>
        </pc:spChg>
        <pc:picChg chg="add mod">
          <ac:chgData name="Vesa Juvonen" userId="c7243be1-99a3-4752-ab2a-0cf698cf8236" providerId="ADAL" clId="{D34A0427-2012-4928-8B80-86B06E943936}" dt="2021-11-28T15:43:09.418" v="571" actId="1076"/>
          <ac:picMkLst>
            <pc:docMk/>
            <pc:sldMk cId="2390492982" sldId="2134805600"/>
            <ac:picMk id="6" creationId="{7B89BE88-A815-42D7-AF79-6653D9ADCEBE}"/>
          </ac:picMkLst>
        </pc:picChg>
        <pc:picChg chg="add mod">
          <ac:chgData name="Vesa Juvonen" userId="c7243be1-99a3-4752-ab2a-0cf698cf8236" providerId="ADAL" clId="{D34A0427-2012-4928-8B80-86B06E943936}" dt="2021-11-28T15:43:12.899" v="572" actId="1076"/>
          <ac:picMkLst>
            <pc:docMk/>
            <pc:sldMk cId="2390492982" sldId="2134805600"/>
            <ac:picMk id="8" creationId="{7612E442-0F77-4168-97A4-558F529651E9}"/>
          </ac:picMkLst>
        </pc:picChg>
      </pc:sldChg>
      <pc:sldChg chg="modSp add mod">
        <pc:chgData name="Vesa Juvonen" userId="c7243be1-99a3-4752-ab2a-0cf698cf8236" providerId="ADAL" clId="{D34A0427-2012-4928-8B80-86B06E943936}" dt="2021-11-28T14:45:07.305" v="345" actId="20577"/>
        <pc:sldMkLst>
          <pc:docMk/>
          <pc:sldMk cId="890620063" sldId="2134805602"/>
        </pc:sldMkLst>
        <pc:spChg chg="mod">
          <ac:chgData name="Vesa Juvonen" userId="c7243be1-99a3-4752-ab2a-0cf698cf8236" providerId="ADAL" clId="{D34A0427-2012-4928-8B80-86B06E943936}" dt="2021-11-28T14:45:07.305" v="345" actId="20577"/>
          <ac:spMkLst>
            <pc:docMk/>
            <pc:sldMk cId="890620063" sldId="2134805602"/>
            <ac:spMk id="13" creationId="{E3437E7B-1623-4FEF-AF0A-2D00C681B9F7}"/>
          </ac:spMkLst>
        </pc:spChg>
        <pc:spChg chg="mod">
          <ac:chgData name="Vesa Juvonen" userId="c7243be1-99a3-4752-ab2a-0cf698cf8236" providerId="ADAL" clId="{D34A0427-2012-4928-8B80-86B06E943936}" dt="2021-11-28T14:45:03.399" v="339" actId="14100"/>
          <ac:spMkLst>
            <pc:docMk/>
            <pc:sldMk cId="890620063" sldId="2134805602"/>
            <ac:spMk id="22" creationId="{DF65FEC4-6098-4E6B-B129-7D8706EE1983}"/>
          </ac:spMkLst>
        </pc:spChg>
      </pc:sldChg>
      <pc:sldChg chg="addSp delSp modSp new mod modClrScheme chgLayout">
        <pc:chgData name="Vesa Juvonen" userId="c7243be1-99a3-4752-ab2a-0cf698cf8236" providerId="ADAL" clId="{D34A0427-2012-4928-8B80-86B06E943936}" dt="2021-11-28T15:46:30.587" v="897" actId="20577"/>
        <pc:sldMkLst>
          <pc:docMk/>
          <pc:sldMk cId="3643715640" sldId="2134805603"/>
        </pc:sldMkLst>
        <pc:spChg chg="add mod ord">
          <ac:chgData name="Vesa Juvonen" userId="c7243be1-99a3-4752-ab2a-0cf698cf8236" providerId="ADAL" clId="{D34A0427-2012-4928-8B80-86B06E943936}" dt="2021-11-28T14:42:17.992" v="55" actId="700"/>
          <ac:spMkLst>
            <pc:docMk/>
            <pc:sldMk cId="3643715640" sldId="2134805603"/>
            <ac:spMk id="2" creationId="{915D7043-F014-4051-962E-38C80F3EA285}"/>
          </ac:spMkLst>
        </pc:spChg>
        <pc:spChg chg="add del mod ord">
          <ac:chgData name="Vesa Juvonen" userId="c7243be1-99a3-4752-ab2a-0cf698cf8236" providerId="ADAL" clId="{D34A0427-2012-4928-8B80-86B06E943936}" dt="2021-11-28T14:42:17.992" v="55" actId="700"/>
          <ac:spMkLst>
            <pc:docMk/>
            <pc:sldMk cId="3643715640" sldId="2134805603"/>
            <ac:spMk id="3" creationId="{D585419F-2E3E-47BF-8BCB-8E5661F153A1}"/>
          </ac:spMkLst>
        </pc:spChg>
        <pc:spChg chg="add del mod ord">
          <ac:chgData name="Vesa Juvonen" userId="c7243be1-99a3-4752-ab2a-0cf698cf8236" providerId="ADAL" clId="{D34A0427-2012-4928-8B80-86B06E943936}" dt="2021-11-28T14:42:17.992" v="55" actId="700"/>
          <ac:spMkLst>
            <pc:docMk/>
            <pc:sldMk cId="3643715640" sldId="2134805603"/>
            <ac:spMk id="4" creationId="{1462DC25-8F64-4F7C-B47C-9BDE8517B148}"/>
          </ac:spMkLst>
        </pc:spChg>
        <pc:spChg chg="add mod ord">
          <ac:chgData name="Vesa Juvonen" userId="c7243be1-99a3-4752-ab2a-0cf698cf8236" providerId="ADAL" clId="{D34A0427-2012-4928-8B80-86B06E943936}" dt="2021-11-28T15:46:30.587" v="897" actId="20577"/>
          <ac:spMkLst>
            <pc:docMk/>
            <pc:sldMk cId="3643715640" sldId="2134805603"/>
            <ac:spMk id="5" creationId="{92AF7223-2394-41FE-83B4-93F372FEF22F}"/>
          </ac:spMkLst>
        </pc:spChg>
        <pc:spChg chg="add del mod ord">
          <ac:chgData name="Vesa Juvonen" userId="c7243be1-99a3-4752-ab2a-0cf698cf8236" providerId="ADAL" clId="{D34A0427-2012-4928-8B80-86B06E943936}" dt="2021-11-28T14:47:12.728" v="511" actId="478"/>
          <ac:spMkLst>
            <pc:docMk/>
            <pc:sldMk cId="3643715640" sldId="2134805603"/>
            <ac:spMk id="6" creationId="{C3FD58E0-1B08-40DC-9116-30F5F1A9A42D}"/>
          </ac:spMkLst>
        </pc:spChg>
        <pc:picChg chg="add mod">
          <ac:chgData name="Vesa Juvonen" userId="c7243be1-99a3-4752-ab2a-0cf698cf8236" providerId="ADAL" clId="{D34A0427-2012-4928-8B80-86B06E943936}" dt="2021-11-28T15:46:05.363" v="842" actId="1076"/>
          <ac:picMkLst>
            <pc:docMk/>
            <pc:sldMk cId="3643715640" sldId="2134805603"/>
            <ac:picMk id="8" creationId="{F8034E3F-BDB8-42D5-B5D4-C3CC2FD26452}"/>
          </ac:picMkLst>
        </pc:picChg>
      </pc:sldChg>
      <pc:sldChg chg="addSp modSp new mod ord chgLayout">
        <pc:chgData name="Vesa Juvonen" userId="c7243be1-99a3-4752-ab2a-0cf698cf8236" providerId="ADAL" clId="{D34A0427-2012-4928-8B80-86B06E943936}" dt="2021-11-28T15:45:02.236" v="840"/>
        <pc:sldMkLst>
          <pc:docMk/>
          <pc:sldMk cId="2780279671" sldId="2134805604"/>
        </pc:sldMkLst>
        <pc:spChg chg="add mod">
          <ac:chgData name="Vesa Juvonen" userId="c7243be1-99a3-4752-ab2a-0cf698cf8236" providerId="ADAL" clId="{D34A0427-2012-4928-8B80-86B06E943936}" dt="2021-11-28T15:43:31.137" v="578" actId="20577"/>
          <ac:spMkLst>
            <pc:docMk/>
            <pc:sldMk cId="2780279671" sldId="2134805604"/>
            <ac:spMk id="2" creationId="{491724CF-5138-4E8B-9F33-14A4E235A323}"/>
          </ac:spMkLst>
        </pc:spChg>
        <pc:spChg chg="add mod">
          <ac:chgData name="Vesa Juvonen" userId="c7243be1-99a3-4752-ab2a-0cf698cf8236" providerId="ADAL" clId="{D34A0427-2012-4928-8B80-86B06E943936}" dt="2021-11-28T15:44:39.968" v="837" actId="20577"/>
          <ac:spMkLst>
            <pc:docMk/>
            <pc:sldMk cId="2780279671" sldId="2134805604"/>
            <ac:spMk id="3" creationId="{83BD95FA-98D1-44D7-AE41-38B9393910E3}"/>
          </ac:spMkLst>
        </pc:spChg>
        <pc:picChg chg="add">
          <ac:chgData name="Vesa Juvonen" userId="c7243be1-99a3-4752-ab2a-0cf698cf8236" providerId="ADAL" clId="{D34A0427-2012-4928-8B80-86B06E943936}" dt="2021-11-28T15:44:53.900" v="838" actId="22"/>
          <ac:picMkLst>
            <pc:docMk/>
            <pc:sldMk cId="2780279671" sldId="2134805604"/>
            <ac:picMk id="5" creationId="{B83B965E-3B84-4D61-8008-0B66E619CD8A}"/>
          </ac:picMkLst>
        </pc:picChg>
      </pc:sldChg>
    </pc:docChg>
  </pc:docChgLst>
  <pc:docChgLst>
    <pc:chgData name="Hugo Bernier" userId="846ef6cd-3f11-462c-a4be-44fff9f1a751" providerId="ADAL" clId="{8E1217F4-322D-4394-9432-F402FB4C1DE2}"/>
    <pc:docChg chg="undo custSel addSld delSld modSld modSection">
      <pc:chgData name="Hugo Bernier" userId="846ef6cd-3f11-462c-a4be-44fff9f1a751" providerId="ADAL" clId="{8E1217F4-322D-4394-9432-F402FB4C1DE2}" dt="2021-05-20T05:24:04.774" v="1117" actId="20577"/>
      <pc:docMkLst>
        <pc:docMk/>
      </pc:docMkLst>
      <pc:sldChg chg="addSp">
        <pc:chgData name="Hugo Bernier" userId="846ef6cd-3f11-462c-a4be-44fff9f1a751" providerId="ADAL" clId="{8E1217F4-322D-4394-9432-F402FB4C1DE2}" dt="2021-05-20T04:57:13.252" v="22"/>
        <pc:sldMkLst>
          <pc:docMk/>
          <pc:sldMk cId="758706406" sldId="2076137579"/>
        </pc:sldMkLst>
        <pc:picChg chg="add">
          <ac:chgData name="Hugo Bernier" userId="846ef6cd-3f11-462c-a4be-44fff9f1a751" providerId="ADAL" clId="{8E1217F4-322D-4394-9432-F402FB4C1DE2}" dt="2021-05-20T04:57:13.252" v="22"/>
          <ac:picMkLst>
            <pc:docMk/>
            <pc:sldMk cId="758706406" sldId="2076137579"/>
            <ac:picMk id="1026" creationId="{6DB86E6F-13A2-456C-BFD2-34C9A35E77C4}"/>
          </ac:picMkLst>
        </pc:picChg>
      </pc:sldChg>
      <pc:sldChg chg="addSp modSp">
        <pc:chgData name="Hugo Bernier" userId="846ef6cd-3f11-462c-a4be-44fff9f1a751" providerId="ADAL" clId="{8E1217F4-322D-4394-9432-F402FB4C1DE2}" dt="2021-05-20T04:59:24.889" v="93"/>
        <pc:sldMkLst>
          <pc:docMk/>
          <pc:sldMk cId="995844043" sldId="2076137579"/>
        </pc:sldMkLst>
        <pc:spChg chg="add mod">
          <ac:chgData name="Hugo Bernier" userId="846ef6cd-3f11-462c-a4be-44fff9f1a751" providerId="ADAL" clId="{8E1217F4-322D-4394-9432-F402FB4C1DE2}" dt="2021-05-20T04:59:24.889" v="93"/>
          <ac:spMkLst>
            <pc:docMk/>
            <pc:sldMk cId="995844043" sldId="2076137579"/>
            <ac:spMk id="4" creationId="{5BFF23E1-7525-4AAD-8723-F065F074146B}"/>
          </ac:spMkLst>
        </pc:spChg>
      </pc:sldChg>
      <pc:sldChg chg="addSp">
        <pc:chgData name="Hugo Bernier" userId="846ef6cd-3f11-462c-a4be-44fff9f1a751" providerId="ADAL" clId="{8E1217F4-322D-4394-9432-F402FB4C1DE2}" dt="2021-05-20T04:59:44.869" v="96"/>
        <pc:sldMkLst>
          <pc:docMk/>
          <pc:sldMk cId="1929286466" sldId="2076137579"/>
        </pc:sldMkLst>
        <pc:picChg chg="add">
          <ac:chgData name="Hugo Bernier" userId="846ef6cd-3f11-462c-a4be-44fff9f1a751" providerId="ADAL" clId="{8E1217F4-322D-4394-9432-F402FB4C1DE2}" dt="2021-05-20T04:59:44.869" v="96"/>
          <ac:picMkLst>
            <pc:docMk/>
            <pc:sldMk cId="1929286466" sldId="2076137579"/>
            <ac:picMk id="3074" creationId="{D6130437-ADE2-4BDB-B8BD-4E33C20B3BC0}"/>
          </ac:picMkLst>
        </pc:picChg>
      </pc:sldChg>
      <pc:sldChg chg="addSp">
        <pc:chgData name="Hugo Bernier" userId="846ef6cd-3f11-462c-a4be-44fff9f1a751" providerId="ADAL" clId="{8E1217F4-322D-4394-9432-F402FB4C1DE2}" dt="2021-05-20T05:09:26.628" v="263"/>
        <pc:sldMkLst>
          <pc:docMk/>
          <pc:sldMk cId="2201255926" sldId="2076137579"/>
        </pc:sldMkLst>
        <pc:picChg chg="add">
          <ac:chgData name="Hugo Bernier" userId="846ef6cd-3f11-462c-a4be-44fff9f1a751" providerId="ADAL" clId="{8E1217F4-322D-4394-9432-F402FB4C1DE2}" dt="2021-05-20T05:09:26.628" v="263"/>
          <ac:picMkLst>
            <pc:docMk/>
            <pc:sldMk cId="2201255926" sldId="2076137579"/>
            <ac:picMk id="5122" creationId="{4A00AEA4-04B8-491E-B994-0D499CEEB773}"/>
          </ac:picMkLst>
        </pc:picChg>
      </pc:sldChg>
      <pc:sldChg chg="addSp delSp modSp add del mod addAnim delAnim modAnim modNotesTx">
        <pc:chgData name="Hugo Bernier" userId="846ef6cd-3f11-462c-a4be-44fff9f1a751" providerId="ADAL" clId="{8E1217F4-322D-4394-9432-F402FB4C1DE2}" dt="2021-05-20T05:24:04.774" v="1117" actId="20577"/>
        <pc:sldMkLst>
          <pc:docMk/>
          <pc:sldMk cId="2636939237" sldId="2076137579"/>
        </pc:sldMkLst>
        <pc:spChg chg="ord">
          <ac:chgData name="Hugo Bernier" userId="846ef6cd-3f11-462c-a4be-44fff9f1a751" providerId="ADAL" clId="{8E1217F4-322D-4394-9432-F402FB4C1DE2}" dt="2021-05-20T05:11:26.455" v="289" actId="166"/>
          <ac:spMkLst>
            <pc:docMk/>
            <pc:sldMk cId="2636939237" sldId="2076137579"/>
            <ac:spMk id="2" creationId="{4EDF62F3-12E9-44F2-ADF4-F7AEA5750C8C}"/>
          </ac:spMkLst>
        </pc:spChg>
        <pc:spChg chg="mod">
          <ac:chgData name="Hugo Bernier" userId="846ef6cd-3f11-462c-a4be-44fff9f1a751" providerId="ADAL" clId="{8E1217F4-322D-4394-9432-F402FB4C1DE2}" dt="2021-05-20T05:11:16.852" v="288"/>
          <ac:spMkLst>
            <pc:docMk/>
            <pc:sldMk cId="2636939237" sldId="2076137579"/>
            <ac:spMk id="3" creationId="{CBDC9C38-872E-4048-96FE-C321FEF21EC1}"/>
          </ac:spMkLst>
        </pc:spChg>
        <pc:spChg chg="mod">
          <ac:chgData name="Hugo Bernier" userId="846ef6cd-3f11-462c-a4be-44fff9f1a751" providerId="ADAL" clId="{8E1217F4-322D-4394-9432-F402FB4C1DE2}" dt="2021-05-20T05:11:50.440" v="290" actId="339"/>
          <ac:spMkLst>
            <pc:docMk/>
            <pc:sldMk cId="2636939237" sldId="2076137579"/>
            <ac:spMk id="5" creationId="{D99E2DB0-70F3-400F-878F-33AE8632B7BC}"/>
          </ac:spMkLst>
        </pc:spChg>
        <pc:spChg chg="del">
          <ac:chgData name="Hugo Bernier" userId="846ef6cd-3f11-462c-a4be-44fff9f1a751" providerId="ADAL" clId="{8E1217F4-322D-4394-9432-F402FB4C1DE2}" dt="2021-05-20T04:55:45.339" v="0" actId="478"/>
          <ac:spMkLst>
            <pc:docMk/>
            <pc:sldMk cId="2636939237" sldId="2076137579"/>
            <ac:spMk id="23" creationId="{BC7E219B-52C8-49C0-9227-567227810501}"/>
          </ac:spMkLst>
        </pc:spChg>
        <pc:grpChg chg="add del mod">
          <ac:chgData name="Hugo Bernier" userId="846ef6cd-3f11-462c-a4be-44fff9f1a751" providerId="ADAL" clId="{8E1217F4-322D-4394-9432-F402FB4C1DE2}" dt="2021-05-20T05:11:59.618" v="292" actId="165"/>
          <ac:grpSpMkLst>
            <pc:docMk/>
            <pc:sldMk cId="2636939237" sldId="2076137579"/>
            <ac:grpSpMk id="4" creationId="{F9E10D7F-B9B6-45F6-B5F9-6C51DE5BD9F5}"/>
          </ac:grpSpMkLst>
        </pc:grpChg>
        <pc:grpChg chg="del mod">
          <ac:chgData name="Hugo Bernier" userId="846ef6cd-3f11-462c-a4be-44fff9f1a751" providerId="ADAL" clId="{8E1217F4-322D-4394-9432-F402FB4C1DE2}" dt="2021-05-20T04:55:58.981" v="2" actId="165"/>
          <ac:grpSpMkLst>
            <pc:docMk/>
            <pc:sldMk cId="2636939237" sldId="2076137579"/>
            <ac:grpSpMk id="19" creationId="{6C845879-F191-49F4-B8C1-9972308E5014}"/>
          </ac:grpSpMkLst>
        </pc:grpChg>
        <pc:grpChg chg="add mod">
          <ac:chgData name="Hugo Bernier" userId="846ef6cd-3f11-462c-a4be-44fff9f1a751" providerId="ADAL" clId="{8E1217F4-322D-4394-9432-F402FB4C1DE2}" dt="2021-05-20T05:12:38.406" v="305" actId="1076"/>
          <ac:grpSpMkLst>
            <pc:docMk/>
            <pc:sldMk cId="2636939237" sldId="2076137579"/>
            <ac:grpSpMk id="20" creationId="{F4D9DDC1-5C0D-4F9A-8583-C796AF8BA6A0}"/>
          </ac:grpSpMkLst>
        </pc:grpChg>
        <pc:picChg chg="del topLvl">
          <ac:chgData name="Hugo Bernier" userId="846ef6cd-3f11-462c-a4be-44fff9f1a751" providerId="ADAL" clId="{8E1217F4-322D-4394-9432-F402FB4C1DE2}" dt="2021-05-20T04:59:19.367" v="88" actId="478"/>
          <ac:picMkLst>
            <pc:docMk/>
            <pc:sldMk cId="2636939237" sldId="2076137579"/>
            <ac:picMk id="4" creationId="{E09761A3-EEFC-4D20-97AC-06219199C2FD}"/>
          </ac:picMkLst>
        </pc:picChg>
        <pc:picChg chg="add mod topLvl">
          <ac:chgData name="Hugo Bernier" userId="846ef6cd-3f11-462c-a4be-44fff9f1a751" providerId="ADAL" clId="{8E1217F4-322D-4394-9432-F402FB4C1DE2}" dt="2021-05-20T05:12:38.406" v="305" actId="1076"/>
          <ac:picMkLst>
            <pc:docMk/>
            <pc:sldMk cId="2636939237" sldId="2076137579"/>
            <ac:picMk id="19" creationId="{4338C9BC-D17A-4B19-B763-3DBF8AFF7E66}"/>
          </ac:picMkLst>
        </pc:picChg>
        <pc:picChg chg="del topLvl">
          <ac:chgData name="Hugo Bernier" userId="846ef6cd-3f11-462c-a4be-44fff9f1a751" providerId="ADAL" clId="{8E1217F4-322D-4394-9432-F402FB4C1DE2}" dt="2021-05-20T04:57:12.027" v="21" actId="478"/>
          <ac:picMkLst>
            <pc:docMk/>
            <pc:sldMk cId="2636939237" sldId="2076137579"/>
            <ac:picMk id="20" creationId="{18548502-ABFD-4E5F-A980-3C355FE0D5C7}"/>
          </ac:picMkLst>
        </pc:picChg>
        <pc:picChg chg="del topLvl">
          <ac:chgData name="Hugo Bernier" userId="846ef6cd-3f11-462c-a4be-44fff9f1a751" providerId="ADAL" clId="{8E1217F4-322D-4394-9432-F402FB4C1DE2}" dt="2021-05-20T04:59:20.672" v="90" actId="478"/>
          <ac:picMkLst>
            <pc:docMk/>
            <pc:sldMk cId="2636939237" sldId="2076137579"/>
            <ac:picMk id="21" creationId="{B0DA8843-28E0-41A9-98CB-44FC83E6FC0D}"/>
          </ac:picMkLst>
        </pc:picChg>
        <pc:picChg chg="add mod">
          <ac:chgData name="Hugo Bernier" userId="846ef6cd-3f11-462c-a4be-44fff9f1a751" providerId="ADAL" clId="{8E1217F4-322D-4394-9432-F402FB4C1DE2}" dt="2021-05-20T05:15:01.062" v="315" actId="108"/>
          <ac:picMkLst>
            <pc:docMk/>
            <pc:sldMk cId="2636939237" sldId="2076137579"/>
            <ac:picMk id="23" creationId="{9502E8CB-574E-4BF0-A632-8A713BFA40B3}"/>
          </ac:picMkLst>
        </pc:picChg>
        <pc:picChg chg="mod">
          <ac:chgData name="Hugo Bernier" userId="846ef6cd-3f11-462c-a4be-44fff9f1a751" providerId="ADAL" clId="{8E1217F4-322D-4394-9432-F402FB4C1DE2}" dt="2021-05-20T05:00:28.052" v="118" actId="1076"/>
          <ac:picMkLst>
            <pc:docMk/>
            <pc:sldMk cId="2636939237" sldId="2076137579"/>
            <ac:picMk id="24" creationId="{BABC0567-9FD0-49B9-A3F3-D4086058D523}"/>
          </ac:picMkLst>
        </pc:picChg>
        <pc:picChg chg="mod">
          <ac:chgData name="Hugo Bernier" userId="846ef6cd-3f11-462c-a4be-44fff9f1a751" providerId="ADAL" clId="{8E1217F4-322D-4394-9432-F402FB4C1DE2}" dt="2021-05-20T05:00:42.920" v="121" actId="1076"/>
          <ac:picMkLst>
            <pc:docMk/>
            <pc:sldMk cId="2636939237" sldId="2076137579"/>
            <ac:picMk id="28" creationId="{552212ED-7E19-4286-B5FA-6D82FC5469E3}"/>
          </ac:picMkLst>
        </pc:picChg>
        <pc:picChg chg="mod">
          <ac:chgData name="Hugo Bernier" userId="846ef6cd-3f11-462c-a4be-44fff9f1a751" providerId="ADAL" clId="{8E1217F4-322D-4394-9432-F402FB4C1DE2}" dt="2021-05-20T05:00:44.927" v="122" actId="1076"/>
          <ac:picMkLst>
            <pc:docMk/>
            <pc:sldMk cId="2636939237" sldId="2076137579"/>
            <ac:picMk id="29" creationId="{E8DC1192-0F89-4521-AC70-9EE3FE847BB2}"/>
          </ac:picMkLst>
        </pc:picChg>
        <pc:picChg chg="mod">
          <ac:chgData name="Hugo Bernier" userId="846ef6cd-3f11-462c-a4be-44fff9f1a751" providerId="ADAL" clId="{8E1217F4-322D-4394-9432-F402FB4C1DE2}" dt="2021-05-20T05:10:29.462" v="282" actId="1076"/>
          <ac:picMkLst>
            <pc:docMk/>
            <pc:sldMk cId="2636939237" sldId="2076137579"/>
            <ac:picMk id="31" creationId="{4B3DC786-3281-49CB-990F-C9AF6A1EF34D}"/>
          </ac:picMkLst>
        </pc:picChg>
        <pc:picChg chg="mod">
          <ac:chgData name="Hugo Bernier" userId="846ef6cd-3f11-462c-a4be-44fff9f1a751" providerId="ADAL" clId="{8E1217F4-322D-4394-9432-F402FB4C1DE2}" dt="2021-05-20T05:00:32.406" v="119" actId="1076"/>
          <ac:picMkLst>
            <pc:docMk/>
            <pc:sldMk cId="2636939237" sldId="2076137579"/>
            <ac:picMk id="33" creationId="{6B1F3093-F79F-44B1-BE20-443071F6A2F4}"/>
          </ac:picMkLst>
        </pc:picChg>
        <pc:picChg chg="mod">
          <ac:chgData name="Hugo Bernier" userId="846ef6cd-3f11-462c-a4be-44fff9f1a751" providerId="ADAL" clId="{8E1217F4-322D-4394-9432-F402FB4C1DE2}" dt="2021-05-20T05:00:48.166" v="123" actId="1076"/>
          <ac:picMkLst>
            <pc:docMk/>
            <pc:sldMk cId="2636939237" sldId="2076137579"/>
            <ac:picMk id="35" creationId="{3EA1BE2F-C398-4574-953D-B75DC66915F8}"/>
          </ac:picMkLst>
        </pc:picChg>
        <pc:picChg chg="mod">
          <ac:chgData name="Hugo Bernier" userId="846ef6cd-3f11-462c-a4be-44fff9f1a751" providerId="ADAL" clId="{8E1217F4-322D-4394-9432-F402FB4C1DE2}" dt="2021-05-20T05:00:50.480" v="124" actId="1076"/>
          <ac:picMkLst>
            <pc:docMk/>
            <pc:sldMk cId="2636939237" sldId="2076137579"/>
            <ac:picMk id="36" creationId="{B70F0C9D-6017-4869-BCBC-181ABCED1744}"/>
          </ac:picMkLst>
        </pc:picChg>
        <pc:picChg chg="mod topLvl">
          <ac:chgData name="Hugo Bernier" userId="846ef6cd-3f11-462c-a4be-44fff9f1a751" providerId="ADAL" clId="{8E1217F4-322D-4394-9432-F402FB4C1DE2}" dt="2021-05-20T05:12:38.406" v="305" actId="1076"/>
          <ac:picMkLst>
            <pc:docMk/>
            <pc:sldMk cId="2636939237" sldId="2076137579"/>
            <ac:picMk id="1026" creationId="{6DB86E6F-13A2-456C-BFD2-34C9A35E77C4}"/>
          </ac:picMkLst>
        </pc:picChg>
        <pc:picChg chg="del topLvl">
          <ac:chgData name="Hugo Bernier" userId="846ef6cd-3f11-462c-a4be-44fff9f1a751" providerId="ADAL" clId="{8E1217F4-322D-4394-9432-F402FB4C1DE2}" dt="2021-05-20T04:59:21.661" v="92" actId="478"/>
          <ac:picMkLst>
            <pc:docMk/>
            <pc:sldMk cId="2636939237" sldId="2076137579"/>
            <ac:picMk id="3074" creationId="{2B0CAB46-35D6-44F7-8013-C751CF453FA8}"/>
          </ac:picMkLst>
        </pc:picChg>
        <pc:picChg chg="mod topLvl">
          <ac:chgData name="Hugo Bernier" userId="846ef6cd-3f11-462c-a4be-44fff9f1a751" providerId="ADAL" clId="{8E1217F4-322D-4394-9432-F402FB4C1DE2}" dt="2021-05-20T05:12:38.406" v="305" actId="1076"/>
          <ac:picMkLst>
            <pc:docMk/>
            <pc:sldMk cId="2636939237" sldId="2076137579"/>
            <ac:picMk id="3074" creationId="{D6130437-ADE2-4BDB-B8BD-4E33C20B3BC0}"/>
          </ac:picMkLst>
        </pc:picChg>
        <pc:picChg chg="mod topLvl">
          <ac:chgData name="Hugo Bernier" userId="846ef6cd-3f11-462c-a4be-44fff9f1a751" providerId="ADAL" clId="{8E1217F4-322D-4394-9432-F402FB4C1DE2}" dt="2021-05-20T05:12:38.406" v="305" actId="1076"/>
          <ac:picMkLst>
            <pc:docMk/>
            <pc:sldMk cId="2636939237" sldId="2076137579"/>
            <ac:picMk id="5122" creationId="{4A00AEA4-04B8-491E-B994-0D499CEEB773}"/>
          </ac:picMkLst>
        </pc:picChg>
        <pc:picChg chg="del topLvl">
          <ac:chgData name="Hugo Bernier" userId="846ef6cd-3f11-462c-a4be-44fff9f1a751" providerId="ADAL" clId="{8E1217F4-322D-4394-9432-F402FB4C1DE2}" dt="2021-05-20T04:59:20.041" v="89" actId="478"/>
          <ac:picMkLst>
            <pc:docMk/>
            <pc:sldMk cId="2636939237" sldId="2076137579"/>
            <ac:picMk id="7170" creationId="{476A6259-BD65-4394-90DB-BF6BF9DB10E9}"/>
          </ac:picMkLst>
        </pc:picChg>
        <pc:picChg chg="del topLvl">
          <ac:chgData name="Hugo Bernier" userId="846ef6cd-3f11-462c-a4be-44fff9f1a751" providerId="ADAL" clId="{8E1217F4-322D-4394-9432-F402FB4C1DE2}" dt="2021-05-20T04:59:21.166" v="91" actId="478"/>
          <ac:picMkLst>
            <pc:docMk/>
            <pc:sldMk cId="2636939237" sldId="2076137579"/>
            <ac:picMk id="9218" creationId="{F87DAD07-D476-4FCE-8C48-ABCE52E75D2A}"/>
          </ac:picMkLst>
        </pc:picChg>
      </pc:sldChg>
      <pc:sldChg chg="addSp modSp">
        <pc:chgData name="Hugo Bernier" userId="846ef6cd-3f11-462c-a4be-44fff9f1a751" providerId="ADAL" clId="{8E1217F4-322D-4394-9432-F402FB4C1DE2}" dt="2021-05-20T05:09:18.578" v="260"/>
        <pc:sldMkLst>
          <pc:docMk/>
          <pc:sldMk cId="3978994667" sldId="2076137579"/>
        </pc:sldMkLst>
        <pc:spChg chg="add mod">
          <ac:chgData name="Hugo Bernier" userId="846ef6cd-3f11-462c-a4be-44fff9f1a751" providerId="ADAL" clId="{8E1217F4-322D-4394-9432-F402FB4C1DE2}" dt="2021-05-20T05:09:18.578" v="260"/>
          <ac:spMkLst>
            <pc:docMk/>
            <pc:sldMk cId="3978994667" sldId="2076137579"/>
            <ac:spMk id="4" creationId="{2C0AFFEB-0E2A-403D-A4E6-48D8F552A501}"/>
          </ac:spMkLst>
        </pc:spChg>
      </pc:sldChg>
    </pc:docChg>
  </pc:docChgLst>
  <pc:docChgLst>
    <pc:chgData name="Hugo Bernier" userId="846ef6cd-3f11-462c-a4be-44fff9f1a751" providerId="ADAL" clId="{E8FC861D-57EB-466A-BB22-13373C912C49}"/>
    <pc:docChg chg="undo custSel addSld delSld modSld modSection">
      <pc:chgData name="Hugo Bernier" userId="846ef6cd-3f11-462c-a4be-44fff9f1a751" providerId="ADAL" clId="{E8FC861D-57EB-466A-BB22-13373C912C49}" dt="2021-05-06T14:13:14.961" v="1097" actId="20577"/>
      <pc:docMkLst>
        <pc:docMk/>
      </pc:docMkLst>
      <pc:sldChg chg="addSp modSp mod modAnim">
        <pc:chgData name="Hugo Bernier" userId="846ef6cd-3f11-462c-a4be-44fff9f1a751" providerId="ADAL" clId="{E8FC861D-57EB-466A-BB22-13373C912C49}" dt="2021-05-06T03:51:24.205" v="97"/>
        <pc:sldMkLst>
          <pc:docMk/>
          <pc:sldMk cId="4039685786" sldId="2076136275"/>
        </pc:sldMkLst>
        <pc:spChg chg="mod">
          <ac:chgData name="Hugo Bernier" userId="846ef6cd-3f11-462c-a4be-44fff9f1a751" providerId="ADAL" clId="{E8FC861D-57EB-466A-BB22-13373C912C49}" dt="2021-05-06T03:37:25.247" v="10" actId="962"/>
          <ac:spMkLst>
            <pc:docMk/>
            <pc:sldMk cId="4039685786" sldId="2076136275"/>
            <ac:spMk id="2" creationId="{16F22A0D-74B1-4224-A9FB-7A46887A11C4}"/>
          </ac:spMkLst>
        </pc:spChg>
        <pc:spChg chg="mod modVis">
          <ac:chgData name="Hugo Bernier" userId="846ef6cd-3f11-462c-a4be-44fff9f1a751" providerId="ADAL" clId="{E8FC861D-57EB-466A-BB22-13373C912C49}" dt="2021-05-06T03:37:14.836" v="9" actId="962"/>
          <ac:spMkLst>
            <pc:docMk/>
            <pc:sldMk cId="4039685786" sldId="2076136275"/>
            <ac:spMk id="4" creationId="{DCD26878-CFA2-4175-8AE5-606DEC54503D}"/>
          </ac:spMkLst>
        </pc:spChg>
        <pc:spChg chg="mod modVis">
          <ac:chgData name="Hugo Bernier" userId="846ef6cd-3f11-462c-a4be-44fff9f1a751" providerId="ADAL" clId="{E8FC861D-57EB-466A-BB22-13373C912C49}" dt="2021-05-06T03:37:01.220" v="4" actId="14429"/>
          <ac:spMkLst>
            <pc:docMk/>
            <pc:sldMk cId="4039685786" sldId="2076136275"/>
            <ac:spMk id="6" creationId="{9A190FA0-2C74-4058-B2E6-B9485A2D976F}"/>
          </ac:spMkLst>
        </pc:spChg>
        <pc:spChg chg="add mod modVis">
          <ac:chgData name="Hugo Bernier" userId="846ef6cd-3f11-462c-a4be-44fff9f1a751" providerId="ADAL" clId="{E8FC861D-57EB-466A-BB22-13373C912C49}" dt="2021-05-06T03:39:05.618" v="48" actId="14429"/>
          <ac:spMkLst>
            <pc:docMk/>
            <pc:sldMk cId="4039685786" sldId="2076136275"/>
            <ac:spMk id="8" creationId="{DFEA4705-990A-486A-818C-8ED7D34373E1}"/>
          </ac:spMkLst>
        </pc:spChg>
        <pc:spChg chg="add mod modVis">
          <ac:chgData name="Hugo Bernier" userId="846ef6cd-3f11-462c-a4be-44fff9f1a751" providerId="ADAL" clId="{E8FC861D-57EB-466A-BB22-13373C912C49}" dt="2021-05-06T03:39:04.130" v="47" actId="14429"/>
          <ac:spMkLst>
            <pc:docMk/>
            <pc:sldMk cId="4039685786" sldId="2076136275"/>
            <ac:spMk id="10" creationId="{C87C1CAC-6F59-4DA1-BB8E-7C280471A46F}"/>
          </ac:spMkLst>
        </pc:spChg>
        <pc:spChg chg="mod">
          <ac:chgData name="Hugo Bernier" userId="846ef6cd-3f11-462c-a4be-44fff9f1a751" providerId="ADAL" clId="{E8FC861D-57EB-466A-BB22-13373C912C49}" dt="2021-05-06T03:36:42.541" v="1" actId="962"/>
          <ac:spMkLst>
            <pc:docMk/>
            <pc:sldMk cId="4039685786" sldId="2076136275"/>
            <ac:spMk id="12" creationId="{DFCC2E11-7C5D-44E1-A237-A0D0172DE310}"/>
          </ac:spMkLst>
        </pc:spChg>
        <pc:spChg chg="mod">
          <ac:chgData name="Hugo Bernier" userId="846ef6cd-3f11-462c-a4be-44fff9f1a751" providerId="ADAL" clId="{E8FC861D-57EB-466A-BB22-13373C912C49}" dt="2021-05-06T03:36:55.006" v="2" actId="962"/>
          <ac:spMkLst>
            <pc:docMk/>
            <pc:sldMk cId="4039685786" sldId="2076136275"/>
            <ac:spMk id="14" creationId="{59D69BF6-8F22-4052-ABE8-5C7AA2998EBE}"/>
          </ac:spMkLst>
        </pc:spChg>
        <pc:spChg chg="add mod">
          <ac:chgData name="Hugo Bernier" userId="846ef6cd-3f11-462c-a4be-44fff9f1a751" providerId="ADAL" clId="{E8FC861D-57EB-466A-BB22-13373C912C49}" dt="2021-05-06T03:50:46.809" v="94" actId="14100"/>
          <ac:spMkLst>
            <pc:docMk/>
            <pc:sldMk cId="4039685786" sldId="2076136275"/>
            <ac:spMk id="15" creationId="{AC2D145C-38BE-4AE6-9162-450BBFF81D16}"/>
          </ac:spMkLst>
        </pc:spChg>
        <pc:picChg chg="mod">
          <ac:chgData name="Hugo Bernier" userId="846ef6cd-3f11-462c-a4be-44fff9f1a751" providerId="ADAL" clId="{E8FC861D-57EB-466A-BB22-13373C912C49}" dt="2021-05-06T03:38:27.754" v="18" actId="1076"/>
          <ac:picMkLst>
            <pc:docMk/>
            <pc:sldMk cId="4039685786" sldId="2076136275"/>
            <ac:picMk id="3" creationId="{3396191F-084A-4CED-B138-2AE8D989A480}"/>
          </ac:picMkLst>
        </pc:picChg>
        <pc:picChg chg="mod modVis">
          <ac:chgData name="Hugo Bernier" userId="846ef6cd-3f11-462c-a4be-44fff9f1a751" providerId="ADAL" clId="{E8FC861D-57EB-466A-BB22-13373C912C49}" dt="2021-05-06T03:38:33.507" v="22" actId="14429"/>
          <ac:picMkLst>
            <pc:docMk/>
            <pc:sldMk cId="4039685786" sldId="2076136275"/>
            <ac:picMk id="9" creationId="{454EB74A-6792-49CE-BE7F-4F66BCC4A37A}"/>
          </ac:picMkLst>
        </pc:picChg>
      </pc:sldChg>
      <pc:sldChg chg="addSp">
        <pc:chgData name="Hugo Bernier" userId="846ef6cd-3f11-462c-a4be-44fff9f1a751" providerId="ADAL" clId="{E8FC861D-57EB-466A-BB22-13373C912C49}" dt="2021-05-06T04:27:12.918" v="319"/>
        <pc:sldMkLst>
          <pc:docMk/>
          <pc:sldMk cId="395982388" sldId="2076137579"/>
        </pc:sldMkLst>
        <pc:picChg chg="add">
          <ac:chgData name="Hugo Bernier" userId="846ef6cd-3f11-462c-a4be-44fff9f1a751" providerId="ADAL" clId="{E8FC861D-57EB-466A-BB22-13373C912C49}" dt="2021-05-06T04:27:12.918" v="319"/>
          <ac:picMkLst>
            <pc:docMk/>
            <pc:sldMk cId="395982388" sldId="2076137579"/>
            <ac:picMk id="7170" creationId="{476A6259-BD65-4394-90DB-BF6BF9DB10E9}"/>
          </ac:picMkLst>
        </pc:picChg>
      </pc:sldChg>
      <pc:sldChg chg="addSp modSp">
        <pc:chgData name="Hugo Bernier" userId="846ef6cd-3f11-462c-a4be-44fff9f1a751" providerId="ADAL" clId="{E8FC861D-57EB-466A-BB22-13373C912C49}" dt="2021-05-06T04:27:06.299" v="316"/>
        <pc:sldMkLst>
          <pc:docMk/>
          <pc:sldMk cId="605080875" sldId="2076137579"/>
        </pc:sldMkLst>
        <pc:spChg chg="add mod">
          <ac:chgData name="Hugo Bernier" userId="846ef6cd-3f11-462c-a4be-44fff9f1a751" providerId="ADAL" clId="{E8FC861D-57EB-466A-BB22-13373C912C49}" dt="2021-05-06T04:27:06.299" v="316"/>
          <ac:spMkLst>
            <pc:docMk/>
            <pc:sldMk cId="605080875" sldId="2076137579"/>
            <ac:spMk id="19" creationId="{A0026781-829E-4FC5-9E63-E24A69B96A1D}"/>
          </ac:spMkLst>
        </pc:spChg>
      </pc:sldChg>
      <pc:sldChg chg="addSp modSp">
        <pc:chgData name="Hugo Bernier" userId="846ef6cd-3f11-462c-a4be-44fff9f1a751" providerId="ADAL" clId="{E8FC861D-57EB-466A-BB22-13373C912C49}" dt="2021-05-06T04:21:28.770" v="281"/>
        <pc:sldMkLst>
          <pc:docMk/>
          <pc:sldMk cId="1026383502" sldId="2076137579"/>
        </pc:sldMkLst>
        <pc:spChg chg="add mod">
          <ac:chgData name="Hugo Bernier" userId="846ef6cd-3f11-462c-a4be-44fff9f1a751" providerId="ADAL" clId="{E8FC861D-57EB-466A-BB22-13373C912C49}" dt="2021-05-06T04:21:28.770" v="281"/>
          <ac:spMkLst>
            <pc:docMk/>
            <pc:sldMk cId="1026383502" sldId="2076137579"/>
            <ac:spMk id="19" creationId="{133C1070-9ABC-407B-9578-0C39ABC488F4}"/>
          </ac:spMkLst>
        </pc:spChg>
      </pc:sldChg>
      <pc:sldChg chg="addSp modSp">
        <pc:chgData name="Hugo Bernier" userId="846ef6cd-3f11-462c-a4be-44fff9f1a751" providerId="ADAL" clId="{E8FC861D-57EB-466A-BB22-13373C912C49}" dt="2021-05-06T04:40:06.377" v="568"/>
        <pc:sldMkLst>
          <pc:docMk/>
          <pc:sldMk cId="1264494915" sldId="2076137579"/>
        </pc:sldMkLst>
        <pc:spChg chg="add mod">
          <ac:chgData name="Hugo Bernier" userId="846ef6cd-3f11-462c-a4be-44fff9f1a751" providerId="ADAL" clId="{E8FC861D-57EB-466A-BB22-13373C912C49}" dt="2021-05-06T04:40:06.377" v="568"/>
          <ac:spMkLst>
            <pc:docMk/>
            <pc:sldMk cId="1264494915" sldId="2076137579"/>
            <ac:spMk id="19" creationId="{697B5670-2259-420D-AA48-A1438D0CC714}"/>
          </ac:spMkLst>
        </pc:spChg>
      </pc:sldChg>
      <pc:sldChg chg="addSp">
        <pc:chgData name="Hugo Bernier" userId="846ef6cd-3f11-462c-a4be-44fff9f1a751" providerId="ADAL" clId="{E8FC861D-57EB-466A-BB22-13373C912C49}" dt="2021-05-06T04:40:12.109" v="571"/>
        <pc:sldMkLst>
          <pc:docMk/>
          <pc:sldMk cId="1358453683" sldId="2076137579"/>
        </pc:sldMkLst>
        <pc:picChg chg="add">
          <ac:chgData name="Hugo Bernier" userId="846ef6cd-3f11-462c-a4be-44fff9f1a751" providerId="ADAL" clId="{E8FC861D-57EB-466A-BB22-13373C912C49}" dt="2021-05-06T04:40:12.109" v="571"/>
          <ac:picMkLst>
            <pc:docMk/>
            <pc:sldMk cId="1358453683" sldId="2076137579"/>
            <ac:picMk id="9218" creationId="{F87DAD07-D476-4FCE-8C48-ABCE52E75D2A}"/>
          </ac:picMkLst>
        </pc:picChg>
      </pc:sldChg>
      <pc:sldChg chg="addSp modSp">
        <pc:chgData name="Hugo Bernier" userId="846ef6cd-3f11-462c-a4be-44fff9f1a751" providerId="ADAL" clId="{E8FC861D-57EB-466A-BB22-13373C912C49}" dt="2021-05-06T04:16:16.156" v="248"/>
        <pc:sldMkLst>
          <pc:docMk/>
          <pc:sldMk cId="1396747603" sldId="2076137579"/>
        </pc:sldMkLst>
        <pc:spChg chg="add mod">
          <ac:chgData name="Hugo Bernier" userId="846ef6cd-3f11-462c-a4be-44fff9f1a751" providerId="ADAL" clId="{E8FC861D-57EB-466A-BB22-13373C912C49}" dt="2021-05-06T04:16:16.156" v="248"/>
          <ac:spMkLst>
            <pc:docMk/>
            <pc:sldMk cId="1396747603" sldId="2076137579"/>
            <ac:spMk id="19" creationId="{EC44E543-3469-48FC-A546-D9D254471403}"/>
          </ac:spMkLst>
        </pc:spChg>
      </pc:sldChg>
      <pc:sldChg chg="addSp">
        <pc:chgData name="Hugo Bernier" userId="846ef6cd-3f11-462c-a4be-44fff9f1a751" providerId="ADAL" clId="{E8FC861D-57EB-466A-BB22-13373C912C49}" dt="2021-05-06T04:00:10.079" v="118"/>
        <pc:sldMkLst>
          <pc:docMk/>
          <pc:sldMk cId="2209190069" sldId="2076137579"/>
        </pc:sldMkLst>
        <pc:picChg chg="add">
          <ac:chgData name="Hugo Bernier" userId="846ef6cd-3f11-462c-a4be-44fff9f1a751" providerId="ADAL" clId="{E8FC861D-57EB-466A-BB22-13373C912C49}" dt="2021-05-06T04:00:10.079" v="118"/>
          <ac:picMkLst>
            <pc:docMk/>
            <pc:sldMk cId="2209190069" sldId="2076137579"/>
            <ac:picMk id="4" creationId="{E09761A3-EEFC-4D20-97AC-06219199C2FD}"/>
          </ac:picMkLst>
        </pc:picChg>
      </pc:sldChg>
      <pc:sldChg chg="addSp delSp modSp add del mod modNotesTx">
        <pc:chgData name="Hugo Bernier" userId="846ef6cd-3f11-462c-a4be-44fff9f1a751" providerId="ADAL" clId="{E8FC861D-57EB-466A-BB22-13373C912C49}" dt="2021-05-06T14:13:14.961" v="1097" actId="20577"/>
        <pc:sldMkLst>
          <pc:docMk/>
          <pc:sldMk cId="2636939237" sldId="2076137579"/>
        </pc:sldMkLst>
        <pc:spChg chg="ord">
          <ac:chgData name="Hugo Bernier" userId="846ef6cd-3f11-462c-a4be-44fff9f1a751" providerId="ADAL" clId="{E8FC861D-57EB-466A-BB22-13373C912C49}" dt="2021-05-06T04:44:24.092" v="715" actId="166"/>
          <ac:spMkLst>
            <pc:docMk/>
            <pc:sldMk cId="2636939237" sldId="2076137579"/>
            <ac:spMk id="2" creationId="{4EDF62F3-12E9-44F2-ADF4-F7AEA5750C8C}"/>
          </ac:spMkLst>
        </pc:spChg>
        <pc:spChg chg="mod">
          <ac:chgData name="Hugo Bernier" userId="846ef6cd-3f11-462c-a4be-44fff9f1a751" providerId="ADAL" clId="{E8FC861D-57EB-466A-BB22-13373C912C49}" dt="2021-05-06T04:47:28.178" v="875" actId="20577"/>
          <ac:spMkLst>
            <pc:docMk/>
            <pc:sldMk cId="2636939237" sldId="2076137579"/>
            <ac:spMk id="3" creationId="{CBDC9C38-872E-4048-96FE-C321FEF21EC1}"/>
          </ac:spMkLst>
        </pc:spChg>
        <pc:spChg chg="del">
          <ac:chgData name="Hugo Bernier" userId="846ef6cd-3f11-462c-a4be-44fff9f1a751" providerId="ADAL" clId="{E8FC861D-57EB-466A-BB22-13373C912C49}" dt="2021-05-06T03:35:08.672" v="0" actId="478"/>
          <ac:spMkLst>
            <pc:docMk/>
            <pc:sldMk cId="2636939237" sldId="2076137579"/>
            <ac:spMk id="4" creationId="{5F6886FC-B8B6-45C3-A047-37F9ADCF09A0}"/>
          </ac:spMkLst>
        </pc:spChg>
        <pc:spChg chg="mod">
          <ac:chgData name="Hugo Bernier" userId="846ef6cd-3f11-462c-a4be-44fff9f1a751" providerId="ADAL" clId="{E8FC861D-57EB-466A-BB22-13373C912C49}" dt="2021-05-06T04:16:24.645" v="252"/>
          <ac:spMkLst>
            <pc:docMk/>
            <pc:sldMk cId="2636939237" sldId="2076137579"/>
            <ac:spMk id="5" creationId="{D99E2DB0-70F3-400F-878F-33AE8632B7BC}"/>
          </ac:spMkLst>
        </pc:spChg>
        <pc:spChg chg="add mod ord">
          <ac:chgData name="Hugo Bernier" userId="846ef6cd-3f11-462c-a4be-44fff9f1a751" providerId="ADAL" clId="{E8FC861D-57EB-466A-BB22-13373C912C49}" dt="2021-05-06T04:45:16.716" v="736" actId="1035"/>
          <ac:spMkLst>
            <pc:docMk/>
            <pc:sldMk cId="2636939237" sldId="2076137579"/>
            <ac:spMk id="22" creationId="{006A4644-32F0-4120-9BC3-E2716AE51C32}"/>
          </ac:spMkLst>
        </pc:spChg>
        <pc:grpChg chg="add mod">
          <ac:chgData name="Hugo Bernier" userId="846ef6cd-3f11-462c-a4be-44fff9f1a751" providerId="ADAL" clId="{E8FC861D-57EB-466A-BB22-13373C912C49}" dt="2021-05-06T04:44:20.414" v="714" actId="1076"/>
          <ac:grpSpMkLst>
            <pc:docMk/>
            <pc:sldMk cId="2636939237" sldId="2076137579"/>
            <ac:grpSpMk id="19" creationId="{6C845879-F191-49F4-B8C1-9972308E5014}"/>
          </ac:grpSpMkLst>
        </pc:grpChg>
        <pc:grpChg chg="del mod">
          <ac:chgData name="Hugo Bernier" userId="846ef6cd-3f11-462c-a4be-44fff9f1a751" providerId="ADAL" clId="{E8FC861D-57EB-466A-BB22-13373C912C49}" dt="2021-05-06T03:52:55.306" v="99" actId="165"/>
          <ac:grpSpMkLst>
            <pc:docMk/>
            <pc:sldMk cId="2636939237" sldId="2076137579"/>
            <ac:grpSpMk id="22" creationId="{977A521C-9B0D-4BFE-B6A2-C622817C3453}"/>
          </ac:grpSpMkLst>
        </pc:grpChg>
        <pc:picChg chg="mod">
          <ac:chgData name="Hugo Bernier" userId="846ef6cd-3f11-462c-a4be-44fff9f1a751" providerId="ADAL" clId="{E8FC861D-57EB-466A-BB22-13373C912C49}" dt="2021-05-06T04:44:20.414" v="714" actId="1076"/>
          <ac:picMkLst>
            <pc:docMk/>
            <pc:sldMk cId="2636939237" sldId="2076137579"/>
            <ac:picMk id="4" creationId="{E09761A3-EEFC-4D20-97AC-06219199C2FD}"/>
          </ac:picMkLst>
        </pc:picChg>
        <pc:picChg chg="del topLvl">
          <ac:chgData name="Hugo Bernier" userId="846ef6cd-3f11-462c-a4be-44fff9f1a751" providerId="ADAL" clId="{E8FC861D-57EB-466A-BB22-13373C912C49}" dt="2021-05-06T03:53:04.531" v="101" actId="478"/>
          <ac:picMkLst>
            <pc:docMk/>
            <pc:sldMk cId="2636939237" sldId="2076137579"/>
            <ac:picMk id="19" creationId="{B32AC400-D466-4F1A-AA42-BBC0C1852C99}"/>
          </ac:picMkLst>
        </pc:picChg>
        <pc:picChg chg="add mod modCrop">
          <ac:chgData name="Hugo Bernier" userId="846ef6cd-3f11-462c-a4be-44fff9f1a751" providerId="ADAL" clId="{E8FC861D-57EB-466A-BB22-13373C912C49}" dt="2021-05-06T04:44:20.414" v="714" actId="1076"/>
          <ac:picMkLst>
            <pc:docMk/>
            <pc:sldMk cId="2636939237" sldId="2076137579"/>
            <ac:picMk id="20" creationId="{18548502-ABFD-4E5F-A980-3C355FE0D5C7}"/>
          </ac:picMkLst>
        </pc:picChg>
        <pc:picChg chg="add del mod">
          <ac:chgData name="Hugo Bernier" userId="846ef6cd-3f11-462c-a4be-44fff9f1a751" providerId="ADAL" clId="{E8FC861D-57EB-466A-BB22-13373C912C49}" dt="2021-05-06T04:15:41.239" v="247"/>
          <ac:picMkLst>
            <pc:docMk/>
            <pc:sldMk cId="2636939237" sldId="2076137579"/>
            <ac:picMk id="20" creationId="{7D7493D6-F0DB-4198-A005-703477D3B8A3}"/>
          </ac:picMkLst>
        </pc:picChg>
        <pc:picChg chg="del topLvl">
          <ac:chgData name="Hugo Bernier" userId="846ef6cd-3f11-462c-a4be-44fff9f1a751" providerId="ADAL" clId="{E8FC861D-57EB-466A-BB22-13373C912C49}" dt="2021-05-06T03:53:06.046" v="103" actId="478"/>
          <ac:picMkLst>
            <pc:docMk/>
            <pc:sldMk cId="2636939237" sldId="2076137579"/>
            <ac:picMk id="20" creationId="{CF46E597-1F8F-462D-B0BA-3275FAD1E954}"/>
          </ac:picMkLst>
        </pc:picChg>
        <pc:picChg chg="add mod">
          <ac:chgData name="Hugo Bernier" userId="846ef6cd-3f11-462c-a4be-44fff9f1a751" providerId="ADAL" clId="{E8FC861D-57EB-466A-BB22-13373C912C49}" dt="2021-05-06T04:44:20.414" v="714" actId="1076"/>
          <ac:picMkLst>
            <pc:docMk/>
            <pc:sldMk cId="2636939237" sldId="2076137579"/>
            <ac:picMk id="21" creationId="{B0DA8843-28E0-41A9-98CB-44FC83E6FC0D}"/>
          </ac:picMkLst>
        </pc:picChg>
        <pc:picChg chg="del topLvl">
          <ac:chgData name="Hugo Bernier" userId="846ef6cd-3f11-462c-a4be-44fff9f1a751" providerId="ADAL" clId="{E8FC861D-57EB-466A-BB22-13373C912C49}" dt="2021-05-06T03:53:05.192" v="102" actId="478"/>
          <ac:picMkLst>
            <pc:docMk/>
            <pc:sldMk cId="2636939237" sldId="2076137579"/>
            <ac:picMk id="21" creationId="{D4F9D7CE-6840-4910-B5E7-710C13F8F0D5}"/>
          </ac:picMkLst>
        </pc:picChg>
        <pc:picChg chg="mod">
          <ac:chgData name="Hugo Bernier" userId="846ef6cd-3f11-462c-a4be-44fff9f1a751" providerId="ADAL" clId="{E8FC861D-57EB-466A-BB22-13373C912C49}" dt="2021-05-06T04:20:58.905" v="279" actId="1076"/>
          <ac:picMkLst>
            <pc:docMk/>
            <pc:sldMk cId="2636939237" sldId="2076137579"/>
            <ac:picMk id="26" creationId="{EDE4CD0D-2903-4CCC-A662-C6027CE51F41}"/>
          </ac:picMkLst>
        </pc:picChg>
        <pc:picChg chg="mod">
          <ac:chgData name="Hugo Bernier" userId="846ef6cd-3f11-462c-a4be-44fff9f1a751" providerId="ADAL" clId="{E8FC861D-57EB-466A-BB22-13373C912C49}" dt="2021-05-06T04:46:03.805" v="738" actId="12788"/>
          <ac:picMkLst>
            <pc:docMk/>
            <pc:sldMk cId="2636939237" sldId="2076137579"/>
            <ac:picMk id="28" creationId="{552212ED-7E19-4286-B5FA-6D82FC5469E3}"/>
          </ac:picMkLst>
        </pc:picChg>
        <pc:picChg chg="mod">
          <ac:chgData name="Hugo Bernier" userId="846ef6cd-3f11-462c-a4be-44fff9f1a751" providerId="ADAL" clId="{E8FC861D-57EB-466A-BB22-13373C912C49}" dt="2021-05-06T04:46:03.805" v="738" actId="12788"/>
          <ac:picMkLst>
            <pc:docMk/>
            <pc:sldMk cId="2636939237" sldId="2076137579"/>
            <ac:picMk id="29" creationId="{E8DC1192-0F89-4521-AC70-9EE3FE847BB2}"/>
          </ac:picMkLst>
        </pc:picChg>
        <pc:picChg chg="mod">
          <ac:chgData name="Hugo Bernier" userId="846ef6cd-3f11-462c-a4be-44fff9f1a751" providerId="ADAL" clId="{E8FC861D-57EB-466A-BB22-13373C912C49}" dt="2021-05-06T04:46:03.805" v="738" actId="12788"/>
          <ac:picMkLst>
            <pc:docMk/>
            <pc:sldMk cId="2636939237" sldId="2076137579"/>
            <ac:picMk id="31" creationId="{4B3DC786-3281-49CB-990F-C9AF6A1EF34D}"/>
          </ac:picMkLst>
        </pc:picChg>
        <pc:picChg chg="add mod">
          <ac:chgData name="Hugo Bernier" userId="846ef6cd-3f11-462c-a4be-44fff9f1a751" providerId="ADAL" clId="{E8FC861D-57EB-466A-BB22-13373C912C49}" dt="2021-05-06T04:46:48.523" v="800" actId="1076"/>
          <ac:picMkLst>
            <pc:docMk/>
            <pc:sldMk cId="2636939237" sldId="2076137579"/>
            <ac:picMk id="35" creationId="{3EA1BE2F-C398-4574-953D-B75DC66915F8}"/>
          </ac:picMkLst>
        </pc:picChg>
        <pc:picChg chg="add mod">
          <ac:chgData name="Hugo Bernier" userId="846ef6cd-3f11-462c-a4be-44fff9f1a751" providerId="ADAL" clId="{E8FC861D-57EB-466A-BB22-13373C912C49}" dt="2021-05-06T04:46:53.541" v="801" actId="571"/>
          <ac:picMkLst>
            <pc:docMk/>
            <pc:sldMk cId="2636939237" sldId="2076137579"/>
            <ac:picMk id="36" creationId="{B70F0C9D-6017-4869-BCBC-181ABCED1744}"/>
          </ac:picMkLst>
        </pc:picChg>
        <pc:picChg chg="mod">
          <ac:chgData name="Hugo Bernier" userId="846ef6cd-3f11-462c-a4be-44fff9f1a751" providerId="ADAL" clId="{E8FC861D-57EB-466A-BB22-13373C912C49}" dt="2021-05-06T04:32:16.659" v="369" actId="1076"/>
          <ac:picMkLst>
            <pc:docMk/>
            <pc:sldMk cId="2636939237" sldId="2076137579"/>
            <ac:picMk id="37" creationId="{75847BB9-1F1F-4F2E-AE1B-07D1C0EACFA2}"/>
          </ac:picMkLst>
        </pc:picChg>
        <pc:picChg chg="del topLvl">
          <ac:chgData name="Hugo Bernier" userId="846ef6cd-3f11-462c-a4be-44fff9f1a751" providerId="ADAL" clId="{E8FC861D-57EB-466A-BB22-13373C912C49}" dt="2021-05-06T04:00:45.490" v="123" actId="478"/>
          <ac:picMkLst>
            <pc:docMk/>
            <pc:sldMk cId="2636939237" sldId="2076137579"/>
            <ac:picMk id="1026" creationId="{A8F814E6-9E1E-49C6-A78F-59744803FCB5}"/>
          </ac:picMkLst>
        </pc:picChg>
        <pc:picChg chg="mod">
          <ac:chgData name="Hugo Bernier" userId="846ef6cd-3f11-462c-a4be-44fff9f1a751" providerId="ADAL" clId="{E8FC861D-57EB-466A-BB22-13373C912C49}" dt="2021-05-06T04:44:20.414" v="714" actId="1076"/>
          <ac:picMkLst>
            <pc:docMk/>
            <pc:sldMk cId="2636939237" sldId="2076137579"/>
            <ac:picMk id="3074" creationId="{2B0CAB46-35D6-44F7-8013-C751CF453FA8}"/>
          </ac:picMkLst>
        </pc:picChg>
        <pc:picChg chg="del topLvl">
          <ac:chgData name="Hugo Bernier" userId="846ef6cd-3f11-462c-a4be-44fff9f1a751" providerId="ADAL" clId="{E8FC861D-57EB-466A-BB22-13373C912C49}" dt="2021-05-06T03:53:03.376" v="100" actId="478"/>
          <ac:picMkLst>
            <pc:docMk/>
            <pc:sldMk cId="2636939237" sldId="2076137579"/>
            <ac:picMk id="3074" creationId="{C577C16F-BE0D-4475-BBD1-CFB8715CA241}"/>
          </ac:picMkLst>
        </pc:picChg>
        <pc:picChg chg="del topLvl">
          <ac:chgData name="Hugo Bernier" userId="846ef6cd-3f11-462c-a4be-44fff9f1a751" providerId="ADAL" clId="{E8FC861D-57EB-466A-BB22-13373C912C49}" dt="2021-05-06T03:53:06.946" v="104" actId="478"/>
          <ac:picMkLst>
            <pc:docMk/>
            <pc:sldMk cId="2636939237" sldId="2076137579"/>
            <ac:picMk id="5122" creationId="{541D2830-15EE-4D28-A634-E17DCFF96AC6}"/>
          </ac:picMkLst>
        </pc:picChg>
        <pc:picChg chg="del mod">
          <ac:chgData name="Hugo Bernier" userId="846ef6cd-3f11-462c-a4be-44fff9f1a751" providerId="ADAL" clId="{E8FC861D-57EB-466A-BB22-13373C912C49}" dt="2021-05-06T04:21:45.118" v="287" actId="478"/>
          <ac:picMkLst>
            <pc:docMk/>
            <pc:sldMk cId="2636939237" sldId="2076137579"/>
            <ac:picMk id="5122" creationId="{6AC965E6-77CE-4AD5-AA88-1AA87FC3873B}"/>
          </ac:picMkLst>
        </pc:picChg>
        <pc:picChg chg="mod">
          <ac:chgData name="Hugo Bernier" userId="846ef6cd-3f11-462c-a4be-44fff9f1a751" providerId="ADAL" clId="{E8FC861D-57EB-466A-BB22-13373C912C49}" dt="2021-05-06T04:44:20.414" v="714" actId="1076"/>
          <ac:picMkLst>
            <pc:docMk/>
            <pc:sldMk cId="2636939237" sldId="2076137579"/>
            <ac:picMk id="7170" creationId="{476A6259-BD65-4394-90DB-BF6BF9DB10E9}"/>
          </ac:picMkLst>
        </pc:picChg>
        <pc:picChg chg="mod">
          <ac:chgData name="Hugo Bernier" userId="846ef6cd-3f11-462c-a4be-44fff9f1a751" providerId="ADAL" clId="{E8FC861D-57EB-466A-BB22-13373C912C49}" dt="2021-05-06T04:44:20.414" v="714" actId="1076"/>
          <ac:picMkLst>
            <pc:docMk/>
            <pc:sldMk cId="2636939237" sldId="2076137579"/>
            <ac:picMk id="9218" creationId="{F87DAD07-D476-4FCE-8C48-ABCE52E75D2A}"/>
          </ac:picMkLst>
        </pc:picChg>
      </pc:sldChg>
      <pc:sldChg chg="addSp">
        <pc:chgData name="Hugo Bernier" userId="846ef6cd-3f11-462c-a4be-44fff9f1a751" providerId="ADAL" clId="{E8FC861D-57EB-466A-BB22-13373C912C49}" dt="2021-05-06T04:21:36.483" v="284"/>
        <pc:sldMkLst>
          <pc:docMk/>
          <pc:sldMk cId="3987471157" sldId="2076137579"/>
        </pc:sldMkLst>
        <pc:picChg chg="add">
          <ac:chgData name="Hugo Bernier" userId="846ef6cd-3f11-462c-a4be-44fff9f1a751" providerId="ADAL" clId="{E8FC861D-57EB-466A-BB22-13373C912C49}" dt="2021-05-06T04:21:36.483" v="284"/>
          <ac:picMkLst>
            <pc:docMk/>
            <pc:sldMk cId="3987471157" sldId="2076137579"/>
            <ac:picMk id="5122" creationId="{6AC965E6-77CE-4AD5-AA88-1AA87FC3873B}"/>
          </ac:picMkLst>
        </pc:picChg>
      </pc:sldChg>
      <pc:sldChg chg="addSp">
        <pc:chgData name="Hugo Bernier" userId="846ef6cd-3f11-462c-a4be-44fff9f1a751" providerId="ADAL" clId="{E8FC861D-57EB-466A-BB22-13373C912C49}" dt="2021-05-06T04:16:31.894" v="253"/>
        <pc:sldMkLst>
          <pc:docMk/>
          <pc:sldMk cId="4033262135" sldId="2076137579"/>
        </pc:sldMkLst>
        <pc:picChg chg="add">
          <ac:chgData name="Hugo Bernier" userId="846ef6cd-3f11-462c-a4be-44fff9f1a751" providerId="ADAL" clId="{E8FC861D-57EB-466A-BB22-13373C912C49}" dt="2021-05-06T04:16:31.894" v="253"/>
          <ac:picMkLst>
            <pc:docMk/>
            <pc:sldMk cId="4033262135" sldId="2076137579"/>
            <ac:picMk id="3074" creationId="{2B0CAB46-35D6-44F7-8013-C751CF453FA8}"/>
          </ac:picMkLst>
        </pc:picChg>
      </pc:sldChg>
    </pc:docChg>
  </pc:docChgLst>
  <pc:docChgLst>
    <pc:chgData name="David Warner" userId="S::davidwarner@microsoft.com::51ffa14d-fdfd-4571-a787-ad4b3bb92711" providerId="AD" clId="Web-{DD7E9EB2-3BCC-4DEB-856E-2D58E287A9C9}"/>
    <pc:docChg chg="modSld">
      <pc:chgData name="David Warner" userId="S::davidwarner@microsoft.com::51ffa14d-fdfd-4571-a787-ad4b3bb92711" providerId="AD" clId="Web-{DD7E9EB2-3BCC-4DEB-856E-2D58E287A9C9}" dt="2022-09-05T14:16:01.584" v="4"/>
      <pc:docMkLst>
        <pc:docMk/>
      </pc:docMkLst>
      <pc:sldChg chg="addSp delSp modSp">
        <pc:chgData name="David Warner" userId="S::davidwarner@microsoft.com::51ffa14d-fdfd-4571-a787-ad4b3bb92711" providerId="AD" clId="Web-{DD7E9EB2-3BCC-4DEB-856E-2D58E287A9C9}" dt="2022-09-05T14:16:01.584" v="4"/>
        <pc:sldMkLst>
          <pc:docMk/>
          <pc:sldMk cId="1812315545" sldId="2134805597"/>
        </pc:sldMkLst>
        <pc:spChg chg="del">
          <ac:chgData name="David Warner" userId="S::davidwarner@microsoft.com::51ffa14d-fdfd-4571-a787-ad4b3bb92711" providerId="AD" clId="Web-{DD7E9EB2-3BCC-4DEB-856E-2D58E287A9C9}" dt="2022-09-05T14:15:56.584" v="1"/>
          <ac:spMkLst>
            <pc:docMk/>
            <pc:sldMk cId="1812315545" sldId="2134805597"/>
            <ac:spMk id="3" creationId="{199801F9-7321-176F-D996-8B1F9B2F6CBC}"/>
          </ac:spMkLst>
        </pc:spChg>
        <pc:spChg chg="del">
          <ac:chgData name="David Warner" userId="S::davidwarner@microsoft.com::51ffa14d-fdfd-4571-a787-ad4b3bb92711" providerId="AD" clId="Web-{DD7E9EB2-3BCC-4DEB-856E-2D58E287A9C9}" dt="2022-09-05T14:14:56.958" v="0"/>
          <ac:spMkLst>
            <pc:docMk/>
            <pc:sldMk cId="1812315545" sldId="2134805597"/>
            <ac:spMk id="5" creationId="{4A1A89B9-232A-2346-58D9-F3B53968EA2F}"/>
          </ac:spMkLst>
        </pc:spChg>
        <pc:picChg chg="add del mod">
          <ac:chgData name="David Warner" userId="S::davidwarner@microsoft.com::51ffa14d-fdfd-4571-a787-ad4b3bb92711" providerId="AD" clId="Web-{DD7E9EB2-3BCC-4DEB-856E-2D58E287A9C9}" dt="2022-09-05T14:16:01.584" v="4"/>
          <ac:picMkLst>
            <pc:docMk/>
            <pc:sldMk cId="1812315545" sldId="2134805597"/>
            <ac:picMk id="4" creationId="{549D9C46-1194-DD12-8F69-F5C8F7EF3243}"/>
          </ac:picMkLst>
        </pc:picChg>
      </pc:sldChg>
    </pc:docChg>
  </pc:docChgLst>
  <pc:docChgLst>
    <pc:chgData name="Wajeed Shaikh" userId="943a82b8-fdb9-4dbf-aa6c-31e37bb9aed6" providerId="ADAL" clId="{AA8A9E18-B295-441E-AF27-D02589AF0F02}"/>
    <pc:docChg chg="custSel modSld">
      <pc:chgData name="Wajeed Shaikh" userId="943a82b8-fdb9-4dbf-aa6c-31e37bb9aed6" providerId="ADAL" clId="{AA8A9E18-B295-441E-AF27-D02589AF0F02}" dt="2022-04-26T11:03:29.558" v="31"/>
      <pc:docMkLst>
        <pc:docMk/>
      </pc:docMkLst>
      <pc:sldChg chg="delSp modSp mod addCm delCm modNotesTx">
        <pc:chgData name="Wajeed Shaikh" userId="943a82b8-fdb9-4dbf-aa6c-31e37bb9aed6" providerId="ADAL" clId="{AA8A9E18-B295-441E-AF27-D02589AF0F02}" dt="2022-04-26T11:03:29.558" v="31"/>
        <pc:sldMkLst>
          <pc:docMk/>
          <pc:sldMk cId="1247101359" sldId="2145707276"/>
        </pc:sldMkLst>
        <pc:spChg chg="del">
          <ac:chgData name="Wajeed Shaikh" userId="943a82b8-fdb9-4dbf-aa6c-31e37bb9aed6" providerId="ADAL" clId="{AA8A9E18-B295-441E-AF27-D02589AF0F02}" dt="2022-04-26T10:57:41.766" v="10" actId="478"/>
          <ac:spMkLst>
            <pc:docMk/>
            <pc:sldMk cId="1247101359" sldId="2145707276"/>
            <ac:spMk id="34" creationId="{806D5C58-48E5-45BA-A045-EC429FE28F72}"/>
          </ac:spMkLst>
        </pc:spChg>
        <pc:spChg chg="del">
          <ac:chgData name="Wajeed Shaikh" userId="943a82b8-fdb9-4dbf-aa6c-31e37bb9aed6" providerId="ADAL" clId="{AA8A9E18-B295-441E-AF27-D02589AF0F02}" dt="2022-04-26T10:57:46.938" v="12" actId="478"/>
          <ac:spMkLst>
            <pc:docMk/>
            <pc:sldMk cId="1247101359" sldId="2145707276"/>
            <ac:spMk id="36" creationId="{F933AB80-3478-D9C1-15E8-F4427A5A35FA}"/>
          </ac:spMkLst>
        </pc:spChg>
        <pc:spChg chg="del">
          <ac:chgData name="Wajeed Shaikh" userId="943a82b8-fdb9-4dbf-aa6c-31e37bb9aed6" providerId="ADAL" clId="{AA8A9E18-B295-441E-AF27-D02589AF0F02}" dt="2022-04-26T10:29:12.301" v="7" actId="478"/>
          <ac:spMkLst>
            <pc:docMk/>
            <pc:sldMk cId="1247101359" sldId="2145707276"/>
            <ac:spMk id="48" creationId="{D8D11F0F-488F-4FA5-9758-85820910E7BA}"/>
          </ac:spMkLst>
        </pc:spChg>
        <pc:spChg chg="mod">
          <ac:chgData name="Wajeed Shaikh" userId="943a82b8-fdb9-4dbf-aa6c-31e37bb9aed6" providerId="ADAL" clId="{AA8A9E18-B295-441E-AF27-D02589AF0F02}" dt="2022-04-26T10:58:15.469" v="30" actId="20577"/>
          <ac:spMkLst>
            <pc:docMk/>
            <pc:sldMk cId="1247101359" sldId="2145707276"/>
            <ac:spMk id="65" creationId="{20B00786-2330-4F60-AEFD-545A4DAE0F4D}"/>
          </ac:spMkLst>
        </pc:spChg>
        <pc:spChg chg="mod">
          <ac:chgData name="Wajeed Shaikh" userId="943a82b8-fdb9-4dbf-aa6c-31e37bb9aed6" providerId="ADAL" clId="{AA8A9E18-B295-441E-AF27-D02589AF0F02}" dt="2022-04-26T10:57:58.898" v="15" actId="1076"/>
          <ac:spMkLst>
            <pc:docMk/>
            <pc:sldMk cId="1247101359" sldId="2145707276"/>
            <ac:spMk id="73" creationId="{1F207C2B-FC32-45FD-8665-FEC0532C2A3E}"/>
          </ac:spMkLst>
        </pc:spChg>
        <pc:picChg chg="del">
          <ac:chgData name="Wajeed Shaikh" userId="943a82b8-fdb9-4dbf-aa6c-31e37bb9aed6" providerId="ADAL" clId="{AA8A9E18-B295-441E-AF27-D02589AF0F02}" dt="2022-04-26T10:17:07.104" v="2" actId="478"/>
          <ac:picMkLst>
            <pc:docMk/>
            <pc:sldMk cId="1247101359" sldId="2145707276"/>
            <ac:picMk id="4" creationId="{BAFCC519-35E3-4F9C-A482-41396706292B}"/>
          </ac:picMkLst>
        </pc:picChg>
        <pc:picChg chg="del">
          <ac:chgData name="Wajeed Shaikh" userId="943a82b8-fdb9-4dbf-aa6c-31e37bb9aed6" providerId="ADAL" clId="{AA8A9E18-B295-441E-AF27-D02589AF0F02}" dt="2022-04-26T10:17:06.534" v="1" actId="478"/>
          <ac:picMkLst>
            <pc:docMk/>
            <pc:sldMk cId="1247101359" sldId="2145707276"/>
            <ac:picMk id="7" creationId="{37A1AF0C-9D4B-7C9B-4945-6658DF5C04E7}"/>
          </ac:picMkLst>
        </pc:picChg>
        <pc:picChg chg="mod">
          <ac:chgData name="Wajeed Shaikh" userId="943a82b8-fdb9-4dbf-aa6c-31e37bb9aed6" providerId="ADAL" clId="{AA8A9E18-B295-441E-AF27-D02589AF0F02}" dt="2022-04-26T10:57:52.002" v="14" actId="14100"/>
          <ac:picMkLst>
            <pc:docMk/>
            <pc:sldMk cId="1247101359" sldId="2145707276"/>
            <ac:picMk id="14" creationId="{63896CEB-8A4D-872F-8096-E524B8A20D14}"/>
          </ac:picMkLst>
        </pc:picChg>
      </pc:sldChg>
    </pc:docChg>
  </pc:docChgLst>
  <pc:docChgLst>
    <pc:chgData name="Mikael Svenson" userId="965d4e6a-fd22-4d0b-8bb9-2315d7bb356c" providerId="ADAL" clId="{86CBDFE6-FFFF-4025-83A1-AF6F72A50468}"/>
    <pc:docChg chg="undo custSel modSld">
      <pc:chgData name="Mikael Svenson" userId="965d4e6a-fd22-4d0b-8bb9-2315d7bb356c" providerId="ADAL" clId="{86CBDFE6-FFFF-4025-83A1-AF6F72A50468}" dt="2021-06-15T13:52:17.674" v="69" actId="20577"/>
      <pc:docMkLst>
        <pc:docMk/>
      </pc:docMkLst>
      <pc:sldChg chg="delSp modSp mod">
        <pc:chgData name="Mikael Svenson" userId="965d4e6a-fd22-4d0b-8bb9-2315d7bb356c" providerId="ADAL" clId="{86CBDFE6-FFFF-4025-83A1-AF6F72A50468}" dt="2021-06-15T13:52:17.674" v="69" actId="20577"/>
        <pc:sldMkLst>
          <pc:docMk/>
          <pc:sldMk cId="2925091645" sldId="2076136308"/>
        </pc:sldMkLst>
        <pc:spChg chg="mod">
          <ac:chgData name="Mikael Svenson" userId="965d4e6a-fd22-4d0b-8bb9-2315d7bb356c" providerId="ADAL" clId="{86CBDFE6-FFFF-4025-83A1-AF6F72A50468}" dt="2021-06-15T13:52:17.674" v="69" actId="20577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965d4e6a-fd22-4d0b-8bb9-2315d7bb356c" providerId="ADAL" clId="{86CBDFE6-FFFF-4025-83A1-AF6F72A50468}" dt="2021-06-15T13:51:28.499" v="0" actId="478"/>
          <ac:spMkLst>
            <pc:docMk/>
            <pc:sldMk cId="2925091645" sldId="2076136308"/>
            <ac:spMk id="5" creationId="{8E7A6E29-8BC3-48AC-8BDB-22B706D1F948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F698218E-9D1D-4C5C-8D11-E028B5261CBC}"/>
    <pc:docChg chg="modSld">
      <pc:chgData name="David Warner" userId="S::david_dwarnerii.com#ext#@microsoft.onmicrosoft.com::acafcf14-4098-4a83-9425-e73571277a06" providerId="AD" clId="Web-{F698218E-9D1D-4C5C-8D11-E028B5261CBC}" dt="2021-05-03T14:33:53.325" v="54" actId="20577"/>
      <pc:docMkLst>
        <pc:docMk/>
      </pc:docMkLst>
      <pc:sldChg chg="modSp">
        <pc:chgData name="David Warner" userId="S::david_dwarnerii.com#ext#@microsoft.onmicrosoft.com::acafcf14-4098-4a83-9425-e73571277a06" providerId="AD" clId="Web-{F698218E-9D1D-4C5C-8D11-E028B5261CBC}" dt="2021-05-03T14:33:15.697" v="24" actId="20577"/>
        <pc:sldMkLst>
          <pc:docMk/>
          <pc:sldMk cId="10702720" sldId="2079"/>
        </pc:sldMkLst>
        <pc:spChg chg="mod">
          <ac:chgData name="David Warner" userId="S::david_dwarnerii.com#ext#@microsoft.onmicrosoft.com::acafcf14-4098-4a83-9425-e73571277a06" providerId="AD" clId="Web-{F698218E-9D1D-4C5C-8D11-E028B5261CBC}" dt="2021-05-03T14:33:15.697" v="24" actId="20577"/>
          <ac:spMkLst>
            <pc:docMk/>
            <pc:sldMk cId="10702720" sldId="2079"/>
            <ac:spMk id="8" creationId="{00000000-0000-0000-0000-000000000000}"/>
          </ac:spMkLst>
        </pc:spChg>
      </pc:sldChg>
      <pc:sldChg chg="modSp">
        <pc:chgData name="David Warner" userId="S::david_dwarnerii.com#ext#@microsoft.onmicrosoft.com::acafcf14-4098-4a83-9425-e73571277a06" providerId="AD" clId="Web-{F698218E-9D1D-4C5C-8D11-E028B5261CBC}" dt="2021-05-03T14:33:53.325" v="54" actId="20577"/>
        <pc:sldMkLst>
          <pc:docMk/>
          <pc:sldMk cId="778883926" sldId="2076136264"/>
        </pc:sldMkLst>
        <pc:spChg chg="mod">
          <ac:chgData name="David Warner" userId="S::david_dwarnerii.com#ext#@microsoft.onmicrosoft.com::acafcf14-4098-4a83-9425-e73571277a06" providerId="AD" clId="Web-{F698218E-9D1D-4C5C-8D11-E028B5261CBC}" dt="2021-05-03T14:33:53.325" v="54" actId="20577"/>
          <ac:spMkLst>
            <pc:docMk/>
            <pc:sldMk cId="778883926" sldId="2076136264"/>
            <ac:spMk id="14" creationId="{953584C8-8734-42EA-AD16-6AA2B405D249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A495B8B8-AACE-479C-AB8E-092AE030E570}"/>
    <pc:docChg chg="modSld">
      <pc:chgData name="David Warner" userId="S::david_dwarnerii.com#ext#@microsoft.onmicrosoft.com::acafcf14-4098-4a83-9425-e73571277a06" providerId="AD" clId="Web-{A495B8B8-AACE-479C-AB8E-092AE030E570}" dt="2021-03-23T14:24:12.524" v="38" actId="1076"/>
      <pc:docMkLst>
        <pc:docMk/>
      </pc:docMkLst>
      <pc:sldChg chg="addSp delSp modSp addAnim">
        <pc:chgData name="David Warner" userId="S::david_dwarnerii.com#ext#@microsoft.onmicrosoft.com::acafcf14-4098-4a83-9425-e73571277a06" providerId="AD" clId="Web-{A495B8B8-AACE-479C-AB8E-092AE030E570}" dt="2021-03-23T14:24:12.524" v="38" actId="1076"/>
        <pc:sldMkLst>
          <pc:docMk/>
          <pc:sldMk cId="357588276" sldId="2076136388"/>
        </pc:sldMkLst>
        <pc:spChg chg="del mod">
          <ac:chgData name="David Warner" userId="S::david_dwarnerii.com#ext#@microsoft.onmicrosoft.com::acafcf14-4098-4a83-9425-e73571277a06" providerId="AD" clId="Web-{A495B8B8-AACE-479C-AB8E-092AE030E570}" dt="2021-03-23T14:22:52.425" v="27"/>
          <ac:spMkLst>
            <pc:docMk/>
            <pc:sldMk cId="357588276" sldId="2076136388"/>
            <ac:spMk id="2" creationId="{D1080727-CE6C-43A9-98AB-5CAF9BCE5911}"/>
          </ac:spMkLst>
        </pc:spChg>
        <pc:spChg chg="add mod">
          <ac:chgData name="David Warner" userId="S::david_dwarnerii.com#ext#@microsoft.onmicrosoft.com::acafcf14-4098-4a83-9425-e73571277a06" providerId="AD" clId="Web-{A495B8B8-AACE-479C-AB8E-092AE030E570}" dt="2021-03-23T14:24:12.524" v="38" actId="1076"/>
          <ac:spMkLst>
            <pc:docMk/>
            <pc:sldMk cId="357588276" sldId="2076136388"/>
            <ac:spMk id="3" creationId="{629C4B94-71DA-40BB-8689-BC11D2F3DE1F}"/>
          </ac:spMkLst>
        </pc:spChg>
        <pc:spChg chg="del">
          <ac:chgData name="David Warner" userId="S::david_dwarnerii.com#ext#@microsoft.onmicrosoft.com::acafcf14-4098-4a83-9425-e73571277a06" providerId="AD" clId="Web-{A495B8B8-AACE-479C-AB8E-092AE030E570}" dt="2021-03-23T14:20:06.822" v="3"/>
          <ac:spMkLst>
            <pc:docMk/>
            <pc:sldMk cId="357588276" sldId="2076136388"/>
            <ac:spMk id="4" creationId="{2D335D26-370D-4789-877A-3BC2EBF899C8}"/>
          </ac:spMkLst>
        </pc:spChg>
        <pc:spChg chg="add mod">
          <ac:chgData name="David Warner" userId="S::david_dwarnerii.com#ext#@microsoft.onmicrosoft.com::acafcf14-4098-4a83-9425-e73571277a06" providerId="AD" clId="Web-{A495B8B8-AACE-479C-AB8E-092AE030E570}" dt="2021-03-23T14:20:16.432" v="4" actId="1076"/>
          <ac:spMkLst>
            <pc:docMk/>
            <pc:sldMk cId="357588276" sldId="2076136388"/>
            <ac:spMk id="9" creationId="{E00A4A7B-76F5-4DD2-BDB4-53AB1B34275B}"/>
          </ac:spMkLst>
        </pc:spChg>
        <pc:picChg chg="add mod ord modCrop">
          <ac:chgData name="David Warner" userId="S::david_dwarnerii.com#ext#@microsoft.onmicrosoft.com::acafcf14-4098-4a83-9425-e73571277a06" providerId="AD" clId="Web-{A495B8B8-AACE-479C-AB8E-092AE030E570}" dt="2021-03-23T14:24:03.117" v="36"/>
          <ac:picMkLst>
            <pc:docMk/>
            <pc:sldMk cId="357588276" sldId="2076136388"/>
            <ac:picMk id="5" creationId="{D85B9EC6-EA01-4CE7-9AC2-E350CC8B5AD2}"/>
          </ac:picMkLst>
        </pc:picChg>
        <pc:picChg chg="del">
          <ac:chgData name="David Warner" userId="S::david_dwarnerii.com#ext#@microsoft.onmicrosoft.com::acafcf14-4098-4a83-9425-e73571277a06" providerId="AD" clId="Web-{A495B8B8-AACE-479C-AB8E-092AE030E570}" dt="2021-03-23T14:23:07.551" v="29"/>
          <ac:picMkLst>
            <pc:docMk/>
            <pc:sldMk cId="357588276" sldId="2076136388"/>
            <ac:picMk id="7" creationId="{A58B20BD-F1C4-4A85-A854-F40409705E38}"/>
          </ac:picMkLst>
        </pc:picChg>
      </pc:sldChg>
    </pc:docChg>
  </pc:docChgLst>
  <pc:docChgLst>
    <pc:chgData name="Julie Turner" userId="S::julie.turner_sympraxisconsulting.com#ext#@microsoft.onmicrosoft.com::51f00042-4c48-4111-9ee4-670ef2fc7d0e" providerId="AD" clId="Web-{FF2A1F9F-A179-4E75-AB08-C5B3F6082D80}"/>
    <pc:docChg chg="modSld">
      <pc:chgData name="Julie Turner" userId="S::julie.turner_sympraxisconsulting.com#ext#@microsoft.onmicrosoft.com::51f00042-4c48-4111-9ee4-670ef2fc7d0e" providerId="AD" clId="Web-{FF2A1F9F-A179-4E75-AB08-C5B3F6082D80}" dt="2021-03-23T14:32:38.483" v="92" actId="2057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FF2A1F9F-A179-4E75-AB08-C5B3F6082D80}" dt="2021-03-23T14:32:38.483" v="92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FF2A1F9F-A179-4E75-AB08-C5B3F6082D80}" dt="2021-03-23T14:32:38.483" v="92" actId="20577"/>
          <ac:spMkLst>
            <pc:docMk/>
            <pc:sldMk cId="2877399898" sldId="1623"/>
            <ac:spMk id="3" creationId="{CBDC9C38-872E-4048-96FE-C321FEF21EC1}"/>
          </ac:spMkLst>
        </pc:spChg>
        <pc:spChg chg="del">
          <ac:chgData name="Julie Turner" userId="S::julie.turner_sympraxisconsulting.com#ext#@microsoft.onmicrosoft.com::51f00042-4c48-4111-9ee4-670ef2fc7d0e" providerId="AD" clId="Web-{FF2A1F9F-A179-4E75-AB08-C5B3F6082D80}" dt="2021-03-23T14:27:06.356" v="45"/>
          <ac:spMkLst>
            <pc:docMk/>
            <pc:sldMk cId="2877399898" sldId="1623"/>
            <ac:spMk id="20" creationId="{210A59E5-8030-4CEB-A875-3B9995641A9D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7F06FF3A-CBEA-4C22-858F-49F457D5C720}"/>
    <pc:docChg chg="modSld">
      <pc:chgData name="David Warner" userId="S::david_dwarnerii.com#ext#@microsoft.onmicrosoft.com::acafcf14-4098-4a83-9425-e73571277a06" providerId="AD" clId="Web-{7F06FF3A-CBEA-4C22-858F-49F457D5C720}" dt="2022-01-25T15:34:02.695" v="37" actId="1076"/>
      <pc:docMkLst>
        <pc:docMk/>
      </pc:docMkLst>
      <pc:sldChg chg="addSp modSp">
        <pc:chgData name="David Warner" userId="S::david_dwarnerii.com#ext#@microsoft.onmicrosoft.com::acafcf14-4098-4a83-9425-e73571277a06" providerId="AD" clId="Web-{7F06FF3A-CBEA-4C22-858F-49F457D5C720}" dt="2022-01-25T15:34:02.695" v="37" actId="1076"/>
        <pc:sldMkLst>
          <pc:docMk/>
          <pc:sldMk cId="1812315545" sldId="2134805597"/>
        </pc:sldMkLst>
        <pc:spChg chg="add mod">
          <ac:chgData name="David Warner" userId="S::david_dwarnerii.com#ext#@microsoft.onmicrosoft.com::acafcf14-4098-4a83-9425-e73571277a06" providerId="AD" clId="Web-{7F06FF3A-CBEA-4C22-858F-49F457D5C720}" dt="2022-01-25T15:34:02.695" v="37" actId="1076"/>
          <ac:spMkLst>
            <pc:docMk/>
            <pc:sldMk cId="1812315545" sldId="2134805597"/>
            <ac:spMk id="2" creationId="{A4A42281-296A-4E9A-B964-6C621813E4BC}"/>
          </ac:spMkLst>
        </pc:spChg>
        <pc:spChg chg="mod">
          <ac:chgData name="David Warner" userId="S::david_dwarnerii.com#ext#@microsoft.onmicrosoft.com::acafcf14-4098-4a83-9425-e73571277a06" providerId="AD" clId="Web-{7F06FF3A-CBEA-4C22-858F-49F457D5C720}" dt="2022-01-25T15:33:07.256" v="13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B64149C8-A538-44E7-B451-E1D98AE02892}"/>
    <pc:docChg chg="modSld">
      <pc:chgData name="David Warner" userId="S::david_dwarnerii.com#ext#@microsoft.onmicrosoft.com::acafcf14-4098-4a83-9425-e73571277a06" providerId="AD" clId="Web-{B64149C8-A538-44E7-B451-E1D98AE02892}" dt="2021-09-13T13:23:38.755" v="13" actId="20577"/>
      <pc:docMkLst>
        <pc:docMk/>
      </pc:docMkLst>
      <pc:sldChg chg="modSp">
        <pc:chgData name="David Warner" userId="S::david_dwarnerii.com#ext#@microsoft.onmicrosoft.com::acafcf14-4098-4a83-9425-e73571277a06" providerId="AD" clId="Web-{B64149C8-A538-44E7-B451-E1D98AE02892}" dt="2021-09-13T13:23:38.755" v="13" actId="20577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B64149C8-A538-44E7-B451-E1D98AE02892}" dt="2021-09-13T13:23:38.755" v="13" actId="20577"/>
          <ac:spMkLst>
            <pc:docMk/>
            <pc:sldMk cId="357588276" sldId="2076136388"/>
            <ac:spMk id="10" creationId="{1E766323-85D0-46EC-88ED-617808B2C008}"/>
          </ac:spMkLst>
        </pc:spChg>
      </pc:sldChg>
    </pc:docChg>
  </pc:docChgLst>
  <pc:docChgLst>
    <pc:chgData name="Patrick Rodgers" userId="d219dede-d6b3-4097-a769-454d84f039e8" providerId="ADAL" clId="{A6CC3AE2-5CC6-493D-9D7A-846C009CA95D}"/>
    <pc:docChg chg="modSld">
      <pc:chgData name="Patrick Rodgers" userId="d219dede-d6b3-4097-a769-454d84f039e8" providerId="ADAL" clId="{A6CC3AE2-5CC6-493D-9D7A-846C009CA95D}" dt="2021-01-28T14:30:06.379" v="37"/>
      <pc:docMkLst>
        <pc:docMk/>
      </pc:docMkLst>
      <pc:sldChg chg="addSp modSp mod modAnim">
        <pc:chgData name="Patrick Rodgers" userId="d219dede-d6b3-4097-a769-454d84f039e8" providerId="ADAL" clId="{A6CC3AE2-5CC6-493D-9D7A-846C009CA95D}" dt="2021-01-28T14:30:06.379" v="37"/>
        <pc:sldMkLst>
          <pc:docMk/>
          <pc:sldMk cId="2877399898" sldId="1623"/>
        </pc:sldMkLst>
        <pc:spChg chg="mod">
          <ac:chgData name="Patrick Rodgers" userId="d219dede-d6b3-4097-a769-454d84f039e8" providerId="ADAL" clId="{A6CC3AE2-5CC6-493D-9D7A-846C009CA95D}" dt="2021-01-28T14:26:18.709" v="6" actId="20577"/>
          <ac:spMkLst>
            <pc:docMk/>
            <pc:sldMk cId="2877399898" sldId="1623"/>
            <ac:spMk id="3" creationId="{CBDC9C38-872E-4048-96FE-C321FEF21EC1}"/>
          </ac:spMkLst>
        </pc:spChg>
        <pc:grpChg chg="add">
          <ac:chgData name="Patrick Rodgers" userId="d219dede-d6b3-4097-a769-454d84f039e8" providerId="ADAL" clId="{A6CC3AE2-5CC6-493D-9D7A-846C009CA95D}" dt="2021-01-28T14:28:44.602" v="30" actId="164"/>
          <ac:grpSpMkLst>
            <pc:docMk/>
            <pc:sldMk cId="2877399898" sldId="1623"/>
            <ac:grpSpMk id="139" creationId="{6BB63B74-045D-4D56-97D9-65F2FF4A6AD8}"/>
          </ac:grpSpMkLst>
        </pc:grpChg>
        <pc:picChg chg="add mod">
          <ac:chgData name="Patrick Rodgers" userId="d219dede-d6b3-4097-a769-454d84f039e8" providerId="ADAL" clId="{A6CC3AE2-5CC6-493D-9D7A-846C009CA95D}" dt="2021-01-28T14:28:30.732" v="26" actId="1076"/>
          <ac:picMkLst>
            <pc:docMk/>
            <pc:sldMk cId="2877399898" sldId="1623"/>
            <ac:picMk id="5" creationId="{D2B577FE-DCC7-4A47-B813-E36EF38B70EE}"/>
          </ac:picMkLst>
        </pc:picChg>
        <pc:picChg chg="add mod">
          <ac:chgData name="Patrick Rodgers" userId="d219dede-d6b3-4097-a769-454d84f039e8" providerId="ADAL" clId="{A6CC3AE2-5CC6-493D-9D7A-846C009CA95D}" dt="2021-01-28T14:28:38.507" v="29" actId="1076"/>
          <ac:picMkLst>
            <pc:docMk/>
            <pc:sldMk cId="2877399898" sldId="1623"/>
            <ac:picMk id="81" creationId="{7D14DFCB-9115-4410-A99B-BC2EA68D2239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EFF4446E-BB3F-4703-8351-DD450847298A}"/>
    <pc:docChg chg="modSld">
      <pc:chgData name="David Warner" userId="S::david_dwarnerii.com#ext#@microsoft.onmicrosoft.com::acafcf14-4098-4a83-9425-e73571277a06" providerId="AD" clId="Web-{EFF4446E-BB3F-4703-8351-DD450847298A}" dt="2021-11-29T14:48:52.475" v="8" actId="1076"/>
      <pc:docMkLst>
        <pc:docMk/>
      </pc:docMkLst>
      <pc:sldChg chg="modSp">
        <pc:chgData name="David Warner" userId="S::david_dwarnerii.com#ext#@microsoft.onmicrosoft.com::acafcf14-4098-4a83-9425-e73571277a06" providerId="AD" clId="Web-{EFF4446E-BB3F-4703-8351-DD450847298A}" dt="2021-11-29T14:48:52.475" v="8" actId="1076"/>
        <pc:sldMkLst>
          <pc:docMk/>
          <pc:sldMk cId="1812315545" sldId="2134805597"/>
        </pc:sldMkLst>
        <pc:spChg chg="mod">
          <ac:chgData name="David Warner" userId="S::david_dwarnerii.com#ext#@microsoft.onmicrosoft.com::acafcf14-4098-4a83-9425-e73571277a06" providerId="AD" clId="Web-{EFF4446E-BB3F-4703-8351-DD450847298A}" dt="2021-11-29T14:48:52.475" v="8" actId="1076"/>
          <ac:spMkLst>
            <pc:docMk/>
            <pc:sldMk cId="1812315545" sldId="2134805597"/>
            <ac:spMk id="2" creationId="{A5976862-6811-4FF7-B747-55C302B2777C}"/>
          </ac:spMkLst>
        </pc:spChg>
      </pc:sldChg>
    </pc:docChg>
  </pc:docChgLst>
  <pc:docChgLst>
    <pc:chgData name="Vesa Juvonen" userId="c7243be1-99a3-4752-ab2a-0cf698cf8236" providerId="ADAL" clId="{DDBC4335-ACA7-49DD-A82E-1BFEBB8EA6FF}"/>
    <pc:docChg chg="undo custSel addSld delSld modSld sldOrd modSection">
      <pc:chgData name="Vesa Juvonen" userId="c7243be1-99a3-4752-ab2a-0cf698cf8236" providerId="ADAL" clId="{DDBC4335-ACA7-49DD-A82E-1BFEBB8EA6FF}" dt="2022-05-10T10:57:00.464" v="281" actId="1076"/>
      <pc:docMkLst>
        <pc:docMk/>
      </pc:docMkLst>
      <pc:sldChg chg="modSp add del mod modClrScheme chgLayout">
        <pc:chgData name="Vesa Juvonen" userId="c7243be1-99a3-4752-ab2a-0cf698cf8236" providerId="ADAL" clId="{DDBC4335-ACA7-49DD-A82E-1BFEBB8EA6FF}" dt="2022-05-10T10:43:28.064" v="131" actId="47"/>
        <pc:sldMkLst>
          <pc:docMk/>
          <pc:sldMk cId="720313206" sldId="1640"/>
        </pc:sldMkLst>
        <pc:spChg chg="mod ord">
          <ac:chgData name="Vesa Juvonen" userId="c7243be1-99a3-4752-ab2a-0cf698cf8236" providerId="ADAL" clId="{DDBC4335-ACA7-49DD-A82E-1BFEBB8EA6FF}" dt="2022-05-10T10:43:01.186" v="129" actId="700"/>
          <ac:spMkLst>
            <pc:docMk/>
            <pc:sldMk cId="720313206" sldId="1640"/>
            <ac:spMk id="2" creationId="{00000000-0000-0000-0000-000000000000}"/>
          </ac:spMkLst>
        </pc:spChg>
        <pc:spChg chg="mod ord">
          <ac:chgData name="Vesa Juvonen" userId="c7243be1-99a3-4752-ab2a-0cf698cf8236" providerId="ADAL" clId="{DDBC4335-ACA7-49DD-A82E-1BFEBB8EA6FF}" dt="2022-05-10T10:43:01.186" v="129" actId="700"/>
          <ac:spMkLst>
            <pc:docMk/>
            <pc:sldMk cId="720313206" sldId="1640"/>
            <ac:spMk id="5" creationId="{00000000-0000-0000-0000-000000000000}"/>
          </ac:spMkLst>
        </pc:spChg>
        <pc:spChg chg="mod ord">
          <ac:chgData name="Vesa Juvonen" userId="c7243be1-99a3-4752-ab2a-0cf698cf8236" providerId="ADAL" clId="{DDBC4335-ACA7-49DD-A82E-1BFEBB8EA6FF}" dt="2022-05-10T10:43:01.186" v="129" actId="700"/>
          <ac:spMkLst>
            <pc:docMk/>
            <pc:sldMk cId="720313206" sldId="1640"/>
            <ac:spMk id="7" creationId="{00000000-0000-0000-0000-000000000000}"/>
          </ac:spMkLst>
        </pc:spChg>
      </pc:sldChg>
      <pc:sldChg chg="add del">
        <pc:chgData name="Vesa Juvonen" userId="c7243be1-99a3-4752-ab2a-0cf698cf8236" providerId="ADAL" clId="{DDBC4335-ACA7-49DD-A82E-1BFEBB8EA6FF}" dt="2022-05-10T10:43:28.064" v="131" actId="47"/>
        <pc:sldMkLst>
          <pc:docMk/>
          <pc:sldMk cId="3043375476" sldId="1641"/>
        </pc:sldMkLst>
      </pc:sldChg>
      <pc:sldChg chg="addSp delSp modSp mod">
        <pc:chgData name="Vesa Juvonen" userId="c7243be1-99a3-4752-ab2a-0cf698cf8236" providerId="ADAL" clId="{DDBC4335-ACA7-49DD-A82E-1BFEBB8EA6FF}" dt="2022-05-09T16:05:58.265" v="112" actId="1076"/>
        <pc:sldMkLst>
          <pc:docMk/>
          <pc:sldMk cId="10702720" sldId="2079"/>
        </pc:sldMkLst>
        <pc:spChg chg="del">
          <ac:chgData name="Vesa Juvonen" userId="c7243be1-99a3-4752-ab2a-0cf698cf8236" providerId="ADAL" clId="{DDBC4335-ACA7-49DD-A82E-1BFEBB8EA6FF}" dt="2022-05-09T16:05:05.173" v="104" actId="478"/>
          <ac:spMkLst>
            <pc:docMk/>
            <pc:sldMk cId="10702720" sldId="2079"/>
            <ac:spMk id="2" creationId="{4A2698E3-01A9-6585-BCB3-B97E7B8852A2}"/>
          </ac:spMkLst>
        </pc:spChg>
        <pc:spChg chg="mod">
          <ac:chgData name="Vesa Juvonen" userId="c7243be1-99a3-4752-ab2a-0cf698cf8236" providerId="ADAL" clId="{DDBC4335-ACA7-49DD-A82E-1BFEBB8EA6FF}" dt="2022-05-09T16:05:02.449" v="103" actId="108"/>
          <ac:spMkLst>
            <pc:docMk/>
            <pc:sldMk cId="10702720" sldId="2079"/>
            <ac:spMk id="8" creationId="{00000000-0000-0000-0000-000000000000}"/>
          </ac:spMkLst>
        </pc:spChg>
        <pc:spChg chg="add del">
          <ac:chgData name="Vesa Juvonen" userId="c7243be1-99a3-4752-ab2a-0cf698cf8236" providerId="ADAL" clId="{DDBC4335-ACA7-49DD-A82E-1BFEBB8EA6FF}" dt="2022-05-05T17:32:20.709" v="100" actId="478"/>
          <ac:spMkLst>
            <pc:docMk/>
            <pc:sldMk cId="10702720" sldId="2079"/>
            <ac:spMk id="9" creationId="{2416F42B-A6B0-5982-E7B4-A7F63051134E}"/>
          </ac:spMkLst>
        </pc:spChg>
        <pc:spChg chg="add del">
          <ac:chgData name="Vesa Juvonen" userId="c7243be1-99a3-4752-ab2a-0cf698cf8236" providerId="ADAL" clId="{DDBC4335-ACA7-49DD-A82E-1BFEBB8EA6FF}" dt="2022-05-05T17:32:15.347" v="99" actId="478"/>
          <ac:spMkLst>
            <pc:docMk/>
            <pc:sldMk cId="10702720" sldId="2079"/>
            <ac:spMk id="10" creationId="{F4EC2D21-3314-8219-B839-BC320739131C}"/>
          </ac:spMkLst>
        </pc:spChg>
        <pc:picChg chg="add mod">
          <ac:chgData name="Vesa Juvonen" userId="c7243be1-99a3-4752-ab2a-0cf698cf8236" providerId="ADAL" clId="{DDBC4335-ACA7-49DD-A82E-1BFEBB8EA6FF}" dt="2022-05-09T16:05:58.265" v="112" actId="1076"/>
          <ac:picMkLst>
            <pc:docMk/>
            <pc:sldMk cId="10702720" sldId="2079"/>
            <ac:picMk id="6" creationId="{34D1B84A-AA26-A624-4700-074B47AD0BE4}"/>
          </ac:picMkLst>
        </pc:picChg>
        <pc:picChg chg="add mod">
          <ac:chgData name="Vesa Juvonen" userId="c7243be1-99a3-4752-ab2a-0cf698cf8236" providerId="ADAL" clId="{DDBC4335-ACA7-49DD-A82E-1BFEBB8EA6FF}" dt="2022-05-09T16:05:57.023" v="111" actId="1076"/>
          <ac:picMkLst>
            <pc:docMk/>
            <pc:sldMk cId="10702720" sldId="2079"/>
            <ac:picMk id="12" creationId="{36CA5D09-81CA-BEC8-8B43-300D93CBEE6E}"/>
          </ac:picMkLst>
        </pc:picChg>
        <pc:picChg chg="add del mod">
          <ac:chgData name="Vesa Juvonen" userId="c7243be1-99a3-4752-ab2a-0cf698cf8236" providerId="ADAL" clId="{DDBC4335-ACA7-49DD-A82E-1BFEBB8EA6FF}" dt="2022-05-05T17:31:26.803" v="89" actId="478"/>
          <ac:picMkLst>
            <pc:docMk/>
            <pc:sldMk cId="10702720" sldId="2079"/>
            <ac:picMk id="14" creationId="{824880C0-21C8-3C68-1A20-82642BD977F9}"/>
          </ac:picMkLst>
        </pc:picChg>
      </pc:sldChg>
      <pc:sldChg chg="addSp delSp modSp mod">
        <pc:chgData name="Vesa Juvonen" userId="c7243be1-99a3-4752-ab2a-0cf698cf8236" providerId="ADAL" clId="{DDBC4335-ACA7-49DD-A82E-1BFEBB8EA6FF}" dt="2022-05-09T16:06:33.968" v="124" actId="1076"/>
        <pc:sldMkLst>
          <pc:docMk/>
          <pc:sldMk cId="778883926" sldId="2076136264"/>
        </pc:sldMkLst>
        <pc:spChg chg="del mod">
          <ac:chgData name="Vesa Juvonen" userId="c7243be1-99a3-4752-ab2a-0cf698cf8236" providerId="ADAL" clId="{DDBC4335-ACA7-49DD-A82E-1BFEBB8EA6FF}" dt="2022-05-09T16:06:05.105" v="113" actId="478"/>
          <ac:spMkLst>
            <pc:docMk/>
            <pc:sldMk cId="778883926" sldId="2076136264"/>
            <ac:spMk id="3" creationId="{4BC1ECA0-FBF4-5174-8E22-2A1D97F9B0CB}"/>
          </ac:spMkLst>
        </pc:spChg>
        <pc:spChg chg="mod">
          <ac:chgData name="Vesa Juvonen" userId="c7243be1-99a3-4752-ab2a-0cf698cf8236" providerId="ADAL" clId="{DDBC4335-ACA7-49DD-A82E-1BFEBB8EA6FF}" dt="2022-05-09T16:06:27.212" v="121" actId="20577"/>
          <ac:spMkLst>
            <pc:docMk/>
            <pc:sldMk cId="778883926" sldId="2076136264"/>
            <ac:spMk id="14" creationId="{953584C8-8734-42EA-AD16-6AA2B405D249}"/>
          </ac:spMkLst>
        </pc:spChg>
        <pc:picChg chg="add del mod">
          <ac:chgData name="Vesa Juvonen" userId="c7243be1-99a3-4752-ab2a-0cf698cf8236" providerId="ADAL" clId="{DDBC4335-ACA7-49DD-A82E-1BFEBB8EA6FF}" dt="2022-05-09T16:06:07.927" v="116" actId="478"/>
          <ac:picMkLst>
            <pc:docMk/>
            <pc:sldMk cId="778883926" sldId="2076136264"/>
            <ac:picMk id="5" creationId="{D629C53E-F21A-5B4D-A426-E930EC0450FE}"/>
          </ac:picMkLst>
        </pc:picChg>
        <pc:picChg chg="add mod">
          <ac:chgData name="Vesa Juvonen" userId="c7243be1-99a3-4752-ab2a-0cf698cf8236" providerId="ADAL" clId="{DDBC4335-ACA7-49DD-A82E-1BFEBB8EA6FF}" dt="2022-05-09T16:06:33.968" v="124" actId="1076"/>
          <ac:picMkLst>
            <pc:docMk/>
            <pc:sldMk cId="778883926" sldId="2076136264"/>
            <ac:picMk id="6" creationId="{FC8D71D2-A967-F771-473F-56C63BB00857}"/>
          </ac:picMkLst>
        </pc:picChg>
        <pc:picChg chg="add mod">
          <ac:chgData name="Vesa Juvonen" userId="c7243be1-99a3-4752-ab2a-0cf698cf8236" providerId="ADAL" clId="{DDBC4335-ACA7-49DD-A82E-1BFEBB8EA6FF}" dt="2022-05-09T16:06:30.001" v="122" actId="1076"/>
          <ac:picMkLst>
            <pc:docMk/>
            <pc:sldMk cId="778883926" sldId="2076136264"/>
            <ac:picMk id="8" creationId="{C405AB8F-882E-250F-AABB-F4C06E158C8F}"/>
          </ac:picMkLst>
        </pc:picChg>
      </pc:sldChg>
      <pc:sldChg chg="add del">
        <pc:chgData name="Vesa Juvonen" userId="c7243be1-99a3-4752-ab2a-0cf698cf8236" providerId="ADAL" clId="{DDBC4335-ACA7-49DD-A82E-1BFEBB8EA6FF}" dt="2022-05-10T10:43:28.064" v="131" actId="47"/>
        <pc:sldMkLst>
          <pc:docMk/>
          <pc:sldMk cId="1882481969" sldId="2076137668"/>
        </pc:sldMkLst>
      </pc:sldChg>
      <pc:sldChg chg="add del">
        <pc:chgData name="Vesa Juvonen" userId="c7243be1-99a3-4752-ab2a-0cf698cf8236" providerId="ADAL" clId="{DDBC4335-ACA7-49DD-A82E-1BFEBB8EA6FF}" dt="2022-05-10T10:43:28.064" v="131" actId="47"/>
        <pc:sldMkLst>
          <pc:docMk/>
          <pc:sldMk cId="3166917076" sldId="2134805601"/>
        </pc:sldMkLst>
      </pc:sldChg>
      <pc:sldChg chg="del">
        <pc:chgData name="Vesa Juvonen" userId="c7243be1-99a3-4752-ab2a-0cf698cf8236" providerId="ADAL" clId="{DDBC4335-ACA7-49DD-A82E-1BFEBB8EA6FF}" dt="2022-05-05T17:31:44.258" v="93" actId="47"/>
        <pc:sldMkLst>
          <pc:docMk/>
          <pc:sldMk cId="1055430305" sldId="2145707275"/>
        </pc:sldMkLst>
      </pc:sldChg>
      <pc:sldChg chg="mod modShow delCm">
        <pc:chgData name="Vesa Juvonen" userId="c7243be1-99a3-4752-ab2a-0cf698cf8236" providerId="ADAL" clId="{DDBC4335-ACA7-49DD-A82E-1BFEBB8EA6FF}" dt="2022-05-05T17:31:40.759" v="92" actId="729"/>
        <pc:sldMkLst>
          <pc:docMk/>
          <pc:sldMk cId="1247101359" sldId="2145707276"/>
        </pc:sldMkLst>
      </pc:sldChg>
      <pc:sldChg chg="add del modTransition">
        <pc:chgData name="Vesa Juvonen" userId="c7243be1-99a3-4752-ab2a-0cf698cf8236" providerId="ADAL" clId="{DDBC4335-ACA7-49DD-A82E-1BFEBB8EA6FF}" dt="2022-05-10T10:43:28.064" v="131" actId="47"/>
        <pc:sldMkLst>
          <pc:docMk/>
          <pc:sldMk cId="1893203813" sldId="2145707287"/>
        </pc:sldMkLst>
      </pc:sldChg>
      <pc:sldChg chg="add del">
        <pc:chgData name="Vesa Juvonen" userId="c7243be1-99a3-4752-ab2a-0cf698cf8236" providerId="ADAL" clId="{DDBC4335-ACA7-49DD-A82E-1BFEBB8EA6FF}" dt="2022-05-10T10:43:28.064" v="131" actId="47"/>
        <pc:sldMkLst>
          <pc:docMk/>
          <pc:sldMk cId="3385876494" sldId="2145707288"/>
        </pc:sldMkLst>
      </pc:sldChg>
      <pc:sldChg chg="add del">
        <pc:chgData name="Vesa Juvonen" userId="c7243be1-99a3-4752-ab2a-0cf698cf8236" providerId="ADAL" clId="{DDBC4335-ACA7-49DD-A82E-1BFEBB8EA6FF}" dt="2022-05-10T10:43:28.064" v="131" actId="47"/>
        <pc:sldMkLst>
          <pc:docMk/>
          <pc:sldMk cId="843493276" sldId="2145707289"/>
        </pc:sldMkLst>
      </pc:sldChg>
      <pc:sldChg chg="add del ord">
        <pc:chgData name="Vesa Juvonen" userId="c7243be1-99a3-4752-ab2a-0cf698cf8236" providerId="ADAL" clId="{DDBC4335-ACA7-49DD-A82E-1BFEBB8EA6FF}" dt="2022-05-10T10:43:48.656" v="135" actId="47"/>
        <pc:sldMkLst>
          <pc:docMk/>
          <pc:sldMk cId="3183236223" sldId="2145707290"/>
        </pc:sldMkLst>
      </pc:sldChg>
      <pc:sldChg chg="modSp add mod ord">
        <pc:chgData name="Vesa Juvonen" userId="c7243be1-99a3-4752-ab2a-0cf698cf8236" providerId="ADAL" clId="{DDBC4335-ACA7-49DD-A82E-1BFEBB8EA6FF}" dt="2022-05-10T10:54:28.014" v="240"/>
        <pc:sldMkLst>
          <pc:docMk/>
          <pc:sldMk cId="424588742" sldId="2145707291"/>
        </pc:sldMkLst>
        <pc:spChg chg="mod">
          <ac:chgData name="Vesa Juvonen" userId="c7243be1-99a3-4752-ab2a-0cf698cf8236" providerId="ADAL" clId="{DDBC4335-ACA7-49DD-A82E-1BFEBB8EA6FF}" dt="2022-05-10T10:53:42.660" v="234" actId="20577"/>
          <ac:spMkLst>
            <pc:docMk/>
            <pc:sldMk cId="424588742" sldId="2145707291"/>
            <ac:spMk id="2" creationId="{00000000-0000-0000-0000-000000000000}"/>
          </ac:spMkLst>
        </pc:spChg>
        <pc:spChg chg="mod">
          <ac:chgData name="Vesa Juvonen" userId="c7243be1-99a3-4752-ab2a-0cf698cf8236" providerId="ADAL" clId="{DDBC4335-ACA7-49DD-A82E-1BFEBB8EA6FF}" dt="2022-05-10T10:54:16.287" v="237" actId="21"/>
          <ac:spMkLst>
            <pc:docMk/>
            <pc:sldMk cId="424588742" sldId="2145707291"/>
            <ac:spMk id="5" creationId="{00000000-0000-0000-0000-000000000000}"/>
          </ac:spMkLst>
        </pc:spChg>
        <pc:spChg chg="mod">
          <ac:chgData name="Vesa Juvonen" userId="c7243be1-99a3-4752-ab2a-0cf698cf8236" providerId="ADAL" clId="{DDBC4335-ACA7-49DD-A82E-1BFEBB8EA6FF}" dt="2022-05-10T10:54:28.014" v="240"/>
          <ac:spMkLst>
            <pc:docMk/>
            <pc:sldMk cId="424588742" sldId="2145707291"/>
            <ac:spMk id="6" creationId="{B6BFF95C-9CC5-41D8-B97F-890353EE3235}"/>
          </ac:spMkLst>
        </pc:spChg>
        <pc:spChg chg="mod">
          <ac:chgData name="Vesa Juvonen" userId="c7243be1-99a3-4752-ab2a-0cf698cf8236" providerId="ADAL" clId="{DDBC4335-ACA7-49DD-A82E-1BFEBB8EA6FF}" dt="2022-05-10T10:54:25.360" v="239" actId="21"/>
          <ac:spMkLst>
            <pc:docMk/>
            <pc:sldMk cId="424588742" sldId="2145707291"/>
            <ac:spMk id="7" creationId="{00000000-0000-0000-0000-000000000000}"/>
          </ac:spMkLst>
        </pc:spChg>
        <pc:picChg chg="mod">
          <ac:chgData name="Vesa Juvonen" userId="c7243be1-99a3-4752-ab2a-0cf698cf8236" providerId="ADAL" clId="{DDBC4335-ACA7-49DD-A82E-1BFEBB8EA6FF}" dt="2022-05-10T10:51:16.966" v="179" actId="1076"/>
          <ac:picMkLst>
            <pc:docMk/>
            <pc:sldMk cId="424588742" sldId="2145707291"/>
            <ac:picMk id="9" creationId="{A5D866F4-AB14-4D79-9071-3001E96ABC22}"/>
          </ac:picMkLst>
        </pc:picChg>
      </pc:sldChg>
      <pc:sldChg chg="modSp add mod ord">
        <pc:chgData name="Vesa Juvonen" userId="c7243be1-99a3-4752-ab2a-0cf698cf8236" providerId="ADAL" clId="{DDBC4335-ACA7-49DD-A82E-1BFEBB8EA6FF}" dt="2022-05-10T10:54:56.930" v="245"/>
        <pc:sldMkLst>
          <pc:docMk/>
          <pc:sldMk cId="2443181263" sldId="2145707292"/>
        </pc:sldMkLst>
        <pc:spChg chg="mod">
          <ac:chgData name="Vesa Juvonen" userId="c7243be1-99a3-4752-ab2a-0cf698cf8236" providerId="ADAL" clId="{DDBC4335-ACA7-49DD-A82E-1BFEBB8EA6FF}" dt="2022-05-10T10:53:45.622" v="235" actId="20577"/>
          <ac:spMkLst>
            <pc:docMk/>
            <pc:sldMk cId="2443181263" sldId="2145707292"/>
            <ac:spMk id="2" creationId="{00000000-0000-0000-0000-000000000000}"/>
          </ac:spMkLst>
        </pc:spChg>
        <pc:spChg chg="mod">
          <ac:chgData name="Vesa Juvonen" userId="c7243be1-99a3-4752-ab2a-0cf698cf8236" providerId="ADAL" clId="{DDBC4335-ACA7-49DD-A82E-1BFEBB8EA6FF}" dt="2022-05-10T10:54:48.077" v="242" actId="21"/>
          <ac:spMkLst>
            <pc:docMk/>
            <pc:sldMk cId="2443181263" sldId="2145707292"/>
            <ac:spMk id="5" creationId="{00000000-0000-0000-0000-000000000000}"/>
          </ac:spMkLst>
        </pc:spChg>
        <pc:spChg chg="mod">
          <ac:chgData name="Vesa Juvonen" userId="c7243be1-99a3-4752-ab2a-0cf698cf8236" providerId="ADAL" clId="{DDBC4335-ACA7-49DD-A82E-1BFEBB8EA6FF}" dt="2022-05-10T10:54:56.930" v="245"/>
          <ac:spMkLst>
            <pc:docMk/>
            <pc:sldMk cId="2443181263" sldId="2145707292"/>
            <ac:spMk id="6" creationId="{B6BFF95C-9CC5-41D8-B97F-890353EE3235}"/>
          </ac:spMkLst>
        </pc:spChg>
        <pc:spChg chg="mod">
          <ac:chgData name="Vesa Juvonen" userId="c7243be1-99a3-4752-ab2a-0cf698cf8236" providerId="ADAL" clId="{DDBC4335-ACA7-49DD-A82E-1BFEBB8EA6FF}" dt="2022-05-10T10:54:54.488" v="244" actId="21"/>
          <ac:spMkLst>
            <pc:docMk/>
            <pc:sldMk cId="2443181263" sldId="2145707292"/>
            <ac:spMk id="7" creationId="{00000000-0000-0000-0000-000000000000}"/>
          </ac:spMkLst>
        </pc:spChg>
      </pc:sldChg>
      <pc:sldChg chg="modSp add mod ord">
        <pc:chgData name="Vesa Juvonen" userId="c7243be1-99a3-4752-ab2a-0cf698cf8236" providerId="ADAL" clId="{DDBC4335-ACA7-49DD-A82E-1BFEBB8EA6FF}" dt="2022-05-10T10:53:31.471" v="230" actId="21"/>
        <pc:sldMkLst>
          <pc:docMk/>
          <pc:sldMk cId="2538887527" sldId="2145707293"/>
        </pc:sldMkLst>
        <pc:spChg chg="mod">
          <ac:chgData name="Vesa Juvonen" userId="c7243be1-99a3-4752-ab2a-0cf698cf8236" providerId="ADAL" clId="{DDBC4335-ACA7-49DD-A82E-1BFEBB8EA6FF}" dt="2022-05-10T10:53:29.698" v="222" actId="20577"/>
          <ac:spMkLst>
            <pc:docMk/>
            <pc:sldMk cId="2538887527" sldId="2145707293"/>
            <ac:spMk id="2" creationId="{00000000-0000-0000-0000-000000000000}"/>
          </ac:spMkLst>
        </pc:spChg>
        <pc:spChg chg="mod">
          <ac:chgData name="Vesa Juvonen" userId="c7243be1-99a3-4752-ab2a-0cf698cf8236" providerId="ADAL" clId="{DDBC4335-ACA7-49DD-A82E-1BFEBB8EA6FF}" dt="2022-05-10T10:53:31.471" v="230" actId="21"/>
          <ac:spMkLst>
            <pc:docMk/>
            <pc:sldMk cId="2538887527" sldId="2145707293"/>
            <ac:spMk id="5" creationId="{00000000-0000-0000-0000-000000000000}"/>
          </ac:spMkLst>
        </pc:spChg>
        <pc:spChg chg="mod">
          <ac:chgData name="Vesa Juvonen" userId="c7243be1-99a3-4752-ab2a-0cf698cf8236" providerId="ADAL" clId="{DDBC4335-ACA7-49DD-A82E-1BFEBB8EA6FF}" dt="2022-05-10T10:50:16.678" v="169"/>
          <ac:spMkLst>
            <pc:docMk/>
            <pc:sldMk cId="2538887527" sldId="2145707293"/>
            <ac:spMk id="6" creationId="{B6BFF95C-9CC5-41D8-B97F-890353EE3235}"/>
          </ac:spMkLst>
        </pc:spChg>
        <pc:spChg chg="mod">
          <ac:chgData name="Vesa Juvonen" userId="c7243be1-99a3-4752-ab2a-0cf698cf8236" providerId="ADAL" clId="{DDBC4335-ACA7-49DD-A82E-1BFEBB8EA6FF}" dt="2022-05-10T10:53:29.874" v="223"/>
          <ac:spMkLst>
            <pc:docMk/>
            <pc:sldMk cId="2538887527" sldId="2145707293"/>
            <ac:spMk id="7" creationId="{00000000-0000-0000-0000-000000000000}"/>
          </ac:spMkLst>
        </pc:spChg>
      </pc:sldChg>
      <pc:sldChg chg="add del modTransition">
        <pc:chgData name="Vesa Juvonen" userId="c7243be1-99a3-4752-ab2a-0cf698cf8236" providerId="ADAL" clId="{DDBC4335-ACA7-49DD-A82E-1BFEBB8EA6FF}" dt="2022-05-10T10:42:52.154" v="127"/>
        <pc:sldMkLst>
          <pc:docMk/>
          <pc:sldMk cId="274882948" sldId="2145707294"/>
        </pc:sldMkLst>
      </pc:sldChg>
      <pc:sldChg chg="modSp add mod ord">
        <pc:chgData name="Vesa Juvonen" userId="c7243be1-99a3-4752-ab2a-0cf698cf8236" providerId="ADAL" clId="{DDBC4335-ACA7-49DD-A82E-1BFEBB8EA6FF}" dt="2022-05-10T10:50:43.506" v="174"/>
        <pc:sldMkLst>
          <pc:docMk/>
          <pc:sldMk cId="2464948501" sldId="2145707294"/>
        </pc:sldMkLst>
        <pc:spChg chg="mod">
          <ac:chgData name="Vesa Juvonen" userId="c7243be1-99a3-4752-ab2a-0cf698cf8236" providerId="ADAL" clId="{DDBC4335-ACA7-49DD-A82E-1BFEBB8EA6FF}" dt="2022-05-10T10:50:34.447" v="171" actId="21"/>
          <ac:spMkLst>
            <pc:docMk/>
            <pc:sldMk cId="2464948501" sldId="2145707294"/>
            <ac:spMk id="5" creationId="{00000000-0000-0000-0000-000000000000}"/>
          </ac:spMkLst>
        </pc:spChg>
        <pc:spChg chg="mod">
          <ac:chgData name="Vesa Juvonen" userId="c7243be1-99a3-4752-ab2a-0cf698cf8236" providerId="ADAL" clId="{DDBC4335-ACA7-49DD-A82E-1BFEBB8EA6FF}" dt="2022-05-10T10:50:43.506" v="174"/>
          <ac:spMkLst>
            <pc:docMk/>
            <pc:sldMk cId="2464948501" sldId="2145707294"/>
            <ac:spMk id="6" creationId="{372A50EE-67E5-4F87-A48C-BEC0030EB2B3}"/>
          </ac:spMkLst>
        </pc:spChg>
        <pc:spChg chg="mod">
          <ac:chgData name="Vesa Juvonen" userId="c7243be1-99a3-4752-ab2a-0cf698cf8236" providerId="ADAL" clId="{DDBC4335-ACA7-49DD-A82E-1BFEBB8EA6FF}" dt="2022-05-10T10:50:41.259" v="173" actId="21"/>
          <ac:spMkLst>
            <pc:docMk/>
            <pc:sldMk cId="2464948501" sldId="2145707294"/>
            <ac:spMk id="7" creationId="{00000000-0000-0000-0000-000000000000}"/>
          </ac:spMkLst>
        </pc:spChg>
      </pc:sldChg>
      <pc:sldChg chg="add del ord">
        <pc:chgData name="Vesa Juvonen" userId="c7243be1-99a3-4752-ab2a-0cf698cf8236" providerId="ADAL" clId="{DDBC4335-ACA7-49DD-A82E-1BFEBB8EA6FF}" dt="2022-05-10T10:44:05.103" v="138" actId="47"/>
        <pc:sldMkLst>
          <pc:docMk/>
          <pc:sldMk cId="2227518023" sldId="2145707295"/>
        </pc:sldMkLst>
      </pc:sldChg>
      <pc:sldChg chg="modSp add mod ord">
        <pc:chgData name="Vesa Juvonen" userId="c7243be1-99a3-4752-ab2a-0cf698cf8236" providerId="ADAL" clId="{DDBC4335-ACA7-49DD-A82E-1BFEBB8EA6FF}" dt="2022-05-10T10:57:00.464" v="281" actId="1076"/>
        <pc:sldMkLst>
          <pc:docMk/>
          <pc:sldMk cId="3987862389" sldId="2145707296"/>
        </pc:sldMkLst>
        <pc:spChg chg="mod">
          <ac:chgData name="Vesa Juvonen" userId="c7243be1-99a3-4752-ab2a-0cf698cf8236" providerId="ADAL" clId="{DDBC4335-ACA7-49DD-A82E-1BFEBB8EA6FF}" dt="2022-05-10T10:56:36.635" v="272" actId="108"/>
          <ac:spMkLst>
            <pc:docMk/>
            <pc:sldMk cId="3987862389" sldId="2145707296"/>
            <ac:spMk id="5" creationId="{00000000-0000-0000-0000-000000000000}"/>
          </ac:spMkLst>
        </pc:spChg>
        <pc:spChg chg="mod">
          <ac:chgData name="Vesa Juvonen" userId="c7243be1-99a3-4752-ab2a-0cf698cf8236" providerId="ADAL" clId="{DDBC4335-ACA7-49DD-A82E-1BFEBB8EA6FF}" dt="2022-05-10T10:56:39.707" v="273" actId="108"/>
          <ac:spMkLst>
            <pc:docMk/>
            <pc:sldMk cId="3987862389" sldId="2145707296"/>
            <ac:spMk id="6" creationId="{399FC354-4754-4AF7-B37B-013145D750F3}"/>
          </ac:spMkLst>
        </pc:spChg>
        <pc:spChg chg="mod">
          <ac:chgData name="Vesa Juvonen" userId="c7243be1-99a3-4752-ab2a-0cf698cf8236" providerId="ADAL" clId="{DDBC4335-ACA7-49DD-A82E-1BFEBB8EA6FF}" dt="2022-05-10T10:56:50.278" v="279" actId="20577"/>
          <ac:spMkLst>
            <pc:docMk/>
            <pc:sldMk cId="3987862389" sldId="2145707296"/>
            <ac:spMk id="7" creationId="{FF7DB6F2-A230-434B-BA45-3215EE59DFB5}"/>
          </ac:spMkLst>
        </pc:spChg>
        <pc:spChg chg="mod ord">
          <ac:chgData name="Vesa Juvonen" userId="c7243be1-99a3-4752-ab2a-0cf698cf8236" providerId="ADAL" clId="{DDBC4335-ACA7-49DD-A82E-1BFEBB8EA6FF}" dt="2022-05-10T10:56:56.038" v="280" actId="167"/>
          <ac:spMkLst>
            <pc:docMk/>
            <pc:sldMk cId="3987862389" sldId="2145707296"/>
            <ac:spMk id="8" creationId="{7E3687A3-39C5-464E-8253-AE51D6DA9383}"/>
          </ac:spMkLst>
        </pc:spChg>
        <pc:picChg chg="mod">
          <ac:chgData name="Vesa Juvonen" userId="c7243be1-99a3-4752-ab2a-0cf698cf8236" providerId="ADAL" clId="{DDBC4335-ACA7-49DD-A82E-1BFEBB8EA6FF}" dt="2022-05-10T10:57:00.464" v="281" actId="1076"/>
          <ac:picMkLst>
            <pc:docMk/>
            <pc:sldMk cId="3987862389" sldId="2145707296"/>
            <ac:picMk id="1026" creationId="{00000000-0000-0000-0000-000000000000}"/>
          </ac:picMkLst>
        </pc:picChg>
      </pc:sldChg>
      <pc:sldChg chg="modSp add mod">
        <pc:chgData name="Vesa Juvonen" userId="c7243be1-99a3-4752-ab2a-0cf698cf8236" providerId="ADAL" clId="{DDBC4335-ACA7-49DD-A82E-1BFEBB8EA6FF}" dt="2022-05-10T10:43:52.652" v="136" actId="207"/>
        <pc:sldMkLst>
          <pc:docMk/>
          <pc:sldMk cId="274882948" sldId="2145707297"/>
        </pc:sldMkLst>
        <pc:spChg chg="mod">
          <ac:chgData name="Vesa Juvonen" userId="c7243be1-99a3-4752-ab2a-0cf698cf8236" providerId="ADAL" clId="{DDBC4335-ACA7-49DD-A82E-1BFEBB8EA6FF}" dt="2022-05-10T10:43:52.652" v="136" actId="207"/>
          <ac:spMkLst>
            <pc:docMk/>
            <pc:sldMk cId="274882948" sldId="2145707297"/>
            <ac:spMk id="4" creationId="{B7EE2697-FF77-4373-9ED0-F3E544446F2C}"/>
          </ac:spMkLst>
        </pc:spChg>
      </pc:sldChg>
      <pc:sldChg chg="add">
        <pc:chgData name="Vesa Juvonen" userId="c7243be1-99a3-4752-ab2a-0cf698cf8236" providerId="ADAL" clId="{DDBC4335-ACA7-49DD-A82E-1BFEBB8EA6FF}" dt="2022-05-10T10:44:03.390" v="137"/>
        <pc:sldMkLst>
          <pc:docMk/>
          <pc:sldMk cId="2483622948" sldId="2145707298"/>
        </pc:sldMkLst>
      </pc:sldChg>
      <pc:sldMasterChg chg="delSldLayout">
        <pc:chgData name="Vesa Juvonen" userId="c7243be1-99a3-4752-ab2a-0cf698cf8236" providerId="ADAL" clId="{DDBC4335-ACA7-49DD-A82E-1BFEBB8EA6FF}" dt="2022-05-10T10:43:28.064" v="131" actId="47"/>
        <pc:sldMasterMkLst>
          <pc:docMk/>
          <pc:sldMasterMk cId="1615285113" sldId="2147484652"/>
        </pc:sldMasterMkLst>
        <pc:sldLayoutChg chg="del">
          <pc:chgData name="Vesa Juvonen" userId="c7243be1-99a3-4752-ab2a-0cf698cf8236" providerId="ADAL" clId="{DDBC4335-ACA7-49DD-A82E-1BFEBB8EA6FF}" dt="2022-05-10T10:43:28.064" v="131" actId="47"/>
          <pc:sldLayoutMkLst>
            <pc:docMk/>
            <pc:sldMasterMk cId="1615285113" sldId="2147484652"/>
            <pc:sldLayoutMk cId="3464315405" sldId="2147484664"/>
          </pc:sldLayoutMkLst>
        </pc:sldLayoutChg>
        <pc:sldLayoutChg chg="del">
          <pc:chgData name="Vesa Juvonen" userId="c7243be1-99a3-4752-ab2a-0cf698cf8236" providerId="ADAL" clId="{DDBC4335-ACA7-49DD-A82E-1BFEBB8EA6FF}" dt="2022-05-10T10:43:28.064" v="131" actId="47"/>
          <pc:sldLayoutMkLst>
            <pc:docMk/>
            <pc:sldMasterMk cId="1615285113" sldId="2147484652"/>
            <pc:sldLayoutMk cId="984912944" sldId="2147484665"/>
          </pc:sldLayoutMkLst>
        </pc:sldLayoutChg>
      </pc:sldMasterChg>
    </pc:docChg>
  </pc:docChgLst>
  <pc:docChgLst>
    <pc:chgData name="David Warner" userId="S::davidwarner@microsoft.com::51ffa14d-fdfd-4571-a787-ad4b3bb92711" providerId="AD" clId="Web-{F04DF8D8-485E-4DF0-B1A7-E202EE4C9724}"/>
    <pc:docChg chg="modSld">
      <pc:chgData name="David Warner" userId="S::davidwarner@microsoft.com::51ffa14d-fdfd-4571-a787-ad4b3bb92711" providerId="AD" clId="Web-{F04DF8D8-485E-4DF0-B1A7-E202EE4C9724}" dt="2022-04-26T15:03:15.040" v="5" actId="20577"/>
      <pc:docMkLst>
        <pc:docMk/>
      </pc:docMkLst>
      <pc:sldChg chg="modSp">
        <pc:chgData name="David Warner" userId="S::davidwarner@microsoft.com::51ffa14d-fdfd-4571-a787-ad4b3bb92711" providerId="AD" clId="Web-{F04DF8D8-485E-4DF0-B1A7-E202EE4C9724}" dt="2022-04-26T15:03:15.040" v="5" actId="20577"/>
        <pc:sldMkLst>
          <pc:docMk/>
          <pc:sldMk cId="10702720" sldId="2079"/>
        </pc:sldMkLst>
        <pc:spChg chg="mod">
          <ac:chgData name="David Warner" userId="S::davidwarner@microsoft.com::51ffa14d-fdfd-4571-a787-ad4b3bb92711" providerId="AD" clId="Web-{F04DF8D8-485E-4DF0-B1A7-E202EE4C9724}" dt="2022-04-26T15:03:15.040" v="5" actId="20577"/>
          <ac:spMkLst>
            <pc:docMk/>
            <pc:sldMk cId="10702720" sldId="2079"/>
            <ac:spMk id="8" creationId="{00000000-0000-0000-0000-000000000000}"/>
          </ac:spMkLst>
        </pc:spChg>
      </pc:sldChg>
      <pc:sldChg chg="modSp">
        <pc:chgData name="David Warner" userId="S::davidwarner@microsoft.com::51ffa14d-fdfd-4571-a787-ad4b3bb92711" providerId="AD" clId="Web-{F04DF8D8-485E-4DF0-B1A7-E202EE4C9724}" dt="2022-04-26T15:03:10.243" v="2" actId="20577"/>
        <pc:sldMkLst>
          <pc:docMk/>
          <pc:sldMk cId="778883926" sldId="2076136264"/>
        </pc:sldMkLst>
        <pc:spChg chg="mod">
          <ac:chgData name="David Warner" userId="S::davidwarner@microsoft.com::51ffa14d-fdfd-4571-a787-ad4b3bb92711" providerId="AD" clId="Web-{F04DF8D8-485E-4DF0-B1A7-E202EE4C9724}" dt="2022-04-26T15:03:10.243" v="2" actId="20577"/>
          <ac:spMkLst>
            <pc:docMk/>
            <pc:sldMk cId="778883926" sldId="2076136264"/>
            <ac:spMk id="14" creationId="{953584C8-8734-42EA-AD16-6AA2B405D249}"/>
          </ac:spMkLst>
        </pc:spChg>
      </pc:sldChg>
    </pc:docChg>
  </pc:docChgLst>
  <pc:docChgLst>
    <pc:chgData name="Brian Jackett" userId="e2c557f4-fffa-4012-a1e1-e15087bfdbac" providerId="ADAL" clId="{A3D7224D-CD8D-4BD5-8C08-ED9B93D04812}"/>
    <pc:docChg chg="custSel modSld">
      <pc:chgData name="Brian Jackett" userId="e2c557f4-fffa-4012-a1e1-e15087bfdbac" providerId="ADAL" clId="{A3D7224D-CD8D-4BD5-8C08-ED9B93D04812}" dt="2021-12-14T11:18:30.711" v="18" actId="1076"/>
      <pc:docMkLst>
        <pc:docMk/>
      </pc:docMkLst>
      <pc:sldChg chg="modSp">
        <pc:chgData name="Brian Jackett" userId="e2c557f4-fffa-4012-a1e1-e15087bfdbac" providerId="ADAL" clId="{A3D7224D-CD8D-4BD5-8C08-ED9B93D04812}" dt="2021-12-10T19:26:12.813" v="2" actId="20577"/>
        <pc:sldMkLst>
          <pc:docMk/>
          <pc:sldMk cId="287163252" sldId="1567"/>
        </pc:sldMkLst>
        <pc:spChg chg="mod">
          <ac:chgData name="Brian Jackett" userId="e2c557f4-fffa-4012-a1e1-e15087bfdbac" providerId="ADAL" clId="{A3D7224D-CD8D-4BD5-8C08-ED9B93D04812}" dt="2021-12-10T19:26:12.813" v="2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addSp delSp modSp mod">
        <pc:chgData name="Brian Jackett" userId="e2c557f4-fffa-4012-a1e1-e15087bfdbac" providerId="ADAL" clId="{A3D7224D-CD8D-4BD5-8C08-ED9B93D04812}" dt="2021-12-14T11:18:30.711" v="18" actId="1076"/>
        <pc:sldMkLst>
          <pc:docMk/>
          <pc:sldMk cId="4046856784" sldId="2134805599"/>
        </pc:sldMkLst>
        <pc:spChg chg="del ord">
          <ac:chgData name="Brian Jackett" userId="e2c557f4-fffa-4012-a1e1-e15087bfdbac" providerId="ADAL" clId="{A3D7224D-CD8D-4BD5-8C08-ED9B93D04812}" dt="2021-12-14T11:18:14.751" v="14" actId="478"/>
          <ac:spMkLst>
            <pc:docMk/>
            <pc:sldMk cId="4046856784" sldId="2134805599"/>
            <ac:spMk id="2" creationId="{4A038C55-4C11-4956-AF87-AFA5251FADD1}"/>
          </ac:spMkLst>
        </pc:spChg>
        <pc:picChg chg="add del mod">
          <ac:chgData name="Brian Jackett" userId="e2c557f4-fffa-4012-a1e1-e15087bfdbac" providerId="ADAL" clId="{A3D7224D-CD8D-4BD5-8C08-ED9B93D04812}" dt="2021-12-14T11:12:52.162" v="7" actId="478"/>
          <ac:picMkLst>
            <pc:docMk/>
            <pc:sldMk cId="4046856784" sldId="2134805599"/>
            <ac:picMk id="4" creationId="{A36FD18C-AAE7-4134-BB0E-776DB877CBCF}"/>
          </ac:picMkLst>
        </pc:picChg>
        <pc:picChg chg="add mod">
          <ac:chgData name="Brian Jackett" userId="e2c557f4-fffa-4012-a1e1-e15087bfdbac" providerId="ADAL" clId="{A3D7224D-CD8D-4BD5-8C08-ED9B93D04812}" dt="2021-12-14T11:18:26.952" v="17" actId="14100"/>
          <ac:picMkLst>
            <pc:docMk/>
            <pc:sldMk cId="4046856784" sldId="2134805599"/>
            <ac:picMk id="5" creationId="{6FB157B0-3210-447A-B43D-E8E2C727BBA5}"/>
          </ac:picMkLst>
        </pc:picChg>
        <pc:picChg chg="add mod">
          <ac:chgData name="Brian Jackett" userId="e2c557f4-fffa-4012-a1e1-e15087bfdbac" providerId="ADAL" clId="{A3D7224D-CD8D-4BD5-8C08-ED9B93D04812}" dt="2021-12-14T11:18:30.711" v="18" actId="1076"/>
          <ac:picMkLst>
            <pc:docMk/>
            <pc:sldMk cId="4046856784" sldId="2134805599"/>
            <ac:picMk id="7" creationId="{93001DF5-9087-4B0A-996D-1A937CAEC3C6}"/>
          </ac:picMkLst>
        </pc:picChg>
      </pc:sldChg>
    </pc:docChg>
  </pc:docChgLst>
  <pc:docChgLst>
    <pc:chgData name="Ayca Bas" userId="d5a7dadb-f04d-4f30-920f-4a45336a6ebf" providerId="ADAL" clId="{743724A8-8BB5-46F9-9F04-07D6DDFD83A4}"/>
    <pc:docChg chg="addSld delSld modSld modSection">
      <pc:chgData name="Ayca Bas" userId="d5a7dadb-f04d-4f30-920f-4a45336a6ebf" providerId="ADAL" clId="{743724A8-8BB5-46F9-9F04-07D6DDFD83A4}" dt="2022-04-04T09:12:45.771" v="5"/>
      <pc:docMkLst>
        <pc:docMk/>
      </pc:docMkLst>
      <pc:sldChg chg="del">
        <pc:chgData name="Ayca Bas" userId="d5a7dadb-f04d-4f30-920f-4a45336a6ebf" providerId="ADAL" clId="{743724A8-8BB5-46F9-9F04-07D6DDFD83A4}" dt="2022-04-04T09:12:11.958" v="4" actId="47"/>
        <pc:sldMkLst>
          <pc:docMk/>
          <pc:sldMk cId="792834091" sldId="265"/>
        </pc:sldMkLst>
      </pc:sldChg>
      <pc:sldChg chg="addSp add del mod setBg addCm">
        <pc:chgData name="Ayca Bas" userId="d5a7dadb-f04d-4f30-920f-4a45336a6ebf" providerId="ADAL" clId="{743724A8-8BB5-46F9-9F04-07D6DDFD83A4}" dt="2022-04-04T09:12:45.771" v="5"/>
        <pc:sldMkLst>
          <pc:docMk/>
          <pc:sldMk cId="3917250203" sldId="266"/>
        </pc:sldMkLst>
        <pc:spChg chg="add">
          <ac:chgData name="Ayca Bas" userId="d5a7dadb-f04d-4f30-920f-4a45336a6ebf" providerId="ADAL" clId="{743724A8-8BB5-46F9-9F04-07D6DDFD83A4}" dt="2022-04-04T09:12:07.074" v="3" actId="22"/>
          <ac:spMkLst>
            <pc:docMk/>
            <pc:sldMk cId="3917250203" sldId="266"/>
            <ac:spMk id="2" creationId="{9CD11B11-7268-CBE9-D085-33A975CDA459}"/>
          </ac:spMkLst>
        </pc:spChg>
      </pc:sldChg>
    </pc:docChg>
  </pc:docChgLst>
  <pc:docChgLst>
    <pc:chgData name="Wajeed Shaikh" userId="943a82b8-fdb9-4dbf-aa6c-31e37bb9aed6" providerId="ADAL" clId="{22E781D9-0E0D-4E1B-AEE0-86EFC2FBF360}"/>
    <pc:docChg chg="custSel modSld">
      <pc:chgData name="Wajeed Shaikh" userId="943a82b8-fdb9-4dbf-aa6c-31e37bb9aed6" providerId="ADAL" clId="{22E781D9-0E0D-4E1B-AEE0-86EFC2FBF360}" dt="2022-06-14T14:56:57.502" v="908"/>
      <pc:docMkLst>
        <pc:docMk/>
      </pc:docMkLst>
      <pc:sldChg chg="addSp delSp modSp mod modCm modNotesTx">
        <pc:chgData name="Wajeed Shaikh" userId="943a82b8-fdb9-4dbf-aa6c-31e37bb9aed6" providerId="ADAL" clId="{22E781D9-0E0D-4E1B-AEE0-86EFC2FBF360}" dt="2022-06-14T14:56:57.502" v="908"/>
        <pc:sldMkLst>
          <pc:docMk/>
          <pc:sldMk cId="3194623737" sldId="2145707281"/>
        </pc:sldMkLst>
        <pc:spChg chg="del">
          <ac:chgData name="Wajeed Shaikh" userId="943a82b8-fdb9-4dbf-aa6c-31e37bb9aed6" providerId="ADAL" clId="{22E781D9-0E0D-4E1B-AEE0-86EFC2FBF360}" dt="2022-06-14T14:13:08.820" v="5" actId="478"/>
          <ac:spMkLst>
            <pc:docMk/>
            <pc:sldMk cId="3194623737" sldId="2145707281"/>
            <ac:spMk id="4" creationId="{43F8C0B9-8FCC-6438-706B-4E2454110DBE}"/>
          </ac:spMkLst>
        </pc:spChg>
        <pc:spChg chg="mod">
          <ac:chgData name="Wajeed Shaikh" userId="943a82b8-fdb9-4dbf-aa6c-31e37bb9aed6" providerId="ADAL" clId="{22E781D9-0E0D-4E1B-AEE0-86EFC2FBF360}" dt="2022-06-14T14:24:47.130" v="192" actId="14100"/>
          <ac:spMkLst>
            <pc:docMk/>
            <pc:sldMk cId="3194623737" sldId="2145707281"/>
            <ac:spMk id="5" creationId="{4BEE597E-27B7-B8B8-5BE5-06D59B4D2FCE}"/>
          </ac:spMkLst>
        </pc:spChg>
        <pc:spChg chg="del">
          <ac:chgData name="Wajeed Shaikh" userId="943a82b8-fdb9-4dbf-aa6c-31e37bb9aed6" providerId="ADAL" clId="{22E781D9-0E0D-4E1B-AEE0-86EFC2FBF360}" dt="2022-06-14T14:05:46.517" v="0" actId="478"/>
          <ac:spMkLst>
            <pc:docMk/>
            <pc:sldMk cId="3194623737" sldId="2145707281"/>
            <ac:spMk id="7" creationId="{F5278422-A443-5C76-6461-01E8FBD13D34}"/>
          </ac:spMkLst>
        </pc:spChg>
        <pc:spChg chg="del">
          <ac:chgData name="Wajeed Shaikh" userId="943a82b8-fdb9-4dbf-aa6c-31e37bb9aed6" providerId="ADAL" clId="{22E781D9-0E0D-4E1B-AEE0-86EFC2FBF360}" dt="2022-06-14T14:13:07.953" v="4" actId="478"/>
          <ac:spMkLst>
            <pc:docMk/>
            <pc:sldMk cId="3194623737" sldId="2145707281"/>
            <ac:spMk id="8" creationId="{955C006F-745F-614C-E62E-6747E59B2030}"/>
          </ac:spMkLst>
        </pc:spChg>
        <pc:spChg chg="mod">
          <ac:chgData name="Wajeed Shaikh" userId="943a82b8-fdb9-4dbf-aa6c-31e37bb9aed6" providerId="ADAL" clId="{22E781D9-0E0D-4E1B-AEE0-86EFC2FBF360}" dt="2022-06-14T14:20:42.269" v="161" actId="14100"/>
          <ac:spMkLst>
            <pc:docMk/>
            <pc:sldMk cId="3194623737" sldId="2145707281"/>
            <ac:spMk id="13" creationId="{8C27AAF9-B019-4867-8FA2-F8A8405DC2B0}"/>
          </ac:spMkLst>
        </pc:spChg>
        <pc:spChg chg="add del">
          <ac:chgData name="Wajeed Shaikh" userId="943a82b8-fdb9-4dbf-aa6c-31e37bb9aed6" providerId="ADAL" clId="{22E781D9-0E0D-4E1B-AEE0-86EFC2FBF360}" dt="2022-06-14T14:14:28.834" v="106" actId="478"/>
          <ac:spMkLst>
            <pc:docMk/>
            <pc:sldMk cId="3194623737" sldId="2145707281"/>
            <ac:spMk id="14" creationId="{CC48D89F-A7D7-FA4F-6CD4-EE4D1E6B7782}"/>
          </ac:spMkLst>
        </pc:spChg>
        <pc:spChg chg="add mod">
          <ac:chgData name="Wajeed Shaikh" userId="943a82b8-fdb9-4dbf-aa6c-31e37bb9aed6" providerId="ADAL" clId="{22E781D9-0E0D-4E1B-AEE0-86EFC2FBF360}" dt="2022-06-14T14:28:15.345" v="208" actId="20577"/>
          <ac:spMkLst>
            <pc:docMk/>
            <pc:sldMk cId="3194623737" sldId="2145707281"/>
            <ac:spMk id="27" creationId="{A3AD8671-C169-B5C6-1B80-741866D2F89A}"/>
          </ac:spMkLst>
        </pc:spChg>
        <pc:spChg chg="del mod">
          <ac:chgData name="Wajeed Shaikh" userId="943a82b8-fdb9-4dbf-aa6c-31e37bb9aed6" providerId="ADAL" clId="{22E781D9-0E0D-4E1B-AEE0-86EFC2FBF360}" dt="2022-06-14T14:20:35.735" v="160" actId="478"/>
          <ac:spMkLst>
            <pc:docMk/>
            <pc:sldMk cId="3194623737" sldId="2145707281"/>
            <ac:spMk id="33" creationId="{94DB5CBE-95AD-4FC6-8C7B-739B6EB97627}"/>
          </ac:spMkLst>
        </pc:spChg>
        <pc:spChg chg="del">
          <ac:chgData name="Wajeed Shaikh" userId="943a82b8-fdb9-4dbf-aa6c-31e37bb9aed6" providerId="ADAL" clId="{22E781D9-0E0D-4E1B-AEE0-86EFC2FBF360}" dt="2022-06-14T14:20:35.735" v="160" actId="478"/>
          <ac:spMkLst>
            <pc:docMk/>
            <pc:sldMk cId="3194623737" sldId="2145707281"/>
            <ac:spMk id="36" creationId="{042B4662-4D2E-67B8-FC87-40DF3A293DDE}"/>
          </ac:spMkLst>
        </pc:spChg>
        <pc:spChg chg="mod">
          <ac:chgData name="Wajeed Shaikh" userId="943a82b8-fdb9-4dbf-aa6c-31e37bb9aed6" providerId="ADAL" clId="{22E781D9-0E0D-4E1B-AEE0-86EFC2FBF360}" dt="2022-06-14T14:34:22.626" v="306" actId="1076"/>
          <ac:spMkLst>
            <pc:docMk/>
            <pc:sldMk cId="3194623737" sldId="2145707281"/>
            <ac:spMk id="39" creationId="{88507CB0-14BD-F9C6-3E87-627240967300}"/>
          </ac:spMkLst>
        </pc:spChg>
        <pc:spChg chg="add del mod">
          <ac:chgData name="Wajeed Shaikh" userId="943a82b8-fdb9-4dbf-aa6c-31e37bb9aed6" providerId="ADAL" clId="{22E781D9-0E0D-4E1B-AEE0-86EFC2FBF360}" dt="2022-06-14T14:28:41.708" v="212" actId="478"/>
          <ac:spMkLst>
            <pc:docMk/>
            <pc:sldMk cId="3194623737" sldId="2145707281"/>
            <ac:spMk id="40" creationId="{1838250D-4B0C-28E5-46CB-27ED8382C971}"/>
          </ac:spMkLst>
        </pc:spChg>
        <pc:spChg chg="add mod">
          <ac:chgData name="Wajeed Shaikh" userId="943a82b8-fdb9-4dbf-aa6c-31e37bb9aed6" providerId="ADAL" clId="{22E781D9-0E0D-4E1B-AEE0-86EFC2FBF360}" dt="2022-06-14T14:31:15.837" v="283" actId="1076"/>
          <ac:spMkLst>
            <pc:docMk/>
            <pc:sldMk cId="3194623737" sldId="2145707281"/>
            <ac:spMk id="41" creationId="{AC6FEDCC-5C9B-D86C-19B0-7EC764DB13EE}"/>
          </ac:spMkLst>
        </pc:spChg>
        <pc:spChg chg="add mod">
          <ac:chgData name="Wajeed Shaikh" userId="943a82b8-fdb9-4dbf-aa6c-31e37bb9aed6" providerId="ADAL" clId="{22E781D9-0E0D-4E1B-AEE0-86EFC2FBF360}" dt="2022-06-14T14:30:21.349" v="262" actId="14100"/>
          <ac:spMkLst>
            <pc:docMk/>
            <pc:sldMk cId="3194623737" sldId="2145707281"/>
            <ac:spMk id="47" creationId="{6E697DB5-8BA3-76C1-DF84-32E39FB3F06F}"/>
          </ac:spMkLst>
        </pc:spChg>
        <pc:spChg chg="add del mod">
          <ac:chgData name="Wajeed Shaikh" userId="943a82b8-fdb9-4dbf-aa6c-31e37bb9aed6" providerId="ADAL" clId="{22E781D9-0E0D-4E1B-AEE0-86EFC2FBF360}" dt="2022-06-14T14:43:20.010" v="583" actId="478"/>
          <ac:spMkLst>
            <pc:docMk/>
            <pc:sldMk cId="3194623737" sldId="2145707281"/>
            <ac:spMk id="49" creationId="{CD434C94-50FC-C696-632E-73963CA9BCEE}"/>
          </ac:spMkLst>
        </pc:spChg>
        <pc:spChg chg="del">
          <ac:chgData name="Wajeed Shaikh" userId="943a82b8-fdb9-4dbf-aa6c-31e37bb9aed6" providerId="ADAL" clId="{22E781D9-0E0D-4E1B-AEE0-86EFC2FBF360}" dt="2022-06-14T14:20:35.735" v="160" actId="478"/>
          <ac:spMkLst>
            <pc:docMk/>
            <pc:sldMk cId="3194623737" sldId="2145707281"/>
            <ac:spMk id="50" creationId="{3886C967-42FA-4EF8-9DEA-4AF24ECC189E}"/>
          </ac:spMkLst>
        </pc:spChg>
        <pc:spChg chg="del">
          <ac:chgData name="Wajeed Shaikh" userId="943a82b8-fdb9-4dbf-aa6c-31e37bb9aed6" providerId="ADAL" clId="{22E781D9-0E0D-4E1B-AEE0-86EFC2FBF360}" dt="2022-06-14T14:28:01.755" v="203" actId="478"/>
          <ac:spMkLst>
            <pc:docMk/>
            <pc:sldMk cId="3194623737" sldId="2145707281"/>
            <ac:spMk id="51" creationId="{35747CCF-4467-42A0-935E-53C882AC012E}"/>
          </ac:spMkLst>
        </pc:spChg>
        <pc:spChg chg="add mod">
          <ac:chgData name="Wajeed Shaikh" userId="943a82b8-fdb9-4dbf-aa6c-31e37bb9aed6" providerId="ADAL" clId="{22E781D9-0E0D-4E1B-AEE0-86EFC2FBF360}" dt="2022-06-14T14:43:25.454" v="588" actId="1076"/>
          <ac:spMkLst>
            <pc:docMk/>
            <pc:sldMk cId="3194623737" sldId="2145707281"/>
            <ac:spMk id="52" creationId="{18F5A409-8E6D-8238-D2E3-6576D3360D2B}"/>
          </ac:spMkLst>
        </pc:spChg>
        <pc:spChg chg="del">
          <ac:chgData name="Wajeed Shaikh" userId="943a82b8-fdb9-4dbf-aa6c-31e37bb9aed6" providerId="ADAL" clId="{22E781D9-0E0D-4E1B-AEE0-86EFC2FBF360}" dt="2022-06-14T14:28:03.071" v="204" actId="478"/>
          <ac:spMkLst>
            <pc:docMk/>
            <pc:sldMk cId="3194623737" sldId="2145707281"/>
            <ac:spMk id="55" creationId="{7B608F18-EC54-9316-9719-BB5C11330858}"/>
          </ac:spMkLst>
        </pc:spChg>
        <pc:spChg chg="mod">
          <ac:chgData name="Wajeed Shaikh" userId="943a82b8-fdb9-4dbf-aa6c-31e37bb9aed6" providerId="ADAL" clId="{22E781D9-0E0D-4E1B-AEE0-86EFC2FBF360}" dt="2022-06-14T14:13:15.462" v="19" actId="20577"/>
          <ac:spMkLst>
            <pc:docMk/>
            <pc:sldMk cId="3194623737" sldId="2145707281"/>
            <ac:spMk id="65" creationId="{20B00786-2330-4F60-AEFD-545A4DAE0F4D}"/>
          </ac:spMkLst>
        </pc:spChg>
        <pc:spChg chg="del">
          <ac:chgData name="Wajeed Shaikh" userId="943a82b8-fdb9-4dbf-aa6c-31e37bb9aed6" providerId="ADAL" clId="{22E781D9-0E0D-4E1B-AEE0-86EFC2FBF360}" dt="2022-06-14T14:16:52.044" v="121" actId="478"/>
          <ac:spMkLst>
            <pc:docMk/>
            <pc:sldMk cId="3194623737" sldId="2145707281"/>
            <ac:spMk id="73" creationId="{1F207C2B-FC32-45FD-8665-FEC0532C2A3E}"/>
          </ac:spMkLst>
        </pc:spChg>
        <pc:graphicFrameChg chg="add del mod">
          <ac:chgData name="Wajeed Shaikh" userId="943a82b8-fdb9-4dbf-aa6c-31e37bb9aed6" providerId="ADAL" clId="{22E781D9-0E0D-4E1B-AEE0-86EFC2FBF360}" dt="2022-06-14T14:27:23.540" v="193" actId="478"/>
          <ac:graphicFrameMkLst>
            <pc:docMk/>
            <pc:sldMk cId="3194623737" sldId="2145707281"/>
            <ac:graphicFrameMk id="25" creationId="{7BE1FBD1-AE96-ECF4-FB80-B22672E3C9E6}"/>
          </ac:graphicFrameMkLst>
        </pc:graphicFrameChg>
        <pc:graphicFrameChg chg="add mod">
          <ac:chgData name="Wajeed Shaikh" userId="943a82b8-fdb9-4dbf-aa6c-31e37bb9aed6" providerId="ADAL" clId="{22E781D9-0E0D-4E1B-AEE0-86EFC2FBF360}" dt="2022-06-14T14:30:46.256" v="281" actId="1076"/>
          <ac:graphicFrameMkLst>
            <pc:docMk/>
            <pc:sldMk cId="3194623737" sldId="2145707281"/>
            <ac:graphicFrameMk id="26" creationId="{B5567212-C4E0-27B6-1A26-741002BD70AA}"/>
          </ac:graphicFrameMkLst>
        </pc:graphicFrameChg>
        <pc:picChg chg="del">
          <ac:chgData name="Wajeed Shaikh" userId="943a82b8-fdb9-4dbf-aa6c-31e37bb9aed6" providerId="ADAL" clId="{22E781D9-0E0D-4E1B-AEE0-86EFC2FBF360}" dt="2022-06-14T14:14:02.887" v="104" actId="478"/>
          <ac:picMkLst>
            <pc:docMk/>
            <pc:sldMk cId="3194623737" sldId="2145707281"/>
            <ac:picMk id="11" creationId="{CE45F00F-2786-99D8-8EBE-E0579336A7A6}"/>
          </ac:picMkLst>
        </pc:picChg>
        <pc:picChg chg="add mod">
          <ac:chgData name="Wajeed Shaikh" userId="943a82b8-fdb9-4dbf-aa6c-31e37bb9aed6" providerId="ADAL" clId="{22E781D9-0E0D-4E1B-AEE0-86EFC2FBF360}" dt="2022-06-14T14:30:50.650" v="282" actId="1076"/>
          <ac:picMkLst>
            <pc:docMk/>
            <pc:sldMk cId="3194623737" sldId="2145707281"/>
            <ac:picMk id="21" creationId="{28628109-66F4-ECF8-DC9C-3853AF9B5120}"/>
          </ac:picMkLst>
        </pc:picChg>
        <pc:picChg chg="add mod">
          <ac:chgData name="Wajeed Shaikh" userId="943a82b8-fdb9-4dbf-aa6c-31e37bb9aed6" providerId="ADAL" clId="{22E781D9-0E0D-4E1B-AEE0-86EFC2FBF360}" dt="2022-06-14T14:43:27.135" v="589" actId="1076"/>
          <ac:picMkLst>
            <pc:docMk/>
            <pc:sldMk cId="3194623737" sldId="2145707281"/>
            <ac:picMk id="1028" creationId="{852AA573-2752-2442-719F-69805220F974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59933B27-7FFA-47F3-9DDB-E3E5E2AA23DC}"/>
    <pc:docChg chg="modSld">
      <pc:chgData name="David Warner" userId="S::david_dwarnerii.com#ext#@microsoft.onmicrosoft.com::acafcf14-4098-4a83-9425-e73571277a06" providerId="AD" clId="Web-{59933B27-7FFA-47F3-9DDB-E3E5E2AA23DC}" dt="2021-10-18T21:57:54.270" v="4" actId="20577"/>
      <pc:docMkLst>
        <pc:docMk/>
      </pc:docMkLst>
      <pc:sldChg chg="modSp">
        <pc:chgData name="David Warner" userId="S::david_dwarnerii.com#ext#@microsoft.onmicrosoft.com::acafcf14-4098-4a83-9425-e73571277a06" providerId="AD" clId="Web-{59933B27-7FFA-47F3-9DDB-E3E5E2AA23DC}" dt="2021-10-18T21:57:54.270" v="4" actId="20577"/>
        <pc:sldMkLst>
          <pc:docMk/>
          <pc:sldMk cId="1812315545" sldId="2134805597"/>
        </pc:sldMkLst>
        <pc:spChg chg="mod">
          <ac:chgData name="David Warner" userId="S::david_dwarnerii.com#ext#@microsoft.onmicrosoft.com::acafcf14-4098-4a83-9425-e73571277a06" providerId="AD" clId="Web-{59933B27-7FFA-47F3-9DDB-E3E5E2AA23DC}" dt="2021-10-18T21:57:54.270" v="4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Luca Bandinelli" userId="57ae5c47-08e3-4296-aa82-17ea96a76e21" providerId="ADAL" clId="{3DECA05C-3E5A-4F17-97B6-4E65DC6FBE58}"/>
    <pc:docChg chg="undo redo custSel addSld modSld">
      <pc:chgData name="Luca Bandinelli" userId="57ae5c47-08e3-4296-aa82-17ea96a76e21" providerId="ADAL" clId="{3DECA05C-3E5A-4F17-97B6-4E65DC6FBE58}" dt="2022-03-01T00:49:44.524" v="1164" actId="20577"/>
      <pc:docMkLst>
        <pc:docMk/>
      </pc:docMkLst>
      <pc:sldChg chg="addSp delSp modSp add mod">
        <pc:chgData name="Luca Bandinelli" userId="57ae5c47-08e3-4296-aa82-17ea96a76e21" providerId="ADAL" clId="{3DECA05C-3E5A-4F17-97B6-4E65DC6FBE58}" dt="2022-02-28T19:06:42.927" v="332" actId="403"/>
        <pc:sldMkLst>
          <pc:docMk/>
          <pc:sldMk cId="2974719989" sldId="267"/>
        </pc:sldMkLst>
        <pc:spChg chg="mod">
          <ac:chgData name="Luca Bandinelli" userId="57ae5c47-08e3-4296-aa82-17ea96a76e21" providerId="ADAL" clId="{3DECA05C-3E5A-4F17-97B6-4E65DC6FBE58}" dt="2022-02-28T19:06:10.366" v="311" actId="20577"/>
          <ac:spMkLst>
            <pc:docMk/>
            <pc:sldMk cId="2974719989" sldId="267"/>
            <ac:spMk id="2" creationId="{00000000-0000-0000-0000-000000000000}"/>
          </ac:spMkLst>
        </pc:spChg>
        <pc:spChg chg="mod">
          <ac:chgData name="Luca Bandinelli" userId="57ae5c47-08e3-4296-aa82-17ea96a76e21" providerId="ADAL" clId="{3DECA05C-3E5A-4F17-97B6-4E65DC6FBE58}" dt="2022-02-28T19:06:42.927" v="332" actId="403"/>
          <ac:spMkLst>
            <pc:docMk/>
            <pc:sldMk cId="2974719989" sldId="267"/>
            <ac:spMk id="3" creationId="{00000000-0000-0000-0000-000000000000}"/>
          </ac:spMkLst>
        </pc:spChg>
        <pc:spChg chg="add del">
          <ac:chgData name="Luca Bandinelli" userId="57ae5c47-08e3-4296-aa82-17ea96a76e21" providerId="ADAL" clId="{3DECA05C-3E5A-4F17-97B6-4E65DC6FBE58}" dt="2022-02-28T19:01:32.421" v="120"/>
          <ac:spMkLst>
            <pc:docMk/>
            <pc:sldMk cId="2974719989" sldId="267"/>
            <ac:spMk id="7" creationId="{CE5E88F1-22AF-4500-B981-F1AABBB4AF50}"/>
          </ac:spMkLst>
        </pc:spChg>
        <pc:spChg chg="add del">
          <ac:chgData name="Luca Bandinelli" userId="57ae5c47-08e3-4296-aa82-17ea96a76e21" providerId="ADAL" clId="{3DECA05C-3E5A-4F17-97B6-4E65DC6FBE58}" dt="2022-02-28T19:01:35.733" v="122"/>
          <ac:spMkLst>
            <pc:docMk/>
            <pc:sldMk cId="2974719989" sldId="267"/>
            <ac:spMk id="8" creationId="{CC74F76A-00F5-4FD6-AE59-F28862D47C4A}"/>
          </ac:spMkLst>
        </pc:spChg>
      </pc:sldChg>
      <pc:sldChg chg="addSp delSp modSp add mod">
        <pc:chgData name="Luca Bandinelli" userId="57ae5c47-08e3-4296-aa82-17ea96a76e21" providerId="ADAL" clId="{3DECA05C-3E5A-4F17-97B6-4E65DC6FBE58}" dt="2022-03-01T00:49:44.524" v="1164" actId="20577"/>
        <pc:sldMkLst>
          <pc:docMk/>
          <pc:sldMk cId="3452186815" sldId="2134805611"/>
        </pc:sldMkLst>
        <pc:spChg chg="mod">
          <ac:chgData name="Luca Bandinelli" userId="57ae5c47-08e3-4296-aa82-17ea96a76e21" providerId="ADAL" clId="{3DECA05C-3E5A-4F17-97B6-4E65DC6FBE58}" dt="2022-02-28T19:05:59.416" v="295" actId="20577"/>
          <ac:spMkLst>
            <pc:docMk/>
            <pc:sldMk cId="3452186815" sldId="2134805611"/>
            <ac:spMk id="2" creationId="{00000000-0000-0000-0000-000000000000}"/>
          </ac:spMkLst>
        </pc:spChg>
        <pc:spChg chg="del mod">
          <ac:chgData name="Luca Bandinelli" userId="57ae5c47-08e3-4296-aa82-17ea96a76e21" providerId="ADAL" clId="{3DECA05C-3E5A-4F17-97B6-4E65DC6FBE58}" dt="2022-02-28T19:07:01.883" v="335" actId="478"/>
          <ac:spMkLst>
            <pc:docMk/>
            <pc:sldMk cId="3452186815" sldId="2134805611"/>
            <ac:spMk id="3" creationId="{00000000-0000-0000-0000-000000000000}"/>
          </ac:spMkLst>
        </pc:spChg>
        <pc:spChg chg="add mod">
          <ac:chgData name="Luca Bandinelli" userId="57ae5c47-08e3-4296-aa82-17ea96a76e21" providerId="ADAL" clId="{3DECA05C-3E5A-4F17-97B6-4E65DC6FBE58}" dt="2022-02-28T19:05:43.907" v="275" actId="20577"/>
          <ac:spMkLst>
            <pc:docMk/>
            <pc:sldMk cId="3452186815" sldId="2134805611"/>
            <ac:spMk id="7" creationId="{C6C35CCE-6C38-4506-843E-D6AF2D179860}"/>
          </ac:spMkLst>
        </pc:spChg>
        <pc:spChg chg="add del mod">
          <ac:chgData name="Luca Bandinelli" userId="57ae5c47-08e3-4296-aa82-17ea96a76e21" providerId="ADAL" clId="{3DECA05C-3E5A-4F17-97B6-4E65DC6FBE58}" dt="2022-02-28T19:07:04.854" v="336" actId="478"/>
          <ac:spMkLst>
            <pc:docMk/>
            <pc:sldMk cId="3452186815" sldId="2134805611"/>
            <ac:spMk id="10" creationId="{5975F96C-E485-4914-9264-498462B00A2D}"/>
          </ac:spMkLst>
        </pc:spChg>
        <pc:spChg chg="add mod">
          <ac:chgData name="Luca Bandinelli" userId="57ae5c47-08e3-4296-aa82-17ea96a76e21" providerId="ADAL" clId="{3DECA05C-3E5A-4F17-97B6-4E65DC6FBE58}" dt="2022-03-01T00:49:44.524" v="1164" actId="20577"/>
          <ac:spMkLst>
            <pc:docMk/>
            <pc:sldMk cId="3452186815" sldId="2134805611"/>
            <ac:spMk id="12" creationId="{24EC370B-AF62-4FF0-9567-91771F6DF07D}"/>
          </ac:spMkLst>
        </pc:spChg>
      </pc:sldChg>
    </pc:docChg>
  </pc:docChgLst>
  <pc:docChgLst>
    <pc:chgData name="Vesa Juvonen" userId="c7243be1-99a3-4752-ab2a-0cf698cf8236" providerId="ADAL" clId="{78E3BF9E-799E-44E5-ACC3-D2E137993424}"/>
    <pc:docChg chg="custSel addSld delSld modSld delMainMaster modSection">
      <pc:chgData name="Vesa Juvonen" userId="c7243be1-99a3-4752-ab2a-0cf698cf8236" providerId="ADAL" clId="{78E3BF9E-799E-44E5-ACC3-D2E137993424}" dt="2022-05-20T17:27:10.484" v="627"/>
      <pc:docMkLst>
        <pc:docMk/>
      </pc:docMkLst>
      <pc:sldChg chg="addSp delSp modSp mod">
        <pc:chgData name="Vesa Juvonen" userId="c7243be1-99a3-4752-ab2a-0cf698cf8236" providerId="ADAL" clId="{78E3BF9E-799E-44E5-ACC3-D2E137993424}" dt="2022-05-20T17:26:28.637" v="625" actId="1076"/>
        <pc:sldMkLst>
          <pc:docMk/>
          <pc:sldMk cId="10702720" sldId="2079"/>
        </pc:sldMkLst>
        <pc:spChg chg="mod">
          <ac:chgData name="Vesa Juvonen" userId="c7243be1-99a3-4752-ab2a-0cf698cf8236" providerId="ADAL" clId="{78E3BF9E-799E-44E5-ACC3-D2E137993424}" dt="2022-05-20T15:14:26.720" v="194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78E3BF9E-799E-44E5-ACC3-D2E137993424}" dt="2022-05-20T17:26:28.637" v="625" actId="1076"/>
          <ac:picMkLst>
            <pc:docMk/>
            <pc:sldMk cId="10702720" sldId="2079"/>
            <ac:picMk id="2" creationId="{0E99B0C9-8554-DFA4-79BD-23F75A31EE18}"/>
          </ac:picMkLst>
        </pc:picChg>
        <pc:picChg chg="add mod">
          <ac:chgData name="Vesa Juvonen" userId="c7243be1-99a3-4752-ab2a-0cf698cf8236" providerId="ADAL" clId="{78E3BF9E-799E-44E5-ACC3-D2E137993424}" dt="2022-05-20T17:26:28.637" v="625" actId="1076"/>
          <ac:picMkLst>
            <pc:docMk/>
            <pc:sldMk cId="10702720" sldId="2079"/>
            <ac:picMk id="4" creationId="{BBA16C88-8BCE-EACC-2FB3-4079170775A8}"/>
          </ac:picMkLst>
        </pc:picChg>
        <pc:picChg chg="del">
          <ac:chgData name="Vesa Juvonen" userId="c7243be1-99a3-4752-ab2a-0cf698cf8236" providerId="ADAL" clId="{78E3BF9E-799E-44E5-ACC3-D2E137993424}" dt="2022-05-20T15:22:22.261" v="615" actId="478"/>
          <ac:picMkLst>
            <pc:docMk/>
            <pc:sldMk cId="10702720" sldId="2079"/>
            <ac:picMk id="1026" creationId="{8580D21E-8498-D013-DACE-5760B272AC6D}"/>
          </ac:picMkLst>
        </pc:picChg>
        <pc:picChg chg="del">
          <ac:chgData name="Vesa Juvonen" userId="c7243be1-99a3-4752-ab2a-0cf698cf8236" providerId="ADAL" clId="{78E3BF9E-799E-44E5-ACC3-D2E137993424}" dt="2022-05-20T15:22:22.261" v="615" actId="478"/>
          <ac:picMkLst>
            <pc:docMk/>
            <pc:sldMk cId="10702720" sldId="2079"/>
            <ac:picMk id="1028" creationId="{C4B3322F-78C4-AD2B-E6E2-122584687A8F}"/>
          </ac:picMkLst>
        </pc:picChg>
        <pc:picChg chg="del">
          <ac:chgData name="Vesa Juvonen" userId="c7243be1-99a3-4752-ab2a-0cf698cf8236" providerId="ADAL" clId="{78E3BF9E-799E-44E5-ACC3-D2E137993424}" dt="2022-05-20T15:22:22.261" v="615" actId="478"/>
          <ac:picMkLst>
            <pc:docMk/>
            <pc:sldMk cId="10702720" sldId="2079"/>
            <ac:picMk id="1030" creationId="{F648B030-6406-D231-8E07-9B911D60E89C}"/>
          </ac:picMkLst>
        </pc:picChg>
      </pc:sldChg>
      <pc:sldChg chg="add del">
        <pc:chgData name="Vesa Juvonen" userId="c7243be1-99a3-4752-ab2a-0cf698cf8236" providerId="ADAL" clId="{78E3BF9E-799E-44E5-ACC3-D2E137993424}" dt="2022-05-20T15:20:21.965" v="610"/>
        <pc:sldMkLst>
          <pc:docMk/>
          <pc:sldMk cId="979604221" sldId="11618"/>
        </pc:sldMkLst>
      </pc:sldChg>
      <pc:sldChg chg="addSp modSp mod">
        <pc:chgData name="Vesa Juvonen" userId="c7243be1-99a3-4752-ab2a-0cf698cf8236" providerId="ADAL" clId="{78E3BF9E-799E-44E5-ACC3-D2E137993424}" dt="2022-05-20T15:14:51.312" v="219" actId="242"/>
        <pc:sldMkLst>
          <pc:docMk/>
          <pc:sldMk cId="4046856784" sldId="2134805599"/>
        </pc:sldMkLst>
        <pc:spChg chg="add mod">
          <ac:chgData name="Vesa Juvonen" userId="c7243be1-99a3-4752-ab2a-0cf698cf8236" providerId="ADAL" clId="{78E3BF9E-799E-44E5-ACC3-D2E137993424}" dt="2022-05-20T15:14:51.312" v="219" actId="242"/>
          <ac:spMkLst>
            <pc:docMk/>
            <pc:sldMk cId="4046856784" sldId="2134805599"/>
            <ac:spMk id="2" creationId="{99B2BE34-E543-2E95-99BA-916735DB4DCD}"/>
          </ac:spMkLst>
        </pc:spChg>
      </pc:sldChg>
      <pc:sldChg chg="addSp mod addCm delCm">
        <pc:chgData name="Vesa Juvonen" userId="c7243be1-99a3-4752-ab2a-0cf698cf8236" providerId="ADAL" clId="{78E3BF9E-799E-44E5-ACC3-D2E137993424}" dt="2022-05-20T17:27:10.484" v="627"/>
        <pc:sldMkLst>
          <pc:docMk/>
          <pc:sldMk cId="1247101359" sldId="2145707276"/>
        </pc:sldMkLst>
        <pc:spChg chg="add">
          <ac:chgData name="Vesa Juvonen" userId="c7243be1-99a3-4752-ab2a-0cf698cf8236" providerId="ADAL" clId="{78E3BF9E-799E-44E5-ACC3-D2E137993424}" dt="2022-05-20T15:14:53.513" v="220" actId="22"/>
          <ac:spMkLst>
            <pc:docMk/>
            <pc:sldMk cId="1247101359" sldId="2145707276"/>
            <ac:spMk id="4" creationId="{AC7B7EBD-A074-CCDD-8D97-FFB262AD9FBB}"/>
          </ac:spMkLst>
        </pc:spChg>
      </pc:sldChg>
      <pc:sldChg chg="addSp delSp modSp new mod modClrScheme chgLayout">
        <pc:chgData name="Vesa Juvonen" userId="c7243be1-99a3-4752-ab2a-0cf698cf8236" providerId="ADAL" clId="{78E3BF9E-799E-44E5-ACC3-D2E137993424}" dt="2022-05-20T15:17:25.112" v="609" actId="20577"/>
        <pc:sldMkLst>
          <pc:docMk/>
          <pc:sldMk cId="456320588" sldId="2145707281"/>
        </pc:sldMkLst>
        <pc:spChg chg="del mod ord">
          <ac:chgData name="Vesa Juvonen" userId="c7243be1-99a3-4752-ab2a-0cf698cf8236" providerId="ADAL" clId="{78E3BF9E-799E-44E5-ACC3-D2E137993424}" dt="2022-05-20T15:15:14.074" v="223" actId="700"/>
          <ac:spMkLst>
            <pc:docMk/>
            <pc:sldMk cId="456320588" sldId="2145707281"/>
            <ac:spMk id="2" creationId="{65B36C77-EFDD-7FAB-081D-0FD82A2D8389}"/>
          </ac:spMkLst>
        </pc:spChg>
        <pc:spChg chg="del">
          <ac:chgData name="Vesa Juvonen" userId="c7243be1-99a3-4752-ab2a-0cf698cf8236" providerId="ADAL" clId="{78E3BF9E-799E-44E5-ACC3-D2E137993424}" dt="2022-05-20T15:15:14.074" v="223" actId="700"/>
          <ac:spMkLst>
            <pc:docMk/>
            <pc:sldMk cId="456320588" sldId="2145707281"/>
            <ac:spMk id="3" creationId="{E4C46604-11BC-F821-DC4A-EEA63A0D7C7D}"/>
          </ac:spMkLst>
        </pc:spChg>
        <pc:spChg chg="add mod ord">
          <ac:chgData name="Vesa Juvonen" userId="c7243be1-99a3-4752-ab2a-0cf698cf8236" providerId="ADAL" clId="{78E3BF9E-799E-44E5-ACC3-D2E137993424}" dt="2022-05-20T15:15:36.449" v="259" actId="700"/>
          <ac:spMkLst>
            <pc:docMk/>
            <pc:sldMk cId="456320588" sldId="2145707281"/>
            <ac:spMk id="4" creationId="{5BB8E935-29CB-8164-1C8F-BC82F6A53382}"/>
          </ac:spMkLst>
        </pc:spChg>
        <pc:spChg chg="add del mod ord">
          <ac:chgData name="Vesa Juvonen" userId="c7243be1-99a3-4752-ab2a-0cf698cf8236" providerId="ADAL" clId="{78E3BF9E-799E-44E5-ACC3-D2E137993424}" dt="2022-05-20T15:15:36.449" v="259" actId="700"/>
          <ac:spMkLst>
            <pc:docMk/>
            <pc:sldMk cId="456320588" sldId="2145707281"/>
            <ac:spMk id="5" creationId="{59AEEB86-AFFF-7852-73BF-EA2C0645D46B}"/>
          </ac:spMkLst>
        </pc:spChg>
        <pc:spChg chg="add mod">
          <ac:chgData name="Vesa Juvonen" userId="c7243be1-99a3-4752-ab2a-0cf698cf8236" providerId="ADAL" clId="{78E3BF9E-799E-44E5-ACC3-D2E137993424}" dt="2022-05-20T15:17:25.112" v="609" actId="20577"/>
          <ac:spMkLst>
            <pc:docMk/>
            <pc:sldMk cId="456320588" sldId="2145707281"/>
            <ac:spMk id="6" creationId="{B159F802-23EE-7282-D645-82563C891C47}"/>
          </ac:spMkLst>
        </pc:spChg>
      </pc:sldChg>
      <pc:sldChg chg="add del">
        <pc:chgData name="Vesa Juvonen" userId="c7243be1-99a3-4752-ab2a-0cf698cf8236" providerId="ADAL" clId="{78E3BF9E-799E-44E5-ACC3-D2E137993424}" dt="2022-05-20T15:20:21.965" v="610"/>
        <pc:sldMkLst>
          <pc:docMk/>
          <pc:sldMk cId="2654185869" sldId="2145707282"/>
        </pc:sldMkLst>
      </pc:sldChg>
      <pc:sldMasterChg chg="del delSldLayout">
        <pc:chgData name="Vesa Juvonen" userId="c7243be1-99a3-4752-ab2a-0cf698cf8236" providerId="ADAL" clId="{78E3BF9E-799E-44E5-ACC3-D2E137993424}" dt="2022-05-20T15:14:57.318" v="221" actId="47"/>
        <pc:sldMasterMkLst>
          <pc:docMk/>
          <pc:sldMasterMk cId="1615285113" sldId="2147484652"/>
        </pc:sldMasterMkLst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3135664908" sldId="2147484653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3245732024" sldId="2147484654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3598553394" sldId="2147484655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668778817" sldId="2147484656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3264536831" sldId="2147484657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1020137460" sldId="2147484658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2847448198" sldId="2147484659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3261981772" sldId="2147484660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3144738259" sldId="2147484661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2737229388" sldId="2147484662"/>
          </pc:sldLayoutMkLst>
        </pc:sldLayoutChg>
        <pc:sldLayoutChg chg="del">
          <pc:chgData name="Vesa Juvonen" userId="c7243be1-99a3-4752-ab2a-0cf698cf8236" providerId="ADAL" clId="{78E3BF9E-799E-44E5-ACC3-D2E137993424}" dt="2022-05-20T15:14:57.318" v="221" actId="47"/>
          <pc:sldLayoutMkLst>
            <pc:docMk/>
            <pc:sldMasterMk cId="1615285113" sldId="2147484652"/>
            <pc:sldLayoutMk cId="4131174560" sldId="2147484663"/>
          </pc:sldLayoutMkLst>
        </pc:sldLayoutChg>
      </pc:sldMasterChg>
    </pc:docChg>
  </pc:docChgLst>
  <pc:docChgLst>
    <pc:chgData name="David Warner" userId="S::david_dwarnerii.com#ext#@microsoft.onmicrosoft.com::acafcf14-4098-4a83-9425-e73571277a06" providerId="AD" clId="Web-{3B4A6BDD-D798-419D-B01B-8C2165CD8D28}"/>
    <pc:docChg chg="modSld">
      <pc:chgData name="David Warner" userId="S::david_dwarnerii.com#ext#@microsoft.onmicrosoft.com::acafcf14-4098-4a83-9425-e73571277a06" providerId="AD" clId="Web-{3B4A6BDD-D798-419D-B01B-8C2165CD8D28}" dt="2022-02-14T23:50:19.025" v="1" actId="20577"/>
      <pc:docMkLst>
        <pc:docMk/>
      </pc:docMkLst>
      <pc:sldChg chg="modSp">
        <pc:chgData name="David Warner" userId="S::david_dwarnerii.com#ext#@microsoft.onmicrosoft.com::acafcf14-4098-4a83-9425-e73571277a06" providerId="AD" clId="Web-{3B4A6BDD-D798-419D-B01B-8C2165CD8D28}" dt="2022-02-14T23:50:19.025" v="1" actId="20577"/>
        <pc:sldMkLst>
          <pc:docMk/>
          <pc:sldMk cId="1812315545" sldId="2134805597"/>
        </pc:sldMkLst>
        <pc:spChg chg="mod">
          <ac:chgData name="David Warner" userId="S::david_dwarnerii.com#ext#@microsoft.onmicrosoft.com::acafcf14-4098-4a83-9425-e73571277a06" providerId="AD" clId="Web-{3B4A6BDD-D798-419D-B01B-8C2165CD8D28}" dt="2022-02-14T23:50:19.025" v="1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Vesa Juvonen" userId="c7243be1-99a3-4752-ab2a-0cf698cf8236" providerId="ADAL" clId="{3A46D218-594B-4C95-AA9C-4BC1BD5D8708}"/>
    <pc:docChg chg="undo custSel delSld modSld modSection">
      <pc:chgData name="Vesa Juvonen" userId="c7243be1-99a3-4752-ab2a-0cf698cf8236" providerId="ADAL" clId="{3A46D218-594B-4C95-AA9C-4BC1BD5D8708}" dt="2022-01-04T15:17:51.192" v="234" actId="1076"/>
      <pc:docMkLst>
        <pc:docMk/>
      </pc:docMkLst>
      <pc:sldChg chg="modSp mod">
        <pc:chgData name="Vesa Juvonen" userId="c7243be1-99a3-4752-ab2a-0cf698cf8236" providerId="ADAL" clId="{3A46D218-594B-4C95-AA9C-4BC1BD5D8708}" dt="2021-12-30T13:36:22.050" v="53" actId="6549"/>
        <pc:sldMkLst>
          <pc:docMk/>
          <pc:sldMk cId="2967945684" sldId="277"/>
        </pc:sldMkLst>
        <pc:spChg chg="mod">
          <ac:chgData name="Vesa Juvonen" userId="c7243be1-99a3-4752-ab2a-0cf698cf8236" providerId="ADAL" clId="{3A46D218-594B-4C95-AA9C-4BC1BD5D8708}" dt="2021-12-30T13:36:22.050" v="53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addSp modSp mod modAnim">
        <pc:chgData name="Vesa Juvonen" userId="c7243be1-99a3-4752-ab2a-0cf698cf8236" providerId="ADAL" clId="{3A46D218-594B-4C95-AA9C-4BC1BD5D8708}" dt="2021-12-30T13:41:29.676" v="165" actId="207"/>
        <pc:sldMkLst>
          <pc:docMk/>
          <pc:sldMk cId="287163252" sldId="1567"/>
        </pc:sldMkLst>
        <pc:spChg chg="mod">
          <ac:chgData name="Vesa Juvonen" userId="c7243be1-99a3-4752-ab2a-0cf698cf8236" providerId="ADAL" clId="{3A46D218-594B-4C95-AA9C-4BC1BD5D8708}" dt="2021-12-30T13:40:18.329" v="127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3A46D218-594B-4C95-AA9C-4BC1BD5D8708}" dt="2021-12-30T13:40:08.538" v="97" actId="20577"/>
          <ac:spMkLst>
            <pc:docMk/>
            <pc:sldMk cId="287163252" sldId="1567"/>
            <ac:spMk id="8" creationId="{00000000-0000-0000-0000-000000000000}"/>
          </ac:spMkLst>
        </pc:spChg>
        <pc:spChg chg="add mod">
          <ac:chgData name="Vesa Juvonen" userId="c7243be1-99a3-4752-ab2a-0cf698cf8236" providerId="ADAL" clId="{3A46D218-594B-4C95-AA9C-4BC1BD5D8708}" dt="2021-12-30T13:41:29.676" v="165" actId="207"/>
          <ac:spMkLst>
            <pc:docMk/>
            <pc:sldMk cId="287163252" sldId="1567"/>
            <ac:spMk id="9" creationId="{A17A252A-ED33-492B-B625-4B93751DFA8E}"/>
          </ac:spMkLst>
        </pc:spChg>
        <pc:cxnChg chg="add mod">
          <ac:chgData name="Vesa Juvonen" userId="c7243be1-99a3-4752-ab2a-0cf698cf8236" providerId="ADAL" clId="{3A46D218-594B-4C95-AA9C-4BC1BD5D8708}" dt="2021-12-30T13:40:26.010" v="129" actId="13822"/>
          <ac:cxnSpMkLst>
            <pc:docMk/>
            <pc:sldMk cId="287163252" sldId="1567"/>
            <ac:cxnSpMk id="6" creationId="{E2FA2B15-FB15-4CA5-ADB3-91FF3A9753F8}"/>
          </ac:cxnSpMkLst>
        </pc:cxnChg>
      </pc:sldChg>
      <pc:sldChg chg="addSp delSp modSp mod">
        <pc:chgData name="Vesa Juvonen" userId="c7243be1-99a3-4752-ab2a-0cf698cf8236" providerId="ADAL" clId="{3A46D218-594B-4C95-AA9C-4BC1BD5D8708}" dt="2022-01-03T17:23:52.591" v="173" actId="1076"/>
        <pc:sldMkLst>
          <pc:docMk/>
          <pc:sldMk cId="10702720" sldId="2079"/>
        </pc:sldMkLst>
        <pc:spChg chg="mod">
          <ac:chgData name="Vesa Juvonen" userId="c7243be1-99a3-4752-ab2a-0cf698cf8236" providerId="ADAL" clId="{3A46D218-594B-4C95-AA9C-4BC1BD5D8708}" dt="2022-01-03T17:23:45.501" v="170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3A46D218-594B-4C95-AA9C-4BC1BD5D8708}" dt="2021-12-30T13:35:19.304" v="0" actId="478"/>
          <ac:picMkLst>
            <pc:docMk/>
            <pc:sldMk cId="10702720" sldId="2079"/>
            <ac:picMk id="9" creationId="{17C83F94-A752-40EA-95BE-FA08004A8FA1}"/>
          </ac:picMkLst>
        </pc:picChg>
        <pc:picChg chg="del">
          <ac:chgData name="Vesa Juvonen" userId="c7243be1-99a3-4752-ab2a-0cf698cf8236" providerId="ADAL" clId="{3A46D218-594B-4C95-AA9C-4BC1BD5D8708}" dt="2021-12-30T13:35:19.304" v="0" actId="478"/>
          <ac:picMkLst>
            <pc:docMk/>
            <pc:sldMk cId="10702720" sldId="2079"/>
            <ac:picMk id="11" creationId="{96A02469-BA52-4ADA-9219-0396CA3C97EB}"/>
          </ac:picMkLst>
        </pc:picChg>
        <pc:picChg chg="add mod">
          <ac:chgData name="Vesa Juvonen" userId="c7243be1-99a3-4752-ab2a-0cf698cf8236" providerId="ADAL" clId="{3A46D218-594B-4C95-AA9C-4BC1BD5D8708}" dt="2021-12-30T13:38:14.521" v="75" actId="1076"/>
          <ac:picMkLst>
            <pc:docMk/>
            <pc:sldMk cId="10702720" sldId="2079"/>
            <ac:picMk id="1026" creationId="{9FB7D0D6-4C48-4EFF-AC11-63F1DB662161}"/>
          </ac:picMkLst>
        </pc:picChg>
        <pc:picChg chg="add mod">
          <ac:chgData name="Vesa Juvonen" userId="c7243be1-99a3-4752-ab2a-0cf698cf8236" providerId="ADAL" clId="{3A46D218-594B-4C95-AA9C-4BC1BD5D8708}" dt="2022-01-03T17:23:50.187" v="172" actId="1076"/>
          <ac:picMkLst>
            <pc:docMk/>
            <pc:sldMk cId="10702720" sldId="2079"/>
            <ac:picMk id="1028" creationId="{F053954A-5F61-40A8-B647-556B10EC69DA}"/>
          </ac:picMkLst>
        </pc:picChg>
        <pc:picChg chg="mod">
          <ac:chgData name="Vesa Juvonen" userId="c7243be1-99a3-4752-ab2a-0cf698cf8236" providerId="ADAL" clId="{3A46D218-594B-4C95-AA9C-4BC1BD5D8708}" dt="2022-01-03T17:23:52.591" v="173" actId="1076"/>
          <ac:picMkLst>
            <pc:docMk/>
            <pc:sldMk cId="10702720" sldId="2079"/>
            <ac:picMk id="2052" creationId="{11CF9187-81B4-4186-B976-5D6E9E571406}"/>
          </ac:picMkLst>
        </pc:picChg>
      </pc:sldChg>
      <pc:sldChg chg="addSp delSp modSp mod">
        <pc:chgData name="Vesa Juvonen" userId="c7243be1-99a3-4752-ab2a-0cf698cf8236" providerId="ADAL" clId="{3A46D218-594B-4C95-AA9C-4BC1BD5D8708}" dt="2022-01-03T17:24:10.552" v="179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3A46D218-594B-4C95-AA9C-4BC1BD5D8708}" dt="2022-01-03T17:24:02.092" v="176" actId="2057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3A46D218-594B-4C95-AA9C-4BC1BD5D8708}" dt="2022-01-03T17:24:07.048" v="178" actId="1076"/>
          <ac:picMkLst>
            <pc:docMk/>
            <pc:sldMk cId="778883926" sldId="2076136264"/>
            <ac:picMk id="3" creationId="{B3DC50CD-B2E9-48EF-BED3-5D67888FDEC8}"/>
          </ac:picMkLst>
        </pc:picChg>
        <pc:picChg chg="del">
          <ac:chgData name="Vesa Juvonen" userId="c7243be1-99a3-4752-ab2a-0cf698cf8236" providerId="ADAL" clId="{3A46D218-594B-4C95-AA9C-4BC1BD5D8708}" dt="2021-12-30T13:36:42.197" v="54" actId="478"/>
          <ac:picMkLst>
            <pc:docMk/>
            <pc:sldMk cId="778883926" sldId="2076136264"/>
            <ac:picMk id="5" creationId="{FA942E0B-BB6E-4F3C-8B69-4992B4B1F06F}"/>
          </ac:picMkLst>
        </pc:picChg>
        <pc:picChg chg="add mod">
          <ac:chgData name="Vesa Juvonen" userId="c7243be1-99a3-4752-ab2a-0cf698cf8236" providerId="ADAL" clId="{3A46D218-594B-4C95-AA9C-4BC1BD5D8708}" dt="2021-12-30T13:38:29.148" v="81" actId="1076"/>
          <ac:picMkLst>
            <pc:docMk/>
            <pc:sldMk cId="778883926" sldId="2076136264"/>
            <ac:picMk id="6" creationId="{75F10CE1-AC95-4C51-991E-30DE02055C67}"/>
          </ac:picMkLst>
        </pc:picChg>
        <pc:picChg chg="add mod">
          <ac:chgData name="Vesa Juvonen" userId="c7243be1-99a3-4752-ab2a-0cf698cf8236" providerId="ADAL" clId="{3A46D218-594B-4C95-AA9C-4BC1BD5D8708}" dt="2022-01-03T17:24:10.552" v="179" actId="1076"/>
          <ac:picMkLst>
            <pc:docMk/>
            <pc:sldMk cId="778883926" sldId="2076136264"/>
            <ac:picMk id="7" creationId="{9C03CED1-45F5-4049-8823-ED1A7F982426}"/>
          </ac:picMkLst>
        </pc:picChg>
        <pc:picChg chg="del">
          <ac:chgData name="Vesa Juvonen" userId="c7243be1-99a3-4752-ab2a-0cf698cf8236" providerId="ADAL" clId="{3A46D218-594B-4C95-AA9C-4BC1BD5D8708}" dt="2021-12-30T13:36:42.197" v="54" actId="478"/>
          <ac:picMkLst>
            <pc:docMk/>
            <pc:sldMk cId="778883926" sldId="2076136264"/>
            <ac:picMk id="10" creationId="{E9023DEF-7D02-45FF-9921-5F4BDACEA76D}"/>
          </ac:picMkLst>
        </pc:picChg>
        <pc:picChg chg="del mod">
          <ac:chgData name="Vesa Juvonen" userId="c7243be1-99a3-4752-ab2a-0cf698cf8236" providerId="ADAL" clId="{3A46D218-594B-4C95-AA9C-4BC1BD5D8708}" dt="2021-12-30T13:38:22.736" v="77" actId="478"/>
          <ac:picMkLst>
            <pc:docMk/>
            <pc:sldMk cId="778883926" sldId="2076136264"/>
            <ac:picMk id="1026" creationId="{F1D55510-9675-484F-9DDF-ACE6C8593922}"/>
          </ac:picMkLst>
        </pc:picChg>
      </pc:sldChg>
      <pc:sldChg chg="modSp mod">
        <pc:chgData name="Vesa Juvonen" userId="c7243be1-99a3-4752-ab2a-0cf698cf8236" providerId="ADAL" clId="{3A46D218-594B-4C95-AA9C-4BC1BD5D8708}" dt="2021-12-30T13:35:36.115" v="6" actId="20577"/>
        <pc:sldMkLst>
          <pc:docMk/>
          <pc:sldMk cId="460153747" sldId="2134805598"/>
        </pc:sldMkLst>
        <pc:spChg chg="mod">
          <ac:chgData name="Vesa Juvonen" userId="c7243be1-99a3-4752-ab2a-0cf698cf8236" providerId="ADAL" clId="{3A46D218-594B-4C95-AA9C-4BC1BD5D8708}" dt="2021-12-30T13:35:36.115" v="6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">
        <pc:chgData name="Vesa Juvonen" userId="c7243be1-99a3-4752-ab2a-0cf698cf8236" providerId="ADAL" clId="{3A46D218-594B-4C95-AA9C-4BC1BD5D8708}" dt="2022-01-04T15:17:51.192" v="234" actId="1076"/>
        <pc:sldMkLst>
          <pc:docMk/>
          <pc:sldMk cId="4046856784" sldId="2134805599"/>
        </pc:sldMkLst>
        <pc:spChg chg="add del mod">
          <ac:chgData name="Vesa Juvonen" userId="c7243be1-99a3-4752-ab2a-0cf698cf8236" providerId="ADAL" clId="{3A46D218-594B-4C95-AA9C-4BC1BD5D8708}" dt="2022-01-04T15:08:57.388" v="180" actId="478"/>
          <ac:spMkLst>
            <pc:docMk/>
            <pc:sldMk cId="4046856784" sldId="2134805599"/>
            <ac:spMk id="2" creationId="{15BEAC89-527A-4B5B-8DDC-A783EA4B5CE2}"/>
          </ac:spMkLst>
        </pc:spChg>
        <pc:spChg chg="add mod">
          <ac:chgData name="Vesa Juvonen" userId="c7243be1-99a3-4752-ab2a-0cf698cf8236" providerId="ADAL" clId="{3A46D218-594B-4C95-AA9C-4BC1BD5D8708}" dt="2022-01-04T15:17:51.192" v="234" actId="1076"/>
          <ac:spMkLst>
            <pc:docMk/>
            <pc:sldMk cId="4046856784" sldId="2134805599"/>
            <ac:spMk id="5" creationId="{1D53CA43-3ADB-4172-83EF-457C6820BFDD}"/>
          </ac:spMkLst>
        </pc:spChg>
        <pc:spChg chg="add mod">
          <ac:chgData name="Vesa Juvonen" userId="c7243be1-99a3-4752-ab2a-0cf698cf8236" providerId="ADAL" clId="{3A46D218-594B-4C95-AA9C-4BC1BD5D8708}" dt="2022-01-04T15:17:51.192" v="234" actId="1076"/>
          <ac:spMkLst>
            <pc:docMk/>
            <pc:sldMk cId="4046856784" sldId="2134805599"/>
            <ac:spMk id="6" creationId="{A565A8EF-131B-4074-9124-28FBB50DEE3D}"/>
          </ac:spMkLst>
        </pc:spChg>
        <pc:picChg chg="add mod">
          <ac:chgData name="Vesa Juvonen" userId="c7243be1-99a3-4752-ab2a-0cf698cf8236" providerId="ADAL" clId="{3A46D218-594B-4C95-AA9C-4BC1BD5D8708}" dt="2022-01-04T15:17:51.192" v="234" actId="1076"/>
          <ac:picMkLst>
            <pc:docMk/>
            <pc:sldMk cId="4046856784" sldId="2134805599"/>
            <ac:picMk id="4" creationId="{0CE32F64-9C32-431A-80C8-1103084705B6}"/>
          </ac:picMkLst>
        </pc:picChg>
        <pc:picChg chg="del">
          <ac:chgData name="Vesa Juvonen" userId="c7243be1-99a3-4752-ab2a-0cf698cf8236" providerId="ADAL" clId="{3A46D218-594B-4C95-AA9C-4BC1BD5D8708}" dt="2021-12-30T13:35:48.715" v="9" actId="478"/>
          <ac:picMkLst>
            <pc:docMk/>
            <pc:sldMk cId="4046856784" sldId="2134805599"/>
            <ac:picMk id="5" creationId="{6FB157B0-3210-447A-B43D-E8E2C727BBA5}"/>
          </ac:picMkLst>
        </pc:picChg>
        <pc:picChg chg="add del mod">
          <ac:chgData name="Vesa Juvonen" userId="c7243be1-99a3-4752-ab2a-0cf698cf8236" providerId="ADAL" clId="{3A46D218-594B-4C95-AA9C-4BC1BD5D8708}" dt="2021-12-30T13:35:44.903" v="8" actId="478"/>
          <ac:picMkLst>
            <pc:docMk/>
            <pc:sldMk cId="4046856784" sldId="2134805599"/>
            <ac:picMk id="6" creationId="{74DA784C-24DB-45F8-AC69-B6B4C90BA706}"/>
          </ac:picMkLst>
        </pc:picChg>
        <pc:picChg chg="del">
          <ac:chgData name="Vesa Juvonen" userId="c7243be1-99a3-4752-ab2a-0cf698cf8236" providerId="ADAL" clId="{3A46D218-594B-4C95-AA9C-4BC1BD5D8708}" dt="2021-12-30T13:35:48.715" v="9" actId="478"/>
          <ac:picMkLst>
            <pc:docMk/>
            <pc:sldMk cId="4046856784" sldId="2134805599"/>
            <ac:picMk id="7" creationId="{93001DF5-9087-4B0A-996D-1A937CAEC3C6}"/>
          </ac:picMkLst>
        </pc:picChg>
        <pc:picChg chg="add del mod">
          <ac:chgData name="Vesa Juvonen" userId="c7243be1-99a3-4752-ab2a-0cf698cf8236" providerId="ADAL" clId="{3A46D218-594B-4C95-AA9C-4BC1BD5D8708}" dt="2021-12-30T13:35:44.903" v="8" actId="478"/>
          <ac:picMkLst>
            <pc:docMk/>
            <pc:sldMk cId="4046856784" sldId="2134805599"/>
            <ac:picMk id="9" creationId="{874032E4-786C-44BD-92AD-14E169BAEC33}"/>
          </ac:picMkLst>
        </pc:picChg>
      </pc:sldChg>
      <pc:sldChg chg="del">
        <pc:chgData name="Vesa Juvonen" userId="c7243be1-99a3-4752-ab2a-0cf698cf8236" providerId="ADAL" clId="{3A46D218-594B-4C95-AA9C-4BC1BD5D8708}" dt="2021-12-30T13:36:10.124" v="27" actId="47"/>
        <pc:sldMkLst>
          <pc:docMk/>
          <pc:sldMk cId="3978660808" sldId="2134805600"/>
        </pc:sldMkLst>
      </pc:sldChg>
      <pc:sldChg chg="del">
        <pc:chgData name="Vesa Juvonen" userId="c7243be1-99a3-4752-ab2a-0cf698cf8236" providerId="ADAL" clId="{3A46D218-594B-4C95-AA9C-4BC1BD5D8708}" dt="2021-12-30T13:35:30.684" v="2" actId="47"/>
        <pc:sldMkLst>
          <pc:docMk/>
          <pc:sldMk cId="2353536560" sldId="2134805601"/>
        </pc:sldMkLst>
      </pc:sldChg>
    </pc:docChg>
  </pc:docChgLst>
  <pc:docChgLst>
    <pc:chgData name="Vesa Juvonen" userId="c7243be1-99a3-4752-ab2a-0cf698cf8236" providerId="ADAL" clId="{C3B37E52-1835-4E38-91A3-84B816052569}"/>
    <pc:docChg chg="undo custSel addSld delSld modSld sldOrd modSection">
      <pc:chgData name="Vesa Juvonen" userId="c7243be1-99a3-4752-ab2a-0cf698cf8236" providerId="ADAL" clId="{C3B37E52-1835-4E38-91A3-84B816052569}" dt="2022-06-14T14:17:40.714" v="623"/>
      <pc:docMkLst>
        <pc:docMk/>
      </pc:docMkLst>
      <pc:sldChg chg="modSp mod">
        <pc:chgData name="Vesa Juvonen" userId="c7243be1-99a3-4752-ab2a-0cf698cf8236" providerId="ADAL" clId="{C3B37E52-1835-4E38-91A3-84B816052569}" dt="2022-06-14T14:17:40.714" v="623"/>
        <pc:sldMkLst>
          <pc:docMk/>
          <pc:sldMk cId="2967945684" sldId="277"/>
        </pc:sldMkLst>
        <pc:spChg chg="mod">
          <ac:chgData name="Vesa Juvonen" userId="c7243be1-99a3-4752-ab2a-0cf698cf8236" providerId="ADAL" clId="{C3B37E52-1835-4E38-91A3-84B816052569}" dt="2022-06-14T14:17:40.714" v="623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C3B37E52-1835-4E38-91A3-84B816052569}" dt="2022-06-14T13:42:11.681" v="104" actId="20577"/>
        <pc:sldMkLst>
          <pc:docMk/>
          <pc:sldMk cId="10702720" sldId="2079"/>
        </pc:sldMkLst>
        <pc:spChg chg="mod">
          <ac:chgData name="Vesa Juvonen" userId="c7243be1-99a3-4752-ab2a-0cf698cf8236" providerId="ADAL" clId="{C3B37E52-1835-4E38-91A3-84B816052569}" dt="2022-06-14T13:42:11.681" v="104" actId="20577"/>
          <ac:spMkLst>
            <pc:docMk/>
            <pc:sldMk cId="10702720" sldId="2079"/>
            <ac:spMk id="8" creationId="{00000000-0000-0000-0000-000000000000}"/>
          </ac:spMkLst>
        </pc:spChg>
      </pc:sldChg>
      <pc:sldChg chg="modCm">
        <pc:chgData name="Vesa Juvonen" userId="c7243be1-99a3-4752-ab2a-0cf698cf8236" providerId="ADAL" clId="{C3B37E52-1835-4E38-91A3-84B816052569}" dt="2022-06-14T14:05:48.465" v="363" actId="2056"/>
        <pc:sldMkLst>
          <pc:docMk/>
          <pc:sldMk cId="3194623737" sldId="2145707281"/>
        </pc:sldMkLst>
      </pc:sldChg>
      <pc:sldChg chg="addSp delSp modSp add mod">
        <pc:chgData name="Vesa Juvonen" userId="c7243be1-99a3-4752-ab2a-0cf698cf8236" providerId="ADAL" clId="{C3B37E52-1835-4E38-91A3-84B816052569}" dt="2022-06-14T14:11:58.293" v="492" actId="403"/>
        <pc:sldMkLst>
          <pc:docMk/>
          <pc:sldMk cId="424588742" sldId="2145707291"/>
        </pc:sldMkLst>
        <pc:spChg chg="mod">
          <ac:chgData name="Vesa Juvonen" userId="c7243be1-99a3-4752-ab2a-0cf698cf8236" providerId="ADAL" clId="{C3B37E52-1835-4E38-91A3-84B816052569}" dt="2022-06-14T14:09:49.521" v="418" actId="20577"/>
          <ac:spMkLst>
            <pc:docMk/>
            <pc:sldMk cId="424588742" sldId="2145707291"/>
            <ac:spMk id="2" creationId="{00000000-0000-0000-0000-000000000000}"/>
          </ac:spMkLst>
        </pc:spChg>
        <pc:spChg chg="mod">
          <ac:chgData name="Vesa Juvonen" userId="c7243be1-99a3-4752-ab2a-0cf698cf8236" providerId="ADAL" clId="{C3B37E52-1835-4E38-91A3-84B816052569}" dt="2022-06-14T14:11:53.135" v="490" actId="403"/>
          <ac:spMkLst>
            <pc:docMk/>
            <pc:sldMk cId="424588742" sldId="2145707291"/>
            <ac:spMk id="5" creationId="{00000000-0000-0000-0000-000000000000}"/>
          </ac:spMkLst>
        </pc:spChg>
        <pc:spChg chg="mod">
          <ac:chgData name="Vesa Juvonen" userId="c7243be1-99a3-4752-ab2a-0cf698cf8236" providerId="ADAL" clId="{C3B37E52-1835-4E38-91A3-84B816052569}" dt="2022-06-14T14:11:58.293" v="492" actId="403"/>
          <ac:spMkLst>
            <pc:docMk/>
            <pc:sldMk cId="424588742" sldId="2145707291"/>
            <ac:spMk id="6" creationId="{B6BFF95C-9CC5-41D8-B97F-890353EE3235}"/>
          </ac:spMkLst>
        </pc:spChg>
        <pc:spChg chg="mod">
          <ac:chgData name="Vesa Juvonen" userId="c7243be1-99a3-4752-ab2a-0cf698cf8236" providerId="ADAL" clId="{C3B37E52-1835-4E38-91A3-84B816052569}" dt="2022-06-14T14:11:56.047" v="491" actId="403"/>
          <ac:spMkLst>
            <pc:docMk/>
            <pc:sldMk cId="424588742" sldId="2145707291"/>
            <ac:spMk id="7" creationId="{00000000-0000-0000-0000-000000000000}"/>
          </ac:spMkLst>
        </pc:spChg>
        <pc:spChg chg="add del mod">
          <ac:chgData name="Vesa Juvonen" userId="c7243be1-99a3-4752-ab2a-0cf698cf8236" providerId="ADAL" clId="{C3B37E52-1835-4E38-91A3-84B816052569}" dt="2022-06-14T14:11:00.456" v="476" actId="478"/>
          <ac:spMkLst>
            <pc:docMk/>
            <pc:sldMk cId="424588742" sldId="2145707291"/>
            <ac:spMk id="8" creationId="{C465677F-F81F-49F2-FD76-9DC4985F7A32}"/>
          </ac:spMkLst>
        </pc:spChg>
        <pc:picChg chg="mod">
          <ac:chgData name="Vesa Juvonen" userId="c7243be1-99a3-4752-ab2a-0cf698cf8236" providerId="ADAL" clId="{C3B37E52-1835-4E38-91A3-84B816052569}" dt="2022-06-14T14:09:46.267" v="415" actId="1076"/>
          <ac:picMkLst>
            <pc:docMk/>
            <pc:sldMk cId="424588742" sldId="2145707291"/>
            <ac:picMk id="9" creationId="{A5D866F4-AB14-4D79-9071-3001E96ABC22}"/>
          </ac:picMkLst>
        </pc:picChg>
      </pc:sldChg>
      <pc:sldChg chg="modSp add mod">
        <pc:chgData name="Vesa Juvonen" userId="c7243be1-99a3-4752-ab2a-0cf698cf8236" providerId="ADAL" clId="{C3B37E52-1835-4E38-91A3-84B816052569}" dt="2022-06-14T14:12:11.437" v="494" actId="1076"/>
        <pc:sldMkLst>
          <pc:docMk/>
          <pc:sldMk cId="2443181263" sldId="2145707292"/>
        </pc:sldMkLst>
        <pc:spChg chg="mod">
          <ac:chgData name="Vesa Juvonen" userId="c7243be1-99a3-4752-ab2a-0cf698cf8236" providerId="ADAL" clId="{C3B37E52-1835-4E38-91A3-84B816052569}" dt="2022-06-14T14:10:26.988" v="433" actId="20577"/>
          <ac:spMkLst>
            <pc:docMk/>
            <pc:sldMk cId="2443181263" sldId="2145707292"/>
            <ac:spMk id="2" creationId="{00000000-0000-0000-0000-000000000000}"/>
          </ac:spMkLst>
        </pc:spChg>
        <pc:spChg chg="mod">
          <ac:chgData name="Vesa Juvonen" userId="c7243be1-99a3-4752-ab2a-0cf698cf8236" providerId="ADAL" clId="{C3B37E52-1835-4E38-91A3-84B816052569}" dt="2022-06-14T14:11:26.303" v="483" actId="21"/>
          <ac:spMkLst>
            <pc:docMk/>
            <pc:sldMk cId="2443181263" sldId="2145707292"/>
            <ac:spMk id="5" creationId="{00000000-0000-0000-0000-000000000000}"/>
          </ac:spMkLst>
        </pc:spChg>
        <pc:spChg chg="mod">
          <ac:chgData name="Vesa Juvonen" userId="c7243be1-99a3-4752-ab2a-0cf698cf8236" providerId="ADAL" clId="{C3B37E52-1835-4E38-91A3-84B816052569}" dt="2022-06-14T14:12:11.437" v="494" actId="1076"/>
          <ac:spMkLst>
            <pc:docMk/>
            <pc:sldMk cId="2443181263" sldId="2145707292"/>
            <ac:spMk id="6" creationId="{B6BFF95C-9CC5-41D8-B97F-890353EE3235}"/>
          </ac:spMkLst>
        </pc:spChg>
        <pc:spChg chg="mod">
          <ac:chgData name="Vesa Juvonen" userId="c7243be1-99a3-4752-ab2a-0cf698cf8236" providerId="ADAL" clId="{C3B37E52-1835-4E38-91A3-84B816052569}" dt="2022-06-14T14:12:08.889" v="493" actId="1076"/>
          <ac:spMkLst>
            <pc:docMk/>
            <pc:sldMk cId="2443181263" sldId="2145707292"/>
            <ac:spMk id="7" creationId="{00000000-0000-0000-0000-000000000000}"/>
          </ac:spMkLst>
        </pc:spChg>
      </pc:sldChg>
      <pc:sldChg chg="delSp modSp add mod">
        <pc:chgData name="Vesa Juvonen" userId="c7243be1-99a3-4752-ab2a-0cf698cf8236" providerId="ADAL" clId="{C3B37E52-1835-4E38-91A3-84B816052569}" dt="2022-06-14T14:12:36.889" v="507" actId="20577"/>
        <pc:sldMkLst>
          <pc:docMk/>
          <pc:sldMk cId="2538887527" sldId="2145707293"/>
        </pc:sldMkLst>
        <pc:spChg chg="mod">
          <ac:chgData name="Vesa Juvonen" userId="c7243be1-99a3-4752-ab2a-0cf698cf8236" providerId="ADAL" clId="{C3B37E52-1835-4E38-91A3-84B816052569}" dt="2022-06-14T14:12:36.889" v="507" actId="20577"/>
          <ac:spMkLst>
            <pc:docMk/>
            <pc:sldMk cId="2538887527" sldId="2145707293"/>
            <ac:spMk id="2" creationId="{00000000-0000-0000-0000-000000000000}"/>
          </ac:spMkLst>
        </pc:spChg>
        <pc:spChg chg="mod">
          <ac:chgData name="Vesa Juvonen" userId="c7243be1-99a3-4752-ab2a-0cf698cf8236" providerId="ADAL" clId="{C3B37E52-1835-4E38-91A3-84B816052569}" dt="2022-06-14T14:12:23.020" v="495" actId="21"/>
          <ac:spMkLst>
            <pc:docMk/>
            <pc:sldMk cId="2538887527" sldId="2145707293"/>
            <ac:spMk id="5" creationId="{00000000-0000-0000-0000-000000000000}"/>
          </ac:spMkLst>
        </pc:spChg>
        <pc:spChg chg="del mod">
          <ac:chgData name="Vesa Juvonen" userId="c7243be1-99a3-4752-ab2a-0cf698cf8236" providerId="ADAL" clId="{C3B37E52-1835-4E38-91A3-84B816052569}" dt="2022-06-14T14:09:24.968" v="409"/>
          <ac:spMkLst>
            <pc:docMk/>
            <pc:sldMk cId="2538887527" sldId="2145707293"/>
            <ac:spMk id="6" creationId="{B6BFF95C-9CC5-41D8-B97F-890353EE3235}"/>
          </ac:spMkLst>
        </pc:spChg>
        <pc:spChg chg="mod">
          <ac:chgData name="Vesa Juvonen" userId="c7243be1-99a3-4752-ab2a-0cf698cf8236" providerId="ADAL" clId="{C3B37E52-1835-4E38-91A3-84B816052569}" dt="2022-06-14T14:12:28.280" v="500" actId="403"/>
          <ac:spMkLst>
            <pc:docMk/>
            <pc:sldMk cId="2538887527" sldId="2145707293"/>
            <ac:spMk id="7" creationId="{00000000-0000-0000-0000-000000000000}"/>
          </ac:spMkLst>
        </pc:spChg>
        <pc:picChg chg="mod">
          <ac:chgData name="Vesa Juvonen" userId="c7243be1-99a3-4752-ab2a-0cf698cf8236" providerId="ADAL" clId="{C3B37E52-1835-4E38-91A3-84B816052569}" dt="2022-06-14T14:12:31.907" v="502" actId="14100"/>
          <ac:picMkLst>
            <pc:docMk/>
            <pc:sldMk cId="2538887527" sldId="2145707293"/>
            <ac:picMk id="9" creationId="{A5D866F4-AB14-4D79-9071-3001E96ABC22}"/>
          </ac:picMkLst>
        </pc:picChg>
      </pc:sldChg>
      <pc:sldChg chg="add del">
        <pc:chgData name="Vesa Juvonen" userId="c7243be1-99a3-4752-ab2a-0cf698cf8236" providerId="ADAL" clId="{C3B37E52-1835-4E38-91A3-84B816052569}" dt="2022-06-14T14:09:26.135" v="410" actId="47"/>
        <pc:sldMkLst>
          <pc:docMk/>
          <pc:sldMk cId="2464948501" sldId="2145707294"/>
        </pc:sldMkLst>
      </pc:sldChg>
      <pc:sldChg chg="modSp add mod ord">
        <pc:chgData name="Vesa Juvonen" userId="c7243be1-99a3-4752-ab2a-0cf698cf8236" providerId="ADAL" clId="{C3B37E52-1835-4E38-91A3-84B816052569}" dt="2022-06-14T14:06:59.937" v="378" actId="1076"/>
        <pc:sldMkLst>
          <pc:docMk/>
          <pc:sldMk cId="3987862389" sldId="2145707296"/>
        </pc:sldMkLst>
        <pc:spChg chg="mod">
          <ac:chgData name="Vesa Juvonen" userId="c7243be1-99a3-4752-ab2a-0cf698cf8236" providerId="ADAL" clId="{C3B37E52-1835-4E38-91A3-84B816052569}" dt="2022-06-14T14:06:52.623" v="375" actId="20577"/>
          <ac:spMkLst>
            <pc:docMk/>
            <pc:sldMk cId="3987862389" sldId="2145707296"/>
            <ac:spMk id="5" creationId="{00000000-0000-0000-0000-000000000000}"/>
          </ac:spMkLst>
        </pc:spChg>
        <pc:spChg chg="mod">
          <ac:chgData name="Vesa Juvonen" userId="c7243be1-99a3-4752-ab2a-0cf698cf8236" providerId="ADAL" clId="{C3B37E52-1835-4E38-91A3-84B816052569}" dt="2022-06-14T14:06:49.221" v="371" actId="21"/>
          <ac:spMkLst>
            <pc:docMk/>
            <pc:sldMk cId="3987862389" sldId="2145707296"/>
            <ac:spMk id="6" creationId="{399FC354-4754-4AF7-B37B-013145D750F3}"/>
          </ac:spMkLst>
        </pc:spChg>
        <pc:spChg chg="mod">
          <ac:chgData name="Vesa Juvonen" userId="c7243be1-99a3-4752-ab2a-0cf698cf8236" providerId="ADAL" clId="{C3B37E52-1835-4E38-91A3-84B816052569}" dt="2022-06-14T14:06:42.491" v="369" actId="21"/>
          <ac:spMkLst>
            <pc:docMk/>
            <pc:sldMk cId="3987862389" sldId="2145707296"/>
            <ac:spMk id="7" creationId="{FF7DB6F2-A230-434B-BA45-3215EE59DFB5}"/>
          </ac:spMkLst>
        </pc:spChg>
        <pc:spChg chg="mod">
          <ac:chgData name="Vesa Juvonen" userId="c7243be1-99a3-4752-ab2a-0cf698cf8236" providerId="ADAL" clId="{C3B37E52-1835-4E38-91A3-84B816052569}" dt="2022-06-14T14:06:44.836" v="370"/>
          <ac:spMkLst>
            <pc:docMk/>
            <pc:sldMk cId="3987862389" sldId="2145707296"/>
            <ac:spMk id="8" creationId="{7E3687A3-39C5-464E-8253-AE51D6DA9383}"/>
          </ac:spMkLst>
        </pc:spChg>
        <pc:picChg chg="mod">
          <ac:chgData name="Vesa Juvonen" userId="c7243be1-99a3-4752-ab2a-0cf698cf8236" providerId="ADAL" clId="{C3B37E52-1835-4E38-91A3-84B816052569}" dt="2022-06-14T14:06:59.937" v="378" actId="1076"/>
          <ac:picMkLst>
            <pc:docMk/>
            <pc:sldMk cId="3987862389" sldId="2145707296"/>
            <ac:picMk id="1026" creationId="{00000000-0000-0000-0000-000000000000}"/>
          </ac:picMkLst>
        </pc:picChg>
      </pc:sldChg>
      <pc:sldChg chg="modSp add mod">
        <pc:chgData name="Vesa Juvonen" userId="c7243be1-99a3-4752-ab2a-0cf698cf8236" providerId="ADAL" clId="{C3B37E52-1835-4E38-91A3-84B816052569}" dt="2022-06-14T13:43:43.274" v="107" actId="6549"/>
        <pc:sldMkLst>
          <pc:docMk/>
          <pc:sldMk cId="377922803" sldId="2145707302"/>
        </pc:sldMkLst>
        <pc:spChg chg="mod">
          <ac:chgData name="Vesa Juvonen" userId="c7243be1-99a3-4752-ab2a-0cf698cf8236" providerId="ADAL" clId="{C3B37E52-1835-4E38-91A3-84B816052569}" dt="2022-06-14T13:43:37.114" v="106" actId="207"/>
          <ac:spMkLst>
            <pc:docMk/>
            <pc:sldMk cId="377922803" sldId="2145707302"/>
            <ac:spMk id="4" creationId="{B7EE2697-FF77-4373-9ED0-F3E544446F2C}"/>
          </ac:spMkLst>
        </pc:spChg>
        <pc:spChg chg="mod">
          <ac:chgData name="Vesa Juvonen" userId="c7243be1-99a3-4752-ab2a-0cf698cf8236" providerId="ADAL" clId="{C3B37E52-1835-4E38-91A3-84B816052569}" dt="2022-06-14T13:43:43.274" v="107" actId="6549"/>
          <ac:spMkLst>
            <pc:docMk/>
            <pc:sldMk cId="377922803" sldId="2145707302"/>
            <ac:spMk id="5" creationId="{612C861E-93AA-4B5D-8907-782E4E0AF916}"/>
          </ac:spMkLst>
        </pc:spChg>
      </pc:sldChg>
      <pc:sldChg chg="add">
        <pc:chgData name="Vesa Juvonen" userId="c7243be1-99a3-4752-ab2a-0cf698cf8236" providerId="ADAL" clId="{C3B37E52-1835-4E38-91A3-84B816052569}" dt="2022-06-14T13:43:33.095" v="105"/>
        <pc:sldMkLst>
          <pc:docMk/>
          <pc:sldMk cId="1066408283" sldId="2145707303"/>
        </pc:sldMkLst>
      </pc:sldChg>
      <pc:sldChg chg="addSp delSp modSp new mod">
        <pc:chgData name="Vesa Juvonen" userId="c7243be1-99a3-4752-ab2a-0cf698cf8236" providerId="ADAL" clId="{C3B37E52-1835-4E38-91A3-84B816052569}" dt="2022-06-14T14:04:55.061" v="362" actId="1076"/>
        <pc:sldMkLst>
          <pc:docMk/>
          <pc:sldMk cId="1481252721" sldId="2145707304"/>
        </pc:sldMkLst>
        <pc:spChg chg="add mod">
          <ac:chgData name="Vesa Juvonen" userId="c7243be1-99a3-4752-ab2a-0cf698cf8236" providerId="ADAL" clId="{C3B37E52-1835-4E38-91A3-84B816052569}" dt="2022-06-14T14:03:53.094" v="351" actId="1076"/>
          <ac:spMkLst>
            <pc:docMk/>
            <pc:sldMk cId="1481252721" sldId="2145707304"/>
            <ac:spMk id="2" creationId="{78249820-C247-9E94-9753-4CC0623C93EC}"/>
          </ac:spMkLst>
        </pc:spChg>
        <pc:picChg chg="add del mod">
          <ac:chgData name="Vesa Juvonen" userId="c7243be1-99a3-4752-ab2a-0cf698cf8236" providerId="ADAL" clId="{C3B37E52-1835-4E38-91A3-84B816052569}" dt="2022-06-14T14:04:02.790" v="354" actId="478"/>
          <ac:picMkLst>
            <pc:docMk/>
            <pc:sldMk cId="1481252721" sldId="2145707304"/>
            <ac:picMk id="3" creationId="{AA662DAF-4079-87E2-93C7-1BBFC187DB41}"/>
          </ac:picMkLst>
        </pc:picChg>
        <pc:picChg chg="add mod">
          <ac:chgData name="Vesa Juvonen" userId="c7243be1-99a3-4752-ab2a-0cf698cf8236" providerId="ADAL" clId="{C3B37E52-1835-4E38-91A3-84B816052569}" dt="2022-06-14T14:04:54.569" v="361" actId="1076"/>
          <ac:picMkLst>
            <pc:docMk/>
            <pc:sldMk cId="1481252721" sldId="2145707304"/>
            <ac:picMk id="6" creationId="{56C70BF7-4F01-CA0E-7846-A6C1F12AA73B}"/>
          </ac:picMkLst>
        </pc:picChg>
        <pc:picChg chg="add mod">
          <ac:chgData name="Vesa Juvonen" userId="c7243be1-99a3-4752-ab2a-0cf698cf8236" providerId="ADAL" clId="{C3B37E52-1835-4E38-91A3-84B816052569}" dt="2022-06-14T14:04:55.061" v="362" actId="1076"/>
          <ac:picMkLst>
            <pc:docMk/>
            <pc:sldMk cId="1481252721" sldId="2145707304"/>
            <ac:picMk id="1026" creationId="{7C9AC53C-7541-F788-8EA7-CAE607D83435}"/>
          </ac:picMkLst>
        </pc:picChg>
      </pc:sldChg>
    </pc:docChg>
  </pc:docChgLst>
  <pc:docChgLst>
    <pc:chgData name="Patrick Rodgers" userId="d219dede-d6b3-4097-a769-454d84f039e8" providerId="ADAL" clId="{3E9DB42C-74D7-42C3-A972-CA92934B5BE9}"/>
    <pc:docChg chg="modSld">
      <pc:chgData name="Patrick Rodgers" userId="d219dede-d6b3-4097-a769-454d84f039e8" providerId="ADAL" clId="{3E9DB42C-74D7-42C3-A972-CA92934B5BE9}" dt="2021-07-01T13:40:43.366" v="57" actId="20577"/>
      <pc:docMkLst>
        <pc:docMk/>
      </pc:docMkLst>
      <pc:sldChg chg="modSp mod">
        <pc:chgData name="Patrick Rodgers" userId="d219dede-d6b3-4097-a769-454d84f039e8" providerId="ADAL" clId="{3E9DB42C-74D7-42C3-A972-CA92934B5BE9}" dt="2021-07-01T13:40:43.366" v="57" actId="20577"/>
        <pc:sldMkLst>
          <pc:docMk/>
          <pc:sldMk cId="2877399898" sldId="1623"/>
        </pc:sldMkLst>
        <pc:spChg chg="mod">
          <ac:chgData name="Patrick Rodgers" userId="d219dede-d6b3-4097-a769-454d84f039e8" providerId="ADAL" clId="{3E9DB42C-74D7-42C3-A972-CA92934B5BE9}" dt="2021-07-01T13:40:43.366" v="57" actId="20577"/>
          <ac:spMkLst>
            <pc:docMk/>
            <pc:sldMk cId="2877399898" sldId="1623"/>
            <ac:spMk id="3" creationId="{CBDC9C38-872E-4048-96FE-C321FEF21EC1}"/>
          </ac:spMkLst>
        </pc:spChg>
      </pc:sldChg>
    </pc:docChg>
  </pc:docChgLst>
  <pc:docChgLst>
    <pc:chgData name="Julie Turner" userId="S::julie.turner_sympraxisconsulting.com#ext#@microsoft.onmicrosoft.com::51f00042-4c48-4111-9ee4-670ef2fc7d0e" providerId="AD" clId="Web-{99D362B0-24A7-4FB2-8694-23F8AAE0FE6F}"/>
    <pc:docChg chg="modSld">
      <pc:chgData name="Julie Turner" userId="S::julie.turner_sympraxisconsulting.com#ext#@microsoft.onmicrosoft.com::51f00042-4c48-4111-9ee4-670ef2fc7d0e" providerId="AD" clId="Web-{99D362B0-24A7-4FB2-8694-23F8AAE0FE6F}" dt="2021-05-17T21:46:33.354" v="2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99D362B0-24A7-4FB2-8694-23F8AAE0FE6F}" dt="2021-05-17T21:46:33.354" v="2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99D362B0-24A7-4FB2-8694-23F8AAE0FE6F}" dt="2021-05-17T21:46:32.432" v="26" actId="20577"/>
          <ac:spMkLst>
            <pc:docMk/>
            <pc:sldMk cId="2877399898" sldId="1623"/>
            <ac:spMk id="3" creationId="{CBDC9C38-872E-4048-96FE-C321FEF21EC1}"/>
          </ac:spMkLst>
        </pc:spChg>
        <pc:spChg chg="del">
          <ac:chgData name="Julie Turner" userId="S::julie.turner_sympraxisconsulting.com#ext#@microsoft.onmicrosoft.com::51f00042-4c48-4111-9ee4-670ef2fc7d0e" providerId="AD" clId="Web-{99D362B0-24A7-4FB2-8694-23F8AAE0FE6F}" dt="2021-05-17T21:46:33.354" v="27"/>
          <ac:spMkLst>
            <pc:docMk/>
            <pc:sldMk cId="2877399898" sldId="1623"/>
            <ac:spMk id="20" creationId="{CD006BAA-A071-4C55-BB3A-AC163806C5AB}"/>
          </ac:spMkLst>
        </pc:spChg>
      </pc:sldChg>
    </pc:docChg>
  </pc:docChgLst>
  <pc:docChgLst>
    <pc:chgData name="Vesa Juvonen" userId="c7243be1-99a3-4752-ab2a-0cf698cf8236" providerId="ADAL" clId="{EE0101DD-EEEC-4902-A661-2B4958327457}"/>
    <pc:docChg chg="undo custSel addSld delSld modSld modSection">
      <pc:chgData name="Vesa Juvonen" userId="c7243be1-99a3-4752-ab2a-0cf698cf8236" providerId="ADAL" clId="{EE0101DD-EEEC-4902-A661-2B4958327457}" dt="2021-05-20T13:38:33.307" v="1193" actId="478"/>
      <pc:docMkLst>
        <pc:docMk/>
      </pc:docMkLst>
      <pc:sldChg chg="modSp mod">
        <pc:chgData name="Vesa Juvonen" userId="c7243be1-99a3-4752-ab2a-0cf698cf8236" providerId="ADAL" clId="{EE0101DD-EEEC-4902-A661-2B4958327457}" dt="2021-05-17T19:36:16.773" v="16" actId="6549"/>
        <pc:sldMkLst>
          <pc:docMk/>
          <pc:sldMk cId="2967945684" sldId="277"/>
        </pc:sldMkLst>
        <pc:spChg chg="mod">
          <ac:chgData name="Vesa Juvonen" userId="c7243be1-99a3-4752-ab2a-0cf698cf8236" providerId="ADAL" clId="{EE0101DD-EEEC-4902-A661-2B4958327457}" dt="2021-05-17T19:36:16.773" v="16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addSp modSp mod">
        <pc:chgData name="Vesa Juvonen" userId="c7243be1-99a3-4752-ab2a-0cf698cf8236" providerId="ADAL" clId="{EE0101DD-EEEC-4902-A661-2B4958327457}" dt="2021-05-20T11:32:18.763" v="1190" actId="1076"/>
        <pc:sldMkLst>
          <pc:docMk/>
          <pc:sldMk cId="2773584698" sldId="1621"/>
        </pc:sldMkLst>
        <pc:spChg chg="add mod">
          <ac:chgData name="Vesa Juvonen" userId="c7243be1-99a3-4752-ab2a-0cf698cf8236" providerId="ADAL" clId="{EE0101DD-EEEC-4902-A661-2B4958327457}" dt="2021-05-20T11:32:18.763" v="1190" actId="1076"/>
          <ac:spMkLst>
            <pc:docMk/>
            <pc:sldMk cId="2773584698" sldId="1621"/>
            <ac:spMk id="3" creationId="{4B5CB530-8335-436D-9D7A-3CAFA1E1DD82}"/>
          </ac:spMkLst>
        </pc:spChg>
      </pc:sldChg>
      <pc:sldChg chg="addSp modSp mod modAnim">
        <pc:chgData name="Vesa Juvonen" userId="c7243be1-99a3-4752-ab2a-0cf698cf8236" providerId="ADAL" clId="{EE0101DD-EEEC-4902-A661-2B4958327457}" dt="2021-05-17T20:47:52.842" v="448"/>
        <pc:sldMkLst>
          <pc:docMk/>
          <pc:sldMk cId="2877399898" sldId="1623"/>
        </pc:sldMkLst>
        <pc:spChg chg="add">
          <ac:chgData name="Vesa Juvonen" userId="c7243be1-99a3-4752-ab2a-0cf698cf8236" providerId="ADAL" clId="{EE0101DD-EEEC-4902-A661-2B4958327457}" dt="2021-05-17T19:49:04.530" v="70" actId="22"/>
          <ac:spMkLst>
            <pc:docMk/>
            <pc:sldMk cId="2877399898" sldId="1623"/>
            <ac:spMk id="20" creationId="{CD006BAA-A071-4C55-BB3A-AC163806C5AB}"/>
          </ac:spMkLst>
        </pc:spChg>
        <pc:picChg chg="add mod">
          <ac:chgData name="Vesa Juvonen" userId="c7243be1-99a3-4752-ab2a-0cf698cf8236" providerId="ADAL" clId="{EE0101DD-EEEC-4902-A661-2B4958327457}" dt="2021-05-17T20:45:25.047" v="414" actId="1076"/>
          <ac:picMkLst>
            <pc:docMk/>
            <pc:sldMk cId="2877399898" sldId="1623"/>
            <ac:picMk id="142" creationId="{54E55102-B552-49B5-86F3-F7AEE9055DB4}"/>
          </ac:picMkLst>
        </pc:picChg>
      </pc:sldChg>
      <pc:sldChg chg="addSp mod">
        <pc:chgData name="Vesa Juvonen" userId="c7243be1-99a3-4752-ab2a-0cf698cf8236" providerId="ADAL" clId="{EE0101DD-EEEC-4902-A661-2B4958327457}" dt="2021-05-17T19:49:06.017" v="71" actId="22"/>
        <pc:sldMkLst>
          <pc:docMk/>
          <pc:sldMk cId="2253365439" sldId="1642"/>
        </pc:sldMkLst>
        <pc:spChg chg="add">
          <ac:chgData name="Vesa Juvonen" userId="c7243be1-99a3-4752-ab2a-0cf698cf8236" providerId="ADAL" clId="{EE0101DD-EEEC-4902-A661-2B4958327457}" dt="2021-05-17T19:49:06.017" v="71" actId="22"/>
          <ac:spMkLst>
            <pc:docMk/>
            <pc:sldMk cId="2253365439" sldId="1642"/>
            <ac:spMk id="4" creationId="{765CE541-38F2-4B12-8F42-834612317E50}"/>
          </ac:spMkLst>
        </pc:spChg>
      </pc:sldChg>
      <pc:sldChg chg="addSp delSp modSp add del mod">
        <pc:chgData name="Vesa Juvonen" userId="c7243be1-99a3-4752-ab2a-0cf698cf8236" providerId="ADAL" clId="{EE0101DD-EEEC-4902-A661-2B4958327457}" dt="2021-05-17T19:54:51.916" v="401" actId="1076"/>
        <pc:sldMkLst>
          <pc:docMk/>
          <pc:sldMk cId="10702720" sldId="2079"/>
        </pc:sldMkLst>
        <pc:spChg chg="mod">
          <ac:chgData name="Vesa Juvonen" userId="c7243be1-99a3-4752-ab2a-0cf698cf8236" providerId="ADAL" clId="{EE0101DD-EEEC-4902-A661-2B4958327457}" dt="2021-05-17T19:54:00.861" v="387" actId="20577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Vesa Juvonen" userId="c7243be1-99a3-4752-ab2a-0cf698cf8236" providerId="ADAL" clId="{EE0101DD-EEEC-4902-A661-2B4958327457}" dt="2021-05-17T19:54:51.916" v="401" actId="1076"/>
          <ac:picMkLst>
            <pc:docMk/>
            <pc:sldMk cId="10702720" sldId="2079"/>
            <ac:picMk id="2" creationId="{F35F406C-F26C-4949-8559-7356FE77A64A}"/>
          </ac:picMkLst>
        </pc:picChg>
        <pc:picChg chg="add del">
          <ac:chgData name="Vesa Juvonen" userId="c7243be1-99a3-4752-ab2a-0cf698cf8236" providerId="ADAL" clId="{EE0101DD-EEEC-4902-A661-2B4958327457}" dt="2021-05-17T19:49:32.285" v="82" actId="478"/>
          <ac:picMkLst>
            <pc:docMk/>
            <pc:sldMk cId="10702720" sldId="2079"/>
            <ac:picMk id="9" creationId="{61840C57-43CB-47C5-9DAA-B597E32ACA51}"/>
          </ac:picMkLst>
        </pc:picChg>
        <pc:picChg chg="add del">
          <ac:chgData name="Vesa Juvonen" userId="c7243be1-99a3-4752-ab2a-0cf698cf8236" providerId="ADAL" clId="{EE0101DD-EEEC-4902-A661-2B4958327457}" dt="2021-05-17T19:49:32.723" v="83" actId="478"/>
          <ac:picMkLst>
            <pc:docMk/>
            <pc:sldMk cId="10702720" sldId="2079"/>
            <ac:picMk id="10" creationId="{C99BC400-7AD4-462F-9983-8A5CE1A29734}"/>
          </ac:picMkLst>
        </pc:picChg>
        <pc:picChg chg="add del">
          <ac:chgData name="Vesa Juvonen" userId="c7243be1-99a3-4752-ab2a-0cf698cf8236" providerId="ADAL" clId="{EE0101DD-EEEC-4902-A661-2B4958327457}" dt="2021-05-17T19:49:30.995" v="80" actId="478"/>
          <ac:picMkLst>
            <pc:docMk/>
            <pc:sldMk cId="10702720" sldId="2079"/>
            <ac:picMk id="1026" creationId="{938181D9-111B-4B28-A936-125644345F56}"/>
          </ac:picMkLst>
        </pc:picChg>
        <pc:picChg chg="add del">
          <ac:chgData name="Vesa Juvonen" userId="c7243be1-99a3-4752-ab2a-0cf698cf8236" providerId="ADAL" clId="{EE0101DD-EEEC-4902-A661-2B4958327457}" dt="2021-05-17T19:49:29.084" v="79" actId="478"/>
          <ac:picMkLst>
            <pc:docMk/>
            <pc:sldMk cId="10702720" sldId="2079"/>
            <ac:picMk id="2050" creationId="{FB57F2E7-EC90-438D-BC8C-312B359B7934}"/>
          </ac:picMkLst>
        </pc:picChg>
        <pc:picChg chg="mod">
          <ac:chgData name="Vesa Juvonen" userId="c7243be1-99a3-4752-ab2a-0cf698cf8236" providerId="ADAL" clId="{EE0101DD-EEEC-4902-A661-2B4958327457}" dt="2021-05-17T19:54:51.916" v="401" actId="1076"/>
          <ac:picMkLst>
            <pc:docMk/>
            <pc:sldMk cId="10702720" sldId="2079"/>
            <ac:picMk id="2050" creationId="{FC7E399C-FFD9-41E8-8831-E6CFD184BB4F}"/>
          </ac:picMkLst>
        </pc:picChg>
        <pc:picChg chg="add del">
          <ac:chgData name="Vesa Juvonen" userId="c7243be1-99a3-4752-ab2a-0cf698cf8236" providerId="ADAL" clId="{EE0101DD-EEEC-4902-A661-2B4958327457}" dt="2021-05-17T19:49:31.763" v="81" actId="478"/>
          <ac:picMkLst>
            <pc:docMk/>
            <pc:sldMk cId="10702720" sldId="2079"/>
            <ac:picMk id="3074" creationId="{0E4AB23B-5E11-4565-8257-4BCCB9A94057}"/>
          </ac:picMkLst>
        </pc:picChg>
        <pc:picChg chg="mod">
          <ac:chgData name="Vesa Juvonen" userId="c7243be1-99a3-4752-ab2a-0cf698cf8236" providerId="ADAL" clId="{EE0101DD-EEEC-4902-A661-2B4958327457}" dt="2021-05-17T19:54:51.916" v="401" actId="1076"/>
          <ac:picMkLst>
            <pc:docMk/>
            <pc:sldMk cId="10702720" sldId="2079"/>
            <ac:picMk id="3074" creationId="{67DB783C-7652-47FD-A417-9BF0F1070AE1}"/>
          </ac:picMkLst>
        </pc:picChg>
      </pc:sldChg>
      <pc:sldChg chg="addSp">
        <pc:chgData name="Vesa Juvonen" userId="c7243be1-99a3-4752-ab2a-0cf698cf8236" providerId="ADAL" clId="{EE0101DD-EEEC-4902-A661-2B4958327457}" dt="2021-05-17T19:54:33.505" v="393"/>
        <pc:sldMkLst>
          <pc:docMk/>
          <pc:sldMk cId="1984811129" sldId="2079"/>
        </pc:sldMkLst>
        <pc:picChg chg="add">
          <ac:chgData name="Vesa Juvonen" userId="c7243be1-99a3-4752-ab2a-0cf698cf8236" providerId="ADAL" clId="{EE0101DD-EEEC-4902-A661-2B4958327457}" dt="2021-05-17T19:54:33.505" v="393"/>
          <ac:picMkLst>
            <pc:docMk/>
            <pc:sldMk cId="1984811129" sldId="2079"/>
            <ac:picMk id="3074" creationId="{67DB783C-7652-47FD-A417-9BF0F1070AE1}"/>
          </ac:picMkLst>
        </pc:picChg>
      </pc:sldChg>
      <pc:sldChg chg="addSp">
        <pc:chgData name="Vesa Juvonen" userId="c7243be1-99a3-4752-ab2a-0cf698cf8236" providerId="ADAL" clId="{EE0101DD-EEEC-4902-A661-2B4958327457}" dt="2021-05-17T19:47:41.638" v="40"/>
        <pc:sldMkLst>
          <pc:docMk/>
          <pc:sldMk cId="2251686628" sldId="2079"/>
        </pc:sldMkLst>
        <pc:picChg chg="add">
          <ac:chgData name="Vesa Juvonen" userId="c7243be1-99a3-4752-ab2a-0cf698cf8236" providerId="ADAL" clId="{EE0101DD-EEEC-4902-A661-2B4958327457}" dt="2021-05-17T19:47:41.638" v="40"/>
          <ac:picMkLst>
            <pc:docMk/>
            <pc:sldMk cId="2251686628" sldId="2079"/>
            <ac:picMk id="2" creationId="{F35F406C-F26C-4949-8559-7356FE77A64A}"/>
          </ac:picMkLst>
        </pc:picChg>
      </pc:sldChg>
      <pc:sldChg chg="addSp">
        <pc:chgData name="Vesa Juvonen" userId="c7243be1-99a3-4752-ab2a-0cf698cf8236" providerId="ADAL" clId="{EE0101DD-EEEC-4902-A661-2B4958327457}" dt="2021-05-17T19:54:09.589" v="388"/>
        <pc:sldMkLst>
          <pc:docMk/>
          <pc:sldMk cId="3039663330" sldId="2079"/>
        </pc:sldMkLst>
        <pc:picChg chg="add">
          <ac:chgData name="Vesa Juvonen" userId="c7243be1-99a3-4752-ab2a-0cf698cf8236" providerId="ADAL" clId="{EE0101DD-EEEC-4902-A661-2B4958327457}" dt="2021-05-17T19:54:09.589" v="388"/>
          <ac:picMkLst>
            <pc:docMk/>
            <pc:sldMk cId="3039663330" sldId="2079"/>
            <ac:picMk id="2050" creationId="{FC7E399C-FFD9-41E8-8831-E6CFD184BB4F}"/>
          </ac:picMkLst>
        </pc:picChg>
      </pc:sldChg>
      <pc:sldChg chg="addSp delSp mod">
        <pc:chgData name="Vesa Juvonen" userId="c7243be1-99a3-4752-ab2a-0cf698cf8236" providerId="ADAL" clId="{EE0101DD-EEEC-4902-A661-2B4958327457}" dt="2021-05-20T13:38:33.307" v="1193" actId="478"/>
        <pc:sldMkLst>
          <pc:docMk/>
          <pc:sldMk cId="4037611923" sldId="3334"/>
        </pc:sldMkLst>
        <pc:spChg chg="add del">
          <ac:chgData name="Vesa Juvonen" userId="c7243be1-99a3-4752-ab2a-0cf698cf8236" providerId="ADAL" clId="{EE0101DD-EEEC-4902-A661-2B4958327457}" dt="2021-05-20T13:38:33.307" v="1193" actId="478"/>
          <ac:spMkLst>
            <pc:docMk/>
            <pc:sldMk cId="4037611923" sldId="3334"/>
            <ac:spMk id="4" creationId="{008C1F1D-0A81-4A9B-90B2-913E43C2726F}"/>
          </ac:spMkLst>
        </pc:spChg>
      </pc:sldChg>
      <pc:sldChg chg="mod modShow">
        <pc:chgData name="Vesa Juvonen" userId="c7243be1-99a3-4752-ab2a-0cf698cf8236" providerId="ADAL" clId="{EE0101DD-EEEC-4902-A661-2B4958327457}" dt="2021-05-20T13:38:03.712" v="1191" actId="729"/>
        <pc:sldMkLst>
          <pc:docMk/>
          <pc:sldMk cId="1633789891" sldId="3336"/>
        </pc:sldMkLst>
      </pc:sldChg>
      <pc:sldChg chg="addSp mod modShow">
        <pc:chgData name="Vesa Juvonen" userId="c7243be1-99a3-4752-ab2a-0cf698cf8236" providerId="ADAL" clId="{EE0101DD-EEEC-4902-A661-2B4958327457}" dt="2021-05-20T13:38:03.712" v="1191" actId="729"/>
        <pc:sldMkLst>
          <pc:docMk/>
          <pc:sldMk cId="1805818155" sldId="3338"/>
        </pc:sldMkLst>
        <pc:spChg chg="add">
          <ac:chgData name="Vesa Juvonen" userId="c7243be1-99a3-4752-ab2a-0cf698cf8236" providerId="ADAL" clId="{EE0101DD-EEEC-4902-A661-2B4958327457}" dt="2021-05-17T19:49:09.788" v="73" actId="22"/>
          <ac:spMkLst>
            <pc:docMk/>
            <pc:sldMk cId="1805818155" sldId="3338"/>
            <ac:spMk id="19" creationId="{0719FC16-024F-4E02-B344-85333EEF1707}"/>
          </ac:spMkLst>
        </pc:spChg>
      </pc:sldChg>
      <pc:sldChg chg="addSp delSp modSp mod">
        <pc:chgData name="Vesa Juvonen" userId="c7243be1-99a3-4752-ab2a-0cf698cf8236" providerId="ADAL" clId="{EE0101DD-EEEC-4902-A661-2B4958327457}" dt="2021-05-20T11:01:19.975" v="587" actId="20577"/>
        <pc:sldMkLst>
          <pc:docMk/>
          <pc:sldMk cId="467751124" sldId="6149"/>
        </pc:sldMkLst>
        <pc:spChg chg="mod">
          <ac:chgData name="Vesa Juvonen" userId="c7243be1-99a3-4752-ab2a-0cf698cf8236" providerId="ADAL" clId="{EE0101DD-EEEC-4902-A661-2B4958327457}" dt="2021-05-20T11:01:19.975" v="587" actId="20577"/>
          <ac:spMkLst>
            <pc:docMk/>
            <pc:sldMk cId="467751124" sldId="6149"/>
            <ac:spMk id="3" creationId="{00000000-0000-0000-0000-000000000000}"/>
          </ac:spMkLst>
        </pc:spChg>
        <pc:spChg chg="add del mod">
          <ac:chgData name="Vesa Juvonen" userId="c7243be1-99a3-4752-ab2a-0cf698cf8236" providerId="ADAL" clId="{EE0101DD-EEEC-4902-A661-2B4958327457}" dt="2021-05-20T11:00:27.124" v="449" actId="478"/>
          <ac:spMkLst>
            <pc:docMk/>
            <pc:sldMk cId="467751124" sldId="6149"/>
            <ac:spMk id="5" creationId="{DC435BF0-D50F-4382-B792-F3806564B1B0}"/>
          </ac:spMkLst>
        </pc:spChg>
      </pc:sldChg>
      <pc:sldChg chg="addSp delSp modSp mod">
        <pc:chgData name="Vesa Juvonen" userId="c7243be1-99a3-4752-ab2a-0cf698cf8236" providerId="ADAL" clId="{EE0101DD-EEEC-4902-A661-2B4958327457}" dt="2021-05-17T19:55:48.954" v="412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EE0101DD-EEEC-4902-A661-2B4958327457}" dt="2021-05-17T19:55:18.452" v="407" actId="113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EE0101DD-EEEC-4902-A661-2B4958327457}" dt="2021-05-17T19:46:22.525" v="17" actId="478"/>
          <ac:picMkLst>
            <pc:docMk/>
            <pc:sldMk cId="778883926" sldId="2076136264"/>
            <ac:picMk id="3" creationId="{6D5403DB-E6B3-4F95-86E9-EEAA8869AECA}"/>
          </ac:picMkLst>
        </pc:picChg>
        <pc:picChg chg="del">
          <ac:chgData name="Vesa Juvonen" userId="c7243be1-99a3-4752-ab2a-0cf698cf8236" providerId="ADAL" clId="{EE0101DD-EEEC-4902-A661-2B4958327457}" dt="2021-05-17T19:46:22.525" v="17" actId="478"/>
          <ac:picMkLst>
            <pc:docMk/>
            <pc:sldMk cId="778883926" sldId="2076136264"/>
            <ac:picMk id="5" creationId="{D8DF7C20-CECC-4CAC-9B6F-75EE611639F2}"/>
          </ac:picMkLst>
        </pc:picChg>
        <pc:picChg chg="add mod">
          <ac:chgData name="Vesa Juvonen" userId="c7243be1-99a3-4752-ab2a-0cf698cf8236" providerId="ADAL" clId="{EE0101DD-EEEC-4902-A661-2B4958327457}" dt="2021-05-17T19:55:42.375" v="410" actId="1076"/>
          <ac:picMkLst>
            <pc:docMk/>
            <pc:sldMk cId="778883926" sldId="2076136264"/>
            <ac:picMk id="6" creationId="{64ED56FB-5163-4161-9535-06C3C47F1BC0}"/>
          </ac:picMkLst>
        </pc:picChg>
        <pc:picChg chg="del">
          <ac:chgData name="Vesa Juvonen" userId="c7243be1-99a3-4752-ab2a-0cf698cf8236" providerId="ADAL" clId="{EE0101DD-EEEC-4902-A661-2B4958327457}" dt="2021-05-17T19:46:22.525" v="17" actId="478"/>
          <ac:picMkLst>
            <pc:docMk/>
            <pc:sldMk cId="778883926" sldId="2076136264"/>
            <ac:picMk id="7" creationId="{AF839BB1-683E-498D-9CE2-CCE37FA9A56E}"/>
          </ac:picMkLst>
        </pc:picChg>
        <pc:picChg chg="add mod">
          <ac:chgData name="Vesa Juvonen" userId="c7243be1-99a3-4752-ab2a-0cf698cf8236" providerId="ADAL" clId="{EE0101DD-EEEC-4902-A661-2B4958327457}" dt="2021-05-17T19:55:45.018" v="411" actId="1076"/>
          <ac:picMkLst>
            <pc:docMk/>
            <pc:sldMk cId="778883926" sldId="2076136264"/>
            <ac:picMk id="8" creationId="{597F0600-A041-4399-A693-C73082C69185}"/>
          </ac:picMkLst>
        </pc:picChg>
        <pc:picChg chg="del">
          <ac:chgData name="Vesa Juvonen" userId="c7243be1-99a3-4752-ab2a-0cf698cf8236" providerId="ADAL" clId="{EE0101DD-EEEC-4902-A661-2B4958327457}" dt="2021-05-17T19:46:22.525" v="17" actId="478"/>
          <ac:picMkLst>
            <pc:docMk/>
            <pc:sldMk cId="778883926" sldId="2076136264"/>
            <ac:picMk id="9" creationId="{1D5F0561-879F-4675-A706-BBD405BA7C82}"/>
          </ac:picMkLst>
        </pc:picChg>
        <pc:picChg chg="del">
          <ac:chgData name="Vesa Juvonen" userId="c7243be1-99a3-4752-ab2a-0cf698cf8236" providerId="ADAL" clId="{EE0101DD-EEEC-4902-A661-2B4958327457}" dt="2021-05-17T19:46:22.525" v="17" actId="478"/>
          <ac:picMkLst>
            <pc:docMk/>
            <pc:sldMk cId="778883926" sldId="2076136264"/>
            <ac:picMk id="11" creationId="{6351687E-208E-4AC8-96B2-EA2C28856794}"/>
          </ac:picMkLst>
        </pc:picChg>
        <pc:picChg chg="add mod">
          <ac:chgData name="Vesa Juvonen" userId="c7243be1-99a3-4752-ab2a-0cf698cf8236" providerId="ADAL" clId="{EE0101DD-EEEC-4902-A661-2B4958327457}" dt="2021-05-17T19:55:48.954" v="412" actId="1076"/>
          <ac:picMkLst>
            <pc:docMk/>
            <pc:sldMk cId="778883926" sldId="2076136264"/>
            <ac:picMk id="13" creationId="{95FC28E8-BD46-4B1D-9D22-3F723E7A578F}"/>
          </ac:picMkLst>
        </pc:picChg>
      </pc:sldChg>
      <pc:sldChg chg="addSp delSp mod">
        <pc:chgData name="Vesa Juvonen" userId="c7243be1-99a3-4752-ab2a-0cf698cf8236" providerId="ADAL" clId="{EE0101DD-EEEC-4902-A661-2B4958327457}" dt="2021-05-20T13:38:06.355" v="1192" actId="478"/>
        <pc:sldMkLst>
          <pc:docMk/>
          <pc:sldMk cId="2925091645" sldId="2076136308"/>
        </pc:sldMkLst>
        <pc:spChg chg="add del">
          <ac:chgData name="Vesa Juvonen" userId="c7243be1-99a3-4752-ab2a-0cf698cf8236" providerId="ADAL" clId="{EE0101DD-EEEC-4902-A661-2B4958327457}" dt="2021-05-20T13:38:06.355" v="1192" actId="478"/>
          <ac:spMkLst>
            <pc:docMk/>
            <pc:sldMk cId="2925091645" sldId="2076136308"/>
            <ac:spMk id="5" creationId="{A4CEEF7C-5E98-4F27-BB3C-79BE64CA0409}"/>
          </ac:spMkLst>
        </pc:spChg>
      </pc:sldChg>
      <pc:sldChg chg="addSp modSp mod">
        <pc:chgData name="Vesa Juvonen" userId="c7243be1-99a3-4752-ab2a-0cf698cf8236" providerId="ADAL" clId="{EE0101DD-EEEC-4902-A661-2B4958327457}" dt="2021-05-17T19:48:45.922" v="66" actId="242"/>
        <pc:sldMkLst>
          <pc:docMk/>
          <pc:sldMk cId="357588276" sldId="2076136388"/>
        </pc:sldMkLst>
        <pc:spChg chg="add mod">
          <ac:chgData name="Vesa Juvonen" userId="c7243be1-99a3-4752-ab2a-0cf698cf8236" providerId="ADAL" clId="{EE0101DD-EEEC-4902-A661-2B4958327457}" dt="2021-05-17T19:48:45.922" v="66" actId="242"/>
          <ac:spMkLst>
            <pc:docMk/>
            <pc:sldMk cId="357588276" sldId="2076136388"/>
            <ac:spMk id="2" creationId="{62DD2063-A5FE-4E8B-9702-78D4BEBD50A1}"/>
          </ac:spMkLst>
        </pc:spChg>
      </pc:sldChg>
      <pc:sldChg chg="addSp mod">
        <pc:chgData name="Vesa Juvonen" userId="c7243be1-99a3-4752-ab2a-0cf698cf8236" providerId="ADAL" clId="{EE0101DD-EEEC-4902-A661-2B4958327457}" dt="2021-05-17T19:49:12.889" v="75" actId="22"/>
        <pc:sldMkLst>
          <pc:docMk/>
          <pc:sldMk cId="2636939237" sldId="2076137579"/>
        </pc:sldMkLst>
        <pc:spChg chg="add">
          <ac:chgData name="Vesa Juvonen" userId="c7243be1-99a3-4752-ab2a-0cf698cf8236" providerId="ADAL" clId="{EE0101DD-EEEC-4902-A661-2B4958327457}" dt="2021-05-17T19:49:12.889" v="75" actId="22"/>
          <ac:spMkLst>
            <pc:docMk/>
            <pc:sldMk cId="2636939237" sldId="2076137579"/>
            <ac:spMk id="23" creationId="{BC7E219B-52C8-49C0-9227-567227810501}"/>
          </ac:spMkLst>
        </pc:spChg>
      </pc:sldChg>
      <pc:sldChg chg="modSp mod">
        <pc:chgData name="Vesa Juvonen" userId="c7243be1-99a3-4752-ab2a-0cf698cf8236" providerId="ADAL" clId="{EE0101DD-EEEC-4902-A661-2B4958327457}" dt="2021-05-20T11:28:14.160" v="1023" actId="6549"/>
        <pc:sldMkLst>
          <pc:docMk/>
          <pc:sldMk cId="3554970203" sldId="2076137597"/>
        </pc:sldMkLst>
        <pc:spChg chg="mod">
          <ac:chgData name="Vesa Juvonen" userId="c7243be1-99a3-4752-ab2a-0cf698cf8236" providerId="ADAL" clId="{EE0101DD-EEEC-4902-A661-2B4958327457}" dt="2021-05-20T11:28:14.160" v="1023" actId="6549"/>
          <ac:spMkLst>
            <pc:docMk/>
            <pc:sldMk cId="3554970203" sldId="2076137597"/>
            <ac:spMk id="14" creationId="{EA2D09EA-4B40-4272-A2B9-2748FE02328F}"/>
          </ac:spMkLst>
        </pc:spChg>
      </pc:sldChg>
      <pc:sldChg chg="addSp del mod">
        <pc:chgData name="Vesa Juvonen" userId="c7243be1-99a3-4752-ab2a-0cf698cf8236" providerId="ADAL" clId="{EE0101DD-EEEC-4902-A661-2B4958327457}" dt="2021-05-20T11:00:41.779" v="450" actId="47"/>
        <pc:sldMkLst>
          <pc:docMk/>
          <pc:sldMk cId="1477956849" sldId="2076137606"/>
        </pc:sldMkLst>
        <pc:spChg chg="add">
          <ac:chgData name="Vesa Juvonen" userId="c7243be1-99a3-4752-ab2a-0cf698cf8236" providerId="ADAL" clId="{EE0101DD-EEEC-4902-A661-2B4958327457}" dt="2021-05-17T19:49:01.286" v="69" actId="22"/>
          <ac:spMkLst>
            <pc:docMk/>
            <pc:sldMk cId="1477956849" sldId="2076137606"/>
            <ac:spMk id="4" creationId="{4C35D7B0-ACCE-434B-952F-11B473380455}"/>
          </ac:spMkLst>
        </pc:spChg>
      </pc:sldChg>
      <pc:sldChg chg="add">
        <pc:chgData name="Vesa Juvonen" userId="c7243be1-99a3-4752-ab2a-0cf698cf8236" providerId="ADAL" clId="{EE0101DD-EEEC-4902-A661-2B4958327457}" dt="2021-05-20T11:12:06.751" v="995"/>
        <pc:sldMkLst>
          <pc:docMk/>
          <pc:sldMk cId="4043136712" sldId="2076138724"/>
        </pc:sldMkLst>
      </pc:sldChg>
      <pc:sldChg chg="addSp delSp modSp add mod chgLayout">
        <pc:chgData name="Vesa Juvonen" userId="c7243be1-99a3-4752-ab2a-0cf698cf8236" providerId="ADAL" clId="{EE0101DD-EEEC-4902-A661-2B4958327457}" dt="2021-05-20T11:10:20.612" v="994" actId="27107"/>
        <pc:sldMkLst>
          <pc:docMk/>
          <pc:sldMk cId="1731976489" sldId="2134805608"/>
        </pc:sldMkLst>
        <pc:spChg chg="mod">
          <ac:chgData name="Vesa Juvonen" userId="c7243be1-99a3-4752-ab2a-0cf698cf8236" providerId="ADAL" clId="{EE0101DD-EEEC-4902-A661-2B4958327457}" dt="2021-05-20T11:03:14.823" v="630" actId="1076"/>
          <ac:spMkLst>
            <pc:docMk/>
            <pc:sldMk cId="1731976489" sldId="2134805608"/>
            <ac:spMk id="8" creationId="{F824A2F3-9B00-4B61-B42C-4B882A65ED99}"/>
          </ac:spMkLst>
        </pc:spChg>
        <pc:spChg chg="add del mod ord">
          <ac:chgData name="Vesa Juvonen" userId="c7243be1-99a3-4752-ab2a-0cf698cf8236" providerId="ADAL" clId="{EE0101DD-EEEC-4902-A661-2B4958327457}" dt="2021-05-20T11:06:35.910" v="699" actId="478"/>
          <ac:spMkLst>
            <pc:docMk/>
            <pc:sldMk cId="1731976489" sldId="2134805608"/>
            <ac:spMk id="10" creationId="{357991C7-2E5C-4053-8339-9F31DF2BCD5D}"/>
          </ac:spMkLst>
        </pc:spChg>
        <pc:spChg chg="add del mod">
          <ac:chgData name="Vesa Juvonen" userId="c7243be1-99a3-4752-ab2a-0cf698cf8236" providerId="ADAL" clId="{EE0101DD-EEEC-4902-A661-2B4958327457}" dt="2021-05-20T11:06:42.153" v="700" actId="700"/>
          <ac:spMkLst>
            <pc:docMk/>
            <pc:sldMk cId="1731976489" sldId="2134805608"/>
            <ac:spMk id="12" creationId="{C58F7BAB-E958-4FDE-83DF-B39D0D2512D9}"/>
          </ac:spMkLst>
        </pc:spChg>
        <pc:spChg chg="add mod">
          <ac:chgData name="Vesa Juvonen" userId="c7243be1-99a3-4752-ab2a-0cf698cf8236" providerId="ADAL" clId="{EE0101DD-EEEC-4902-A661-2B4958327457}" dt="2021-05-20T11:07:16.453" v="753" actId="207"/>
          <ac:spMkLst>
            <pc:docMk/>
            <pc:sldMk cId="1731976489" sldId="2134805608"/>
            <ac:spMk id="13" creationId="{01C436C5-50C1-4D4B-944D-5790D97EC38A}"/>
          </ac:spMkLst>
        </pc:spChg>
        <pc:spChg chg="add mod">
          <ac:chgData name="Vesa Juvonen" userId="c7243be1-99a3-4752-ab2a-0cf698cf8236" providerId="ADAL" clId="{EE0101DD-EEEC-4902-A661-2B4958327457}" dt="2021-05-20T11:08:49.131" v="914" actId="14100"/>
          <ac:spMkLst>
            <pc:docMk/>
            <pc:sldMk cId="1731976489" sldId="2134805608"/>
            <ac:spMk id="15" creationId="{BA6F3B0C-0D8C-4117-9C3E-FB5FB1B74824}"/>
          </ac:spMkLst>
        </pc:spChg>
        <pc:spChg chg="add mod">
          <ac:chgData name="Vesa Juvonen" userId="c7243be1-99a3-4752-ab2a-0cf698cf8236" providerId="ADAL" clId="{EE0101DD-EEEC-4902-A661-2B4958327457}" dt="2021-05-20T11:10:20.612" v="994" actId="27107"/>
          <ac:spMkLst>
            <pc:docMk/>
            <pc:sldMk cId="1731976489" sldId="2134805608"/>
            <ac:spMk id="17" creationId="{2BAD3971-506A-4521-8C4E-A718195E862E}"/>
          </ac:spMkLst>
        </pc:spChg>
        <pc:picChg chg="add mod">
          <ac:chgData name="Vesa Juvonen" userId="c7243be1-99a3-4752-ab2a-0cf698cf8236" providerId="ADAL" clId="{EE0101DD-EEEC-4902-A661-2B4958327457}" dt="2021-05-20T11:05:59.261" v="640" actId="1076"/>
          <ac:picMkLst>
            <pc:docMk/>
            <pc:sldMk cId="1731976489" sldId="2134805608"/>
            <ac:picMk id="2" creationId="{168016C2-E398-409C-9F31-3B9EA7C98674}"/>
          </ac:picMkLst>
        </pc:picChg>
        <pc:picChg chg="add">
          <ac:chgData name="Vesa Juvonen" userId="c7243be1-99a3-4752-ab2a-0cf698cf8236" providerId="ADAL" clId="{EE0101DD-EEEC-4902-A661-2B4958327457}" dt="2021-05-20T11:05:09.934" v="631" actId="22"/>
          <ac:picMkLst>
            <pc:docMk/>
            <pc:sldMk cId="1731976489" sldId="2134805608"/>
            <ac:picMk id="3" creationId="{AC4097E4-9364-4CF0-999F-941A98F0027C}"/>
          </ac:picMkLst>
        </pc:picChg>
        <pc:picChg chg="del">
          <ac:chgData name="Vesa Juvonen" userId="c7243be1-99a3-4752-ab2a-0cf698cf8236" providerId="ADAL" clId="{EE0101DD-EEEC-4902-A661-2B4958327457}" dt="2021-05-20T11:02:51.333" v="589" actId="478"/>
          <ac:picMkLst>
            <pc:docMk/>
            <pc:sldMk cId="1731976489" sldId="2134805608"/>
            <ac:picMk id="5" creationId="{7709A9F8-DE9B-4BA4-A65B-E135FA4797AE}"/>
          </ac:picMkLst>
        </pc:picChg>
        <pc:picChg chg="add del mod">
          <ac:chgData name="Vesa Juvonen" userId="c7243be1-99a3-4752-ab2a-0cf698cf8236" providerId="ADAL" clId="{EE0101DD-EEEC-4902-A661-2B4958327457}" dt="2021-05-20T11:05:45.140" v="637" actId="478"/>
          <ac:picMkLst>
            <pc:docMk/>
            <pc:sldMk cId="1731976489" sldId="2134805608"/>
            <ac:picMk id="7" creationId="{1894FCB2-C91F-481B-9D4E-A9DA7A46FBEE}"/>
          </ac:picMkLst>
        </pc:picChg>
      </pc:sldChg>
    </pc:docChg>
  </pc:docChgLst>
  <pc:docChgLst>
    <pc:chgData name="Sébastien Levert" userId="S::slevert@microsoft.com::ece773f4-084f-4e66-97d9-a9d066f2d75d" providerId="AD" clId="Web-{13F95445-92D9-50FB-03E7-054244DDAB1F}"/>
    <pc:docChg chg="modSld">
      <pc:chgData name="Sébastien Levert" userId="S::slevert@microsoft.com::ece773f4-084f-4e66-97d9-a9d066f2d75d" providerId="AD" clId="Web-{13F95445-92D9-50FB-03E7-054244DDAB1F}" dt="2021-12-03T15:37:58.242" v="1" actId="20577"/>
      <pc:docMkLst>
        <pc:docMk/>
      </pc:docMkLst>
      <pc:sldChg chg="modSp">
        <pc:chgData name="Sébastien Levert" userId="S::slevert@microsoft.com::ece773f4-084f-4e66-97d9-a9d066f2d75d" providerId="AD" clId="Web-{13F95445-92D9-50FB-03E7-054244DDAB1F}" dt="2021-12-03T15:37:58.242" v="1" actId="20577"/>
        <pc:sldMkLst>
          <pc:docMk/>
          <pc:sldMk cId="778883926" sldId="2076136264"/>
        </pc:sldMkLst>
        <pc:spChg chg="mod">
          <ac:chgData name="Sébastien Levert" userId="S::slevert@microsoft.com::ece773f4-084f-4e66-97d9-a9d066f2d75d" providerId="AD" clId="Web-{13F95445-92D9-50FB-03E7-054244DDAB1F}" dt="2021-12-03T15:37:58.242" v="1" actId="20577"/>
          <ac:spMkLst>
            <pc:docMk/>
            <pc:sldMk cId="778883926" sldId="2076136264"/>
            <ac:spMk id="14" creationId="{953584C8-8734-42EA-AD16-6AA2B405D249}"/>
          </ac:spMkLst>
        </pc:spChg>
      </pc:sldChg>
    </pc:docChg>
  </pc:docChgLst>
  <pc:docChgLst>
    <pc:chgData name="Brian Jackett" userId="S::brianja@microsoft.com::e2c557f4-fffa-4012-a1e1-e15087bfdbac" providerId="AD" clId="Web-{77DF2BE8-05DA-3E90-E458-D571273C1FC0}"/>
    <pc:docChg chg="modSld">
      <pc:chgData name="Brian Jackett" userId="S::brianja@microsoft.com::e2c557f4-fffa-4012-a1e1-e15087bfdbac" providerId="AD" clId="Web-{77DF2BE8-05DA-3E90-E458-D571273C1FC0}" dt="2021-07-22T18:10:43.163" v="6" actId="20577"/>
      <pc:docMkLst>
        <pc:docMk/>
      </pc:docMkLst>
      <pc:sldChg chg="modSp">
        <pc:chgData name="Brian Jackett" userId="S::brianja@microsoft.com::e2c557f4-fffa-4012-a1e1-e15087bfdbac" providerId="AD" clId="Web-{77DF2BE8-05DA-3E90-E458-D571273C1FC0}" dt="2021-07-22T18:10:43.163" v="6" actId="20577"/>
        <pc:sldMkLst>
          <pc:docMk/>
          <pc:sldMk cId="2967945684" sldId="277"/>
        </pc:sldMkLst>
        <pc:spChg chg="mod">
          <ac:chgData name="Brian Jackett" userId="S::brianja@microsoft.com::e2c557f4-fffa-4012-a1e1-e15087bfdbac" providerId="AD" clId="Web-{77DF2BE8-05DA-3E90-E458-D571273C1FC0}" dt="2021-07-22T18:10:43.163" v="6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">
        <pc:chgData name="Brian Jackett" userId="S::brianja@microsoft.com::e2c557f4-fffa-4012-a1e1-e15087bfdbac" providerId="AD" clId="Web-{77DF2BE8-05DA-3E90-E458-D571273C1FC0}" dt="2021-07-22T18:10:23.365" v="4" actId="20577"/>
        <pc:sldMkLst>
          <pc:docMk/>
          <pc:sldMk cId="287163252" sldId="1567"/>
        </pc:sldMkLst>
        <pc:spChg chg="mod">
          <ac:chgData name="Brian Jackett" userId="S::brianja@microsoft.com::e2c557f4-fffa-4012-a1e1-e15087bfdbac" providerId="AD" clId="Web-{77DF2BE8-05DA-3E90-E458-D571273C1FC0}" dt="2021-07-22T18:10:23.365" v="4" actId="20577"/>
          <ac:spMkLst>
            <pc:docMk/>
            <pc:sldMk cId="287163252" sldId="1567"/>
            <ac:spMk id="8" creationId="{00000000-0000-0000-0000-000000000000}"/>
          </ac:spMkLst>
        </pc:spChg>
      </pc:sldChg>
    </pc:docChg>
  </pc:docChgLst>
  <pc:docChgLst>
    <pc:chgData name="Garry Trinder" userId="S::garry_trinder365.co.uk#ext#@microsoft.onmicrosoft.com::090b3993-9626-4767-8408-8eecfc894959" providerId="AD" clId="Web-{E2B97734-960D-4C2D-9D7D-7522C6197A00}"/>
    <pc:docChg chg="modSld">
      <pc:chgData name="Garry Trinder" userId="S::garry_trinder365.co.uk#ext#@microsoft.onmicrosoft.com::090b3993-9626-4767-8408-8eecfc894959" providerId="AD" clId="Web-{E2B97734-960D-4C2D-9D7D-7522C6197A00}" dt="2021-06-15T20:22:21.574" v="66" actId="20577"/>
      <pc:docMkLst>
        <pc:docMk/>
      </pc:docMkLst>
      <pc:sldChg chg="modSp">
        <pc:chgData name="Garry Trinder" userId="S::garry_trinder365.co.uk#ext#@microsoft.onmicrosoft.com::090b3993-9626-4767-8408-8eecfc894959" providerId="AD" clId="Web-{E2B97734-960D-4C2D-9D7D-7522C6197A00}" dt="2021-06-15T20:22:21.574" v="66" actId="20577"/>
        <pc:sldMkLst>
          <pc:docMk/>
          <pc:sldMk cId="2253365439" sldId="1642"/>
        </pc:sldMkLst>
        <pc:spChg chg="mod">
          <ac:chgData name="Garry Trinder" userId="S::garry_trinder365.co.uk#ext#@microsoft.onmicrosoft.com::090b3993-9626-4767-8408-8eecfc894959" providerId="AD" clId="Web-{E2B97734-960D-4C2D-9D7D-7522C6197A00}" dt="2021-06-15T20:22:21.574" v="66" actId="20577"/>
          <ac:spMkLst>
            <pc:docMk/>
            <pc:sldMk cId="2253365439" sldId="1642"/>
            <ac:spMk id="3" creationId="{CBDC9C38-872E-4048-96FE-C321FEF21EC1}"/>
          </ac:spMkLst>
        </pc:spChg>
      </pc:sldChg>
    </pc:docChg>
  </pc:docChgLst>
  <pc:docChgLst>
    <pc:chgData clId="Web-{3DD3AA50-2E9E-4927-82EA-FA6A8736675C}"/>
    <pc:docChg chg="">
      <pc:chgData name="" userId="" providerId="" clId="Web-{3DD3AA50-2E9E-4927-82EA-FA6A8736675C}" dt="2022-03-08T13:20:43.546" v="0"/>
      <pc:docMkLst>
        <pc:docMk/>
      </pc:docMkLst>
      <pc:sldChg chg="modCm">
        <pc:chgData name="" userId="" providerId="" clId="Web-{3DD3AA50-2E9E-4927-82EA-FA6A8736675C}" dt="2022-03-08T13:20:43.546" v="0"/>
        <pc:sldMkLst>
          <pc:docMk/>
          <pc:sldMk cId="2705926738" sldId="2145707274"/>
        </pc:sldMkLst>
      </pc:sldChg>
    </pc:docChg>
  </pc:docChgLst>
  <pc:docChgLst>
    <pc:chgData name="Vesa Juvonen" userId="c7243be1-99a3-4752-ab2a-0cf698cf8236" providerId="ADAL" clId="{9566A72F-C213-449D-B9C1-4980F81FCA00}"/>
    <pc:docChg chg="undo custSel delSld modSld modSection">
      <pc:chgData name="Vesa Juvonen" userId="c7243be1-99a3-4752-ab2a-0cf698cf8236" providerId="ADAL" clId="{9566A72F-C213-449D-B9C1-4980F81FCA00}" dt="2022-02-20T15:47:00.050" v="4" actId="47"/>
      <pc:docMkLst>
        <pc:docMk/>
      </pc:docMkLst>
      <pc:sldChg chg="modSp mod">
        <pc:chgData name="Vesa Juvonen" userId="c7243be1-99a3-4752-ab2a-0cf698cf8236" providerId="ADAL" clId="{9566A72F-C213-449D-B9C1-4980F81FCA00}" dt="2022-02-20T15:46:40.543" v="2"/>
        <pc:sldMkLst>
          <pc:docMk/>
          <pc:sldMk cId="10702720" sldId="2079"/>
        </pc:sldMkLst>
        <pc:spChg chg="mod">
          <ac:chgData name="Vesa Juvonen" userId="c7243be1-99a3-4752-ab2a-0cf698cf8236" providerId="ADAL" clId="{9566A72F-C213-449D-B9C1-4980F81FCA00}" dt="2022-02-20T15:46:40.543" v="2"/>
          <ac:spMkLst>
            <pc:docMk/>
            <pc:sldMk cId="10702720" sldId="2079"/>
            <ac:spMk id="8" creationId="{00000000-0000-0000-0000-000000000000}"/>
          </ac:spMkLst>
        </pc:spChg>
      </pc:sldChg>
      <pc:sldChg chg="modSp mod">
        <pc:chgData name="Vesa Juvonen" userId="c7243be1-99a3-4752-ab2a-0cf698cf8236" providerId="ADAL" clId="{9566A72F-C213-449D-B9C1-4980F81FCA00}" dt="2022-02-20T15:46:50.822" v="3"/>
        <pc:sldMkLst>
          <pc:docMk/>
          <pc:sldMk cId="778883926" sldId="2076136264"/>
        </pc:sldMkLst>
        <pc:spChg chg="mod">
          <ac:chgData name="Vesa Juvonen" userId="c7243be1-99a3-4752-ab2a-0cf698cf8236" providerId="ADAL" clId="{9566A72F-C213-449D-B9C1-4980F81FCA00}" dt="2022-02-20T15:46:50.822" v="3"/>
          <ac:spMkLst>
            <pc:docMk/>
            <pc:sldMk cId="778883926" sldId="2076136264"/>
            <ac:spMk id="14" creationId="{953584C8-8734-42EA-AD16-6AA2B405D249}"/>
          </ac:spMkLst>
        </pc:spChg>
      </pc:sldChg>
      <pc:sldChg chg="del">
        <pc:chgData name="Vesa Juvonen" userId="c7243be1-99a3-4752-ab2a-0cf698cf8236" providerId="ADAL" clId="{9566A72F-C213-449D-B9C1-4980F81FCA00}" dt="2022-02-20T15:47:00.050" v="4" actId="47"/>
        <pc:sldMkLst>
          <pc:docMk/>
          <pc:sldMk cId="3176526355" sldId="2076137823"/>
        </pc:sldMkLst>
      </pc:sldChg>
    </pc:docChg>
  </pc:docChgLst>
  <pc:docChgLst>
    <pc:chgData name="Brian Jackett" userId="e2c557f4-fffa-4012-a1e1-e15087bfdbac" providerId="ADAL" clId="{4C0B33B9-3149-4AAE-8582-0AAFE4073202}"/>
    <pc:docChg chg="undo custSel modSld">
      <pc:chgData name="Brian Jackett" userId="e2c557f4-fffa-4012-a1e1-e15087bfdbac" providerId="ADAL" clId="{4C0B33B9-3149-4AAE-8582-0AAFE4073202}" dt="2022-01-11T12:59:38.014" v="215"/>
      <pc:docMkLst>
        <pc:docMk/>
      </pc:docMkLst>
      <pc:sldChg chg="modSp mod">
        <pc:chgData name="Brian Jackett" userId="e2c557f4-fffa-4012-a1e1-e15087bfdbac" providerId="ADAL" clId="{4C0B33B9-3149-4AAE-8582-0AAFE4073202}" dt="2022-01-04T15:23:04.253" v="48" actId="20577"/>
        <pc:sldMkLst>
          <pc:docMk/>
          <pc:sldMk cId="2967945684" sldId="277"/>
        </pc:sldMkLst>
        <pc:spChg chg="mod">
          <ac:chgData name="Brian Jackett" userId="e2c557f4-fffa-4012-a1e1-e15087bfdbac" providerId="ADAL" clId="{4C0B33B9-3149-4AAE-8582-0AAFE4073202}" dt="2022-01-04T15:23:04.253" v="48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delSp modSp mod delAnim">
        <pc:chgData name="Brian Jackett" userId="e2c557f4-fffa-4012-a1e1-e15087bfdbac" providerId="ADAL" clId="{4C0B33B9-3149-4AAE-8582-0AAFE4073202}" dt="2022-01-04T15:23:54.790" v="50" actId="478"/>
        <pc:sldMkLst>
          <pc:docMk/>
          <pc:sldMk cId="287163252" sldId="1567"/>
        </pc:sldMkLst>
        <pc:spChg chg="mod">
          <ac:chgData name="Brian Jackett" userId="e2c557f4-fffa-4012-a1e1-e15087bfdbac" providerId="ADAL" clId="{4C0B33B9-3149-4AAE-8582-0AAFE4073202}" dt="2022-01-04T15:21:33.809" v="18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4C0B33B9-3149-4AAE-8582-0AAFE4073202}" dt="2022-01-04T15:21:27.958" v="2" actId="20577"/>
          <ac:spMkLst>
            <pc:docMk/>
            <pc:sldMk cId="287163252" sldId="1567"/>
            <ac:spMk id="8" creationId="{00000000-0000-0000-0000-000000000000}"/>
          </ac:spMkLst>
        </pc:spChg>
        <pc:spChg chg="del">
          <ac:chgData name="Brian Jackett" userId="e2c557f4-fffa-4012-a1e1-e15087bfdbac" providerId="ADAL" clId="{4C0B33B9-3149-4AAE-8582-0AAFE4073202}" dt="2022-01-04T15:23:53.866" v="49" actId="478"/>
          <ac:spMkLst>
            <pc:docMk/>
            <pc:sldMk cId="287163252" sldId="1567"/>
            <ac:spMk id="9" creationId="{A17A252A-ED33-492B-B625-4B93751DFA8E}"/>
          </ac:spMkLst>
        </pc:spChg>
        <pc:cxnChg chg="del">
          <ac:chgData name="Brian Jackett" userId="e2c557f4-fffa-4012-a1e1-e15087bfdbac" providerId="ADAL" clId="{4C0B33B9-3149-4AAE-8582-0AAFE4073202}" dt="2022-01-04T15:23:54.790" v="50" actId="478"/>
          <ac:cxnSpMkLst>
            <pc:docMk/>
            <pc:sldMk cId="287163252" sldId="1567"/>
            <ac:cxnSpMk id="6" creationId="{E2FA2B15-FB15-4CA5-ADB3-91FF3A9753F8}"/>
          </ac:cxnSpMkLst>
        </pc:cxnChg>
      </pc:sldChg>
      <pc:sldChg chg="addSp delSp modSp mod">
        <pc:chgData name="Brian Jackett" userId="e2c557f4-fffa-4012-a1e1-e15087bfdbac" providerId="ADAL" clId="{4C0B33B9-3149-4AAE-8582-0AAFE4073202}" dt="2022-01-04T15:31:02.091" v="185" actId="20577"/>
        <pc:sldMkLst>
          <pc:docMk/>
          <pc:sldMk cId="10702720" sldId="2079"/>
        </pc:sldMkLst>
        <pc:spChg chg="add mod">
          <ac:chgData name="Brian Jackett" userId="e2c557f4-fffa-4012-a1e1-e15087bfdbac" providerId="ADAL" clId="{4C0B33B9-3149-4AAE-8582-0AAFE4073202}" dt="2022-01-04T15:24:27.060" v="66" actId="14100"/>
          <ac:spMkLst>
            <pc:docMk/>
            <pc:sldMk cId="10702720" sldId="2079"/>
            <ac:spMk id="2" creationId="{2C52900E-4E64-4057-AE76-8CD1B2783905}"/>
          </ac:spMkLst>
        </pc:spChg>
        <pc:spChg chg="add del">
          <ac:chgData name="Brian Jackett" userId="e2c557f4-fffa-4012-a1e1-e15087bfdbac" providerId="ADAL" clId="{4C0B33B9-3149-4AAE-8582-0AAFE4073202}" dt="2022-01-04T15:25:29.821" v="101"/>
          <ac:spMkLst>
            <pc:docMk/>
            <pc:sldMk cId="10702720" sldId="2079"/>
            <ac:spMk id="4" creationId="{382D0B90-500B-48EE-A7A5-7E52D44C6963}"/>
          </ac:spMkLst>
        </pc:spChg>
        <pc:spChg chg="mod">
          <ac:chgData name="Brian Jackett" userId="e2c557f4-fffa-4012-a1e1-e15087bfdbac" providerId="ADAL" clId="{4C0B33B9-3149-4AAE-8582-0AAFE4073202}" dt="2022-01-04T15:31:02.091" v="185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Brian Jackett" userId="e2c557f4-fffa-4012-a1e1-e15087bfdbac" providerId="ADAL" clId="{4C0B33B9-3149-4AAE-8582-0AAFE4073202}" dt="2022-01-04T15:26:06.497" v="127" actId="1076"/>
          <ac:picMkLst>
            <pc:docMk/>
            <pc:sldMk cId="10702720" sldId="2079"/>
            <ac:picMk id="10" creationId="{046AA657-598A-4284-A8CA-59AB78CF18AD}"/>
          </ac:picMkLst>
        </pc:picChg>
        <pc:picChg chg="del">
          <ac:chgData name="Brian Jackett" userId="e2c557f4-fffa-4012-a1e1-e15087bfdbac" providerId="ADAL" clId="{4C0B33B9-3149-4AAE-8582-0AAFE4073202}" dt="2022-01-04T15:21:37.253" v="19" actId="478"/>
          <ac:picMkLst>
            <pc:docMk/>
            <pc:sldMk cId="10702720" sldId="2079"/>
            <ac:picMk id="1026" creationId="{9FB7D0D6-4C48-4EFF-AC11-63F1DB662161}"/>
          </ac:picMkLst>
        </pc:picChg>
        <pc:picChg chg="del">
          <ac:chgData name="Brian Jackett" userId="e2c557f4-fffa-4012-a1e1-e15087bfdbac" providerId="ADAL" clId="{4C0B33B9-3149-4AAE-8582-0AAFE4073202}" dt="2022-01-04T15:21:37.774" v="20" actId="478"/>
          <ac:picMkLst>
            <pc:docMk/>
            <pc:sldMk cId="10702720" sldId="2079"/>
            <ac:picMk id="1028" creationId="{F053954A-5F61-40A8-B647-556B10EC69DA}"/>
          </ac:picMkLst>
        </pc:picChg>
        <pc:picChg chg="mod">
          <ac:chgData name="Brian Jackett" userId="e2c557f4-fffa-4012-a1e1-e15087bfdbac" providerId="ADAL" clId="{4C0B33B9-3149-4AAE-8582-0AAFE4073202}" dt="2022-01-04T15:26:02.253" v="126" actId="1076"/>
          <ac:picMkLst>
            <pc:docMk/>
            <pc:sldMk cId="10702720" sldId="2079"/>
            <ac:picMk id="2052" creationId="{11CF9187-81B4-4186-B976-5D6E9E571406}"/>
          </ac:picMkLst>
        </pc:picChg>
      </pc:sldChg>
      <pc:sldChg chg="addSp delSp modSp mod">
        <pc:chgData name="Brian Jackett" userId="e2c557f4-fffa-4012-a1e1-e15087bfdbac" providerId="ADAL" clId="{4C0B33B9-3149-4AAE-8582-0AAFE4073202}" dt="2022-01-04T15:27:04.571" v="184" actId="1076"/>
        <pc:sldMkLst>
          <pc:docMk/>
          <pc:sldMk cId="778883926" sldId="2076136264"/>
        </pc:sldMkLst>
        <pc:spChg chg="add mod">
          <ac:chgData name="Brian Jackett" userId="e2c557f4-fffa-4012-a1e1-e15087bfdbac" providerId="ADAL" clId="{4C0B33B9-3149-4AAE-8582-0AAFE4073202}" dt="2022-01-04T15:26:20.354" v="129" actId="14100"/>
          <ac:spMkLst>
            <pc:docMk/>
            <pc:sldMk cId="778883926" sldId="2076136264"/>
            <ac:spMk id="5" creationId="{BD0E7FF6-286D-4EFD-8E9A-4BF4158AA667}"/>
          </ac:spMkLst>
        </pc:spChg>
        <pc:spChg chg="mod">
          <ac:chgData name="Brian Jackett" userId="e2c557f4-fffa-4012-a1e1-e15087bfdbac" providerId="ADAL" clId="{4C0B33B9-3149-4AAE-8582-0AAFE4073202}" dt="2022-01-04T15:26:45.196" v="175" actId="20577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Brian Jackett" userId="e2c557f4-fffa-4012-a1e1-e15087bfdbac" providerId="ADAL" clId="{4C0B33B9-3149-4AAE-8582-0AAFE4073202}" dt="2022-01-04T15:27:01.300" v="183" actId="14100"/>
          <ac:picMkLst>
            <pc:docMk/>
            <pc:sldMk cId="778883926" sldId="2076136264"/>
            <ac:picMk id="3" creationId="{B3DC50CD-B2E9-48EF-BED3-5D67888FDEC8}"/>
          </ac:picMkLst>
        </pc:picChg>
        <pc:picChg chg="del">
          <ac:chgData name="Brian Jackett" userId="e2c557f4-fffa-4012-a1e1-e15087bfdbac" providerId="ADAL" clId="{4C0B33B9-3149-4AAE-8582-0AAFE4073202}" dt="2022-01-04T15:22:01.440" v="28" actId="478"/>
          <ac:picMkLst>
            <pc:docMk/>
            <pc:sldMk cId="778883926" sldId="2076136264"/>
            <ac:picMk id="6" creationId="{75F10CE1-AC95-4C51-991E-30DE02055C67}"/>
          </ac:picMkLst>
        </pc:picChg>
        <pc:picChg chg="del">
          <ac:chgData name="Brian Jackett" userId="e2c557f4-fffa-4012-a1e1-e15087bfdbac" providerId="ADAL" clId="{4C0B33B9-3149-4AAE-8582-0AAFE4073202}" dt="2022-01-04T15:22:01.039" v="27" actId="478"/>
          <ac:picMkLst>
            <pc:docMk/>
            <pc:sldMk cId="778883926" sldId="2076136264"/>
            <ac:picMk id="7" creationId="{9C03CED1-45F5-4049-8823-ED1A7F982426}"/>
          </ac:picMkLst>
        </pc:picChg>
        <pc:picChg chg="add mod">
          <ac:chgData name="Brian Jackett" userId="e2c557f4-fffa-4012-a1e1-e15087bfdbac" providerId="ADAL" clId="{4C0B33B9-3149-4AAE-8582-0AAFE4073202}" dt="2022-01-04T15:27:04.571" v="184" actId="1076"/>
          <ac:picMkLst>
            <pc:docMk/>
            <pc:sldMk cId="778883926" sldId="2076136264"/>
            <ac:picMk id="9" creationId="{D16F5087-B31E-4D56-B131-D199CFAAF5F9}"/>
          </ac:picMkLst>
        </pc:picChg>
      </pc:sldChg>
      <pc:sldChg chg="addSp delSp modSp mod modAnim">
        <pc:chgData name="Brian Jackett" userId="e2c557f4-fffa-4012-a1e1-e15087bfdbac" providerId="ADAL" clId="{4C0B33B9-3149-4AAE-8582-0AAFE4073202}" dt="2022-01-11T12:59:38.014" v="215"/>
        <pc:sldMkLst>
          <pc:docMk/>
          <pc:sldMk cId="4046856784" sldId="2134805599"/>
        </pc:sldMkLst>
        <pc:spChg chg="add mod">
          <ac:chgData name="Brian Jackett" userId="e2c557f4-fffa-4012-a1e1-e15087bfdbac" providerId="ADAL" clId="{4C0B33B9-3149-4AAE-8582-0AAFE4073202}" dt="2022-01-04T15:22:44.914" v="44" actId="3064"/>
          <ac:spMkLst>
            <pc:docMk/>
            <pc:sldMk cId="4046856784" sldId="2134805599"/>
            <ac:spMk id="2" creationId="{4F2E4AFD-6DFE-46EA-9F93-FB568DFCE0EF}"/>
          </ac:spMkLst>
        </pc:spChg>
        <pc:spChg chg="add del">
          <ac:chgData name="Brian Jackett" userId="e2c557f4-fffa-4012-a1e1-e15087bfdbac" providerId="ADAL" clId="{4C0B33B9-3149-4AAE-8582-0AAFE4073202}" dt="2022-01-04T15:21:54.820" v="26" actId="478"/>
          <ac:spMkLst>
            <pc:docMk/>
            <pc:sldMk cId="4046856784" sldId="2134805599"/>
            <ac:spMk id="5" creationId="{1D53CA43-3ADB-4172-83EF-457C6820BFDD}"/>
          </ac:spMkLst>
        </pc:spChg>
        <pc:spChg chg="add del">
          <ac:chgData name="Brian Jackett" userId="e2c557f4-fffa-4012-a1e1-e15087bfdbac" providerId="ADAL" clId="{4C0B33B9-3149-4AAE-8582-0AAFE4073202}" dt="2022-01-04T15:21:54.503" v="25" actId="478"/>
          <ac:spMkLst>
            <pc:docMk/>
            <pc:sldMk cId="4046856784" sldId="2134805599"/>
            <ac:spMk id="6" creationId="{A565A8EF-131B-4074-9124-28FBB50DEE3D}"/>
          </ac:spMkLst>
        </pc:spChg>
        <pc:picChg chg="add mod">
          <ac:chgData name="Brian Jackett" userId="e2c557f4-fffa-4012-a1e1-e15087bfdbac" providerId="ADAL" clId="{4C0B33B9-3149-4AAE-8582-0AAFE4073202}" dt="2022-01-11T12:59:33.766" v="214" actId="1035"/>
          <ac:picMkLst>
            <pc:docMk/>
            <pc:sldMk cId="4046856784" sldId="2134805599"/>
            <ac:picMk id="3" creationId="{EA6AC3E6-86E1-4508-BF10-23FF0FB6D4A5}"/>
          </ac:picMkLst>
        </pc:picChg>
        <pc:picChg chg="add del">
          <ac:chgData name="Brian Jackett" userId="e2c557f4-fffa-4012-a1e1-e15087bfdbac" providerId="ADAL" clId="{4C0B33B9-3149-4AAE-8582-0AAFE4073202}" dt="2022-01-04T15:21:54.256" v="24" actId="478"/>
          <ac:picMkLst>
            <pc:docMk/>
            <pc:sldMk cId="4046856784" sldId="2134805599"/>
            <ac:picMk id="4" creationId="{0CE32F64-9C32-431A-80C8-1103084705B6}"/>
          </ac:picMkLst>
        </pc:picChg>
        <pc:picChg chg="mod">
          <ac:chgData name="Brian Jackett" userId="e2c557f4-fffa-4012-a1e1-e15087bfdbac" providerId="ADAL" clId="{4C0B33B9-3149-4AAE-8582-0AAFE4073202}" dt="2022-01-11T12:59:29.622" v="204" actId="1037"/>
          <ac:picMkLst>
            <pc:docMk/>
            <pc:sldMk cId="4046856784" sldId="2134805599"/>
            <ac:picMk id="10" creationId="{E5D87362-9058-42E3-81FA-103D3DECC9C8}"/>
          </ac:picMkLst>
        </pc:picChg>
      </pc:sldChg>
    </pc:docChg>
  </pc:docChgLst>
  <pc:docChgLst>
    <pc:chgData name="Surbhi Gupta" userId="4cd92b39-496c-4ea1-b8de-864f8b027b89" providerId="ADAL" clId="{38CF5596-8E1C-4FC6-87D2-31FAE9A9EAC4}"/>
    <pc:docChg chg="custSel modSld">
      <pc:chgData name="Surbhi Gupta" userId="4cd92b39-496c-4ea1-b8de-864f8b027b89" providerId="ADAL" clId="{38CF5596-8E1C-4FC6-87D2-31FAE9A9EAC4}" dt="2022-05-17T14:49:17.664" v="159" actId="20577"/>
      <pc:docMkLst>
        <pc:docMk/>
      </pc:docMkLst>
      <pc:sldChg chg="addSp delSp modSp mod modNotesTx">
        <pc:chgData name="Surbhi Gupta" userId="4cd92b39-496c-4ea1-b8de-864f8b027b89" providerId="ADAL" clId="{38CF5596-8E1C-4FC6-87D2-31FAE9A9EAC4}" dt="2022-05-17T14:49:17.664" v="159" actId="20577"/>
        <pc:sldMkLst>
          <pc:docMk/>
          <pc:sldMk cId="1247101359" sldId="2145707276"/>
        </pc:sldMkLst>
        <pc:spChg chg="mod">
          <ac:chgData name="Surbhi Gupta" userId="4cd92b39-496c-4ea1-b8de-864f8b027b89" providerId="ADAL" clId="{38CF5596-8E1C-4FC6-87D2-31FAE9A9EAC4}" dt="2022-05-17T08:04:35.381" v="2" actId="14100"/>
          <ac:spMkLst>
            <pc:docMk/>
            <pc:sldMk cId="1247101359" sldId="2145707276"/>
            <ac:spMk id="4" creationId="{2D5DF0A0-0324-B8A6-D88A-2EF45BC1E047}"/>
          </ac:spMkLst>
        </pc:spChg>
        <pc:spChg chg="del">
          <ac:chgData name="Surbhi Gupta" userId="4cd92b39-496c-4ea1-b8de-864f8b027b89" providerId="ADAL" clId="{38CF5596-8E1C-4FC6-87D2-31FAE9A9EAC4}" dt="2022-05-17T08:06:57.041" v="13" actId="478"/>
          <ac:spMkLst>
            <pc:docMk/>
            <pc:sldMk cId="1247101359" sldId="2145707276"/>
            <ac:spMk id="25" creationId="{D726DBCA-49A8-EE0F-A97A-58D6B36DCD12}"/>
          </ac:spMkLst>
        </pc:spChg>
        <pc:spChg chg="del">
          <ac:chgData name="Surbhi Gupta" userId="4cd92b39-496c-4ea1-b8de-864f8b027b89" providerId="ADAL" clId="{38CF5596-8E1C-4FC6-87D2-31FAE9A9EAC4}" dt="2022-05-17T08:06:56.313" v="12" actId="478"/>
          <ac:spMkLst>
            <pc:docMk/>
            <pc:sldMk cId="1247101359" sldId="2145707276"/>
            <ac:spMk id="27" creationId="{69D4ED63-A692-8B11-F787-7A5C2F238C35}"/>
          </ac:spMkLst>
        </pc:spChg>
        <pc:spChg chg="mod">
          <ac:chgData name="Surbhi Gupta" userId="4cd92b39-496c-4ea1-b8de-864f8b027b89" providerId="ADAL" clId="{38CF5596-8E1C-4FC6-87D2-31FAE9A9EAC4}" dt="2022-05-17T09:28:33.330" v="151" actId="20577"/>
          <ac:spMkLst>
            <pc:docMk/>
            <pc:sldMk cId="1247101359" sldId="2145707276"/>
            <ac:spMk id="33" creationId="{94DB5CBE-95AD-4FC6-8C7B-739B6EB97627}"/>
          </ac:spMkLst>
        </pc:spChg>
        <pc:spChg chg="mod ord">
          <ac:chgData name="Surbhi Gupta" userId="4cd92b39-496c-4ea1-b8de-864f8b027b89" providerId="ADAL" clId="{38CF5596-8E1C-4FC6-87D2-31FAE9A9EAC4}" dt="2022-05-17T08:07:02.882" v="15" actId="1076"/>
          <ac:spMkLst>
            <pc:docMk/>
            <pc:sldMk cId="1247101359" sldId="2145707276"/>
            <ac:spMk id="36" creationId="{042B4662-4D2E-67B8-FC87-40DF3A293DDE}"/>
          </ac:spMkLst>
        </pc:spChg>
        <pc:spChg chg="mod">
          <ac:chgData name="Surbhi Gupta" userId="4cd92b39-496c-4ea1-b8de-864f8b027b89" providerId="ADAL" clId="{38CF5596-8E1C-4FC6-87D2-31FAE9A9EAC4}" dt="2022-05-17T08:07:24.112" v="26" actId="20577"/>
          <ac:spMkLst>
            <pc:docMk/>
            <pc:sldMk cId="1247101359" sldId="2145707276"/>
            <ac:spMk id="39" creationId="{88507CB0-14BD-F9C6-3E87-627240967300}"/>
          </ac:spMkLst>
        </pc:spChg>
        <pc:picChg chg="del">
          <ac:chgData name="Surbhi Gupta" userId="4cd92b39-496c-4ea1-b8de-864f8b027b89" providerId="ADAL" clId="{38CF5596-8E1C-4FC6-87D2-31FAE9A9EAC4}" dt="2022-05-17T08:06:23.042" v="3" actId="478"/>
          <ac:picMkLst>
            <pc:docMk/>
            <pc:sldMk cId="1247101359" sldId="2145707276"/>
            <ac:picMk id="7" creationId="{40395639-6ED4-C51A-253C-9B83FC25668C}"/>
          </ac:picMkLst>
        </pc:picChg>
        <pc:picChg chg="add mod modCrop">
          <ac:chgData name="Surbhi Gupta" userId="4cd92b39-496c-4ea1-b8de-864f8b027b89" providerId="ADAL" clId="{38CF5596-8E1C-4FC6-87D2-31FAE9A9EAC4}" dt="2022-05-17T08:07:16.501" v="17" actId="1076"/>
          <ac:picMkLst>
            <pc:docMk/>
            <pc:sldMk cId="1247101359" sldId="2145707276"/>
            <ac:picMk id="14" creationId="{2B7F012D-938C-123A-EFA3-CFEB7962096B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5FDE63C8-1135-4D02-B4DC-A0A4D7F0F6FC}"/>
    <pc:docChg chg="modSld">
      <pc:chgData name="David Warner" userId="S::david_dwarnerii.com#ext#@microsoft.onmicrosoft.com::acafcf14-4098-4a83-9425-e73571277a06" providerId="AD" clId="Web-{5FDE63C8-1135-4D02-B4DC-A0A4D7F0F6FC}" dt="2021-10-25T01:03:30.187" v="10"/>
      <pc:docMkLst>
        <pc:docMk/>
      </pc:docMkLst>
      <pc:sldChg chg="addSp delSp modSp">
        <pc:chgData name="David Warner" userId="S::david_dwarnerii.com#ext#@microsoft.onmicrosoft.com::acafcf14-4098-4a83-9425-e73571277a06" providerId="AD" clId="Web-{5FDE63C8-1135-4D02-B4DC-A0A4D7F0F6FC}" dt="2021-10-25T01:03:30.187" v="10"/>
        <pc:sldMkLst>
          <pc:docMk/>
          <pc:sldMk cId="1812315545" sldId="2134805597"/>
        </pc:sldMkLst>
        <pc:spChg chg="mod">
          <ac:chgData name="David Warner" userId="S::david_dwarnerii.com#ext#@microsoft.onmicrosoft.com::acafcf14-4098-4a83-9425-e73571277a06" providerId="AD" clId="Web-{5FDE63C8-1135-4D02-B4DC-A0A4D7F0F6FC}" dt="2021-10-25T01:02:46.981" v="4" actId="20577"/>
          <ac:spMkLst>
            <pc:docMk/>
            <pc:sldMk cId="1812315545" sldId="2134805597"/>
            <ac:spMk id="10" creationId="{16E1CB8C-122B-4C5A-8724-D74AEC2B5DEC}"/>
          </ac:spMkLst>
        </pc:spChg>
        <pc:picChg chg="add mod modCrop">
          <ac:chgData name="David Warner" userId="S::david_dwarnerii.com#ext#@microsoft.onmicrosoft.com::acafcf14-4098-4a83-9425-e73571277a06" providerId="AD" clId="Web-{5FDE63C8-1135-4D02-B4DC-A0A4D7F0F6FC}" dt="2021-10-25T01:03:30.187" v="10"/>
          <ac:picMkLst>
            <pc:docMk/>
            <pc:sldMk cId="1812315545" sldId="2134805597"/>
            <ac:picMk id="2" creationId="{1400528B-9E3B-48A2-94B8-3A8E9DC75271}"/>
          </ac:picMkLst>
        </pc:picChg>
        <pc:picChg chg="del">
          <ac:chgData name="David Warner" userId="S::david_dwarnerii.com#ext#@microsoft.onmicrosoft.com::acafcf14-4098-4a83-9425-e73571277a06" providerId="AD" clId="Web-{5FDE63C8-1135-4D02-B4DC-A0A4D7F0F6FC}" dt="2021-10-25T01:03:11.405" v="5"/>
          <ac:picMkLst>
            <pc:docMk/>
            <pc:sldMk cId="1812315545" sldId="2134805597"/>
            <ac:picMk id="3" creationId="{7FA629F4-CC84-471C-983E-47DF88A6B63D}"/>
          </ac:picMkLst>
        </pc:picChg>
      </pc:sldChg>
    </pc:docChg>
  </pc:docChgLst>
  <pc:docChgLst>
    <pc:chgData name="Brian Jackett" userId="e2c557f4-fffa-4012-a1e1-e15087bfdbac" providerId="ADAL" clId="{E66C587E-4818-44DA-AE78-5872CD155A6B}"/>
    <pc:docChg chg="addSld modSld modSection">
      <pc:chgData name="Brian Jackett" userId="e2c557f4-fffa-4012-a1e1-e15087bfdbac" providerId="ADAL" clId="{E66C587E-4818-44DA-AE78-5872CD155A6B}" dt="2021-09-20T14:37:41.509" v="56" actId="6549"/>
      <pc:docMkLst>
        <pc:docMk/>
      </pc:docMkLst>
      <pc:sldChg chg="modSp mod">
        <pc:chgData name="Brian Jackett" userId="e2c557f4-fffa-4012-a1e1-e15087bfdbac" providerId="ADAL" clId="{E66C587E-4818-44DA-AE78-5872CD155A6B}" dt="2021-09-20T14:37:02.223" v="51" actId="20577"/>
        <pc:sldMkLst>
          <pc:docMk/>
          <pc:sldMk cId="2967945684" sldId="277"/>
        </pc:sldMkLst>
        <pc:spChg chg="mod">
          <ac:chgData name="Brian Jackett" userId="e2c557f4-fffa-4012-a1e1-e15087bfdbac" providerId="ADAL" clId="{E66C587E-4818-44DA-AE78-5872CD155A6B}" dt="2021-09-20T14:37:02.223" v="51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Brian Jackett" userId="e2c557f4-fffa-4012-a1e1-e15087bfdbac" providerId="ADAL" clId="{E66C587E-4818-44DA-AE78-5872CD155A6B}" dt="2021-09-20T14:34:02.128" v="1" actId="20577"/>
        <pc:sldMkLst>
          <pc:docMk/>
          <pc:sldMk cId="287163252" sldId="1567"/>
        </pc:sldMkLst>
        <pc:spChg chg="mod">
          <ac:chgData name="Brian Jackett" userId="e2c557f4-fffa-4012-a1e1-e15087bfdbac" providerId="ADAL" clId="{E66C587E-4818-44DA-AE78-5872CD155A6B}" dt="2021-09-20T14:34:02.128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modSp add mod">
        <pc:chgData name="Brian Jackett" userId="e2c557f4-fffa-4012-a1e1-e15087bfdbac" providerId="ADAL" clId="{E66C587E-4818-44DA-AE78-5872CD155A6B}" dt="2021-09-20T14:36:12.338" v="39" actId="20577"/>
        <pc:sldMkLst>
          <pc:docMk/>
          <pc:sldMk cId="380670563" sldId="1632"/>
        </pc:sldMkLst>
        <pc:spChg chg="mod">
          <ac:chgData name="Brian Jackett" userId="e2c557f4-fffa-4012-a1e1-e15087bfdbac" providerId="ADAL" clId="{E66C587E-4818-44DA-AE78-5872CD155A6B}" dt="2021-09-20T14:36:12.338" v="39" actId="20577"/>
          <ac:spMkLst>
            <pc:docMk/>
            <pc:sldMk cId="380670563" sldId="1632"/>
            <ac:spMk id="2" creationId="{2A34CC2E-4392-4EB3-90A2-49DB65B76F63}"/>
          </ac:spMkLst>
        </pc:spChg>
        <pc:spChg chg="add">
          <ac:chgData name="Brian Jackett" userId="e2c557f4-fffa-4012-a1e1-e15087bfdbac" providerId="ADAL" clId="{E66C587E-4818-44DA-AE78-5872CD155A6B}" dt="2021-09-20T14:36:07.460" v="28" actId="22"/>
          <ac:spMkLst>
            <pc:docMk/>
            <pc:sldMk cId="380670563" sldId="1632"/>
            <ac:spMk id="13" creationId="{3CEFB2CD-1D06-48EF-91AA-775BCC31EDCF}"/>
          </ac:spMkLst>
        </pc:spChg>
      </pc:sldChg>
      <pc:sldChg chg="addSp add mod">
        <pc:chgData name="Brian Jackett" userId="e2c557f4-fffa-4012-a1e1-e15087bfdbac" providerId="ADAL" clId="{E66C587E-4818-44DA-AE78-5872CD155A6B}" dt="2021-09-20T14:36:01.717" v="25" actId="22"/>
        <pc:sldMkLst>
          <pc:docMk/>
          <pc:sldMk cId="720313206" sldId="1640"/>
        </pc:sldMkLst>
        <pc:spChg chg="add">
          <ac:chgData name="Brian Jackett" userId="e2c557f4-fffa-4012-a1e1-e15087bfdbac" providerId="ADAL" clId="{E66C587E-4818-44DA-AE78-5872CD155A6B}" dt="2021-09-20T14:36:01.717" v="25" actId="22"/>
          <ac:spMkLst>
            <pc:docMk/>
            <pc:sldMk cId="720313206" sldId="1640"/>
            <ac:spMk id="3" creationId="{B6C636EE-8F3A-4F9E-91E7-A15B7C3A4318}"/>
          </ac:spMkLst>
        </pc:spChg>
      </pc:sldChg>
      <pc:sldChg chg="addSp add mod">
        <pc:chgData name="Brian Jackett" userId="e2c557f4-fffa-4012-a1e1-e15087bfdbac" providerId="ADAL" clId="{E66C587E-4818-44DA-AE78-5872CD155A6B}" dt="2021-09-20T14:36:16.008" v="40" actId="22"/>
        <pc:sldMkLst>
          <pc:docMk/>
          <pc:sldMk cId="3043375476" sldId="1641"/>
        </pc:sldMkLst>
        <pc:spChg chg="add">
          <ac:chgData name="Brian Jackett" userId="e2c557f4-fffa-4012-a1e1-e15087bfdbac" providerId="ADAL" clId="{E66C587E-4818-44DA-AE78-5872CD155A6B}" dt="2021-09-20T14:36:16.008" v="40" actId="22"/>
          <ac:spMkLst>
            <pc:docMk/>
            <pc:sldMk cId="3043375476" sldId="1641"/>
            <ac:spMk id="3" creationId="{E56D7967-0780-4DC7-A1B1-1C491529481A}"/>
          </ac:spMkLst>
        </pc:spChg>
      </pc:sldChg>
      <pc:sldChg chg="addSp modSp mod">
        <pc:chgData name="Brian Jackett" userId="e2c557f4-fffa-4012-a1e1-e15087bfdbac" providerId="ADAL" clId="{E66C587E-4818-44DA-AE78-5872CD155A6B}" dt="2021-09-20T14:35:03.797" v="21" actId="14100"/>
        <pc:sldMkLst>
          <pc:docMk/>
          <pc:sldMk cId="10702720" sldId="2079"/>
        </pc:sldMkLst>
        <pc:spChg chg="add mod">
          <ac:chgData name="Brian Jackett" userId="e2c557f4-fffa-4012-a1e1-e15087bfdbac" providerId="ADAL" clId="{E66C587E-4818-44DA-AE78-5872CD155A6B}" dt="2021-09-20T14:35:03.797" v="21" actId="14100"/>
          <ac:spMkLst>
            <pc:docMk/>
            <pc:sldMk cId="10702720" sldId="2079"/>
            <ac:spMk id="4" creationId="{2166DEA8-709A-46FD-914E-5BEA07EF4372}"/>
          </ac:spMkLst>
        </pc:spChg>
      </pc:sldChg>
      <pc:sldChg chg="addSp mod">
        <pc:chgData name="Brian Jackett" userId="e2c557f4-fffa-4012-a1e1-e15087bfdbac" providerId="ADAL" clId="{E66C587E-4818-44DA-AE78-5872CD155A6B}" dt="2021-09-20T14:36:43.099" v="41" actId="22"/>
        <pc:sldMkLst>
          <pc:docMk/>
          <pc:sldMk cId="778883926" sldId="2076136264"/>
        </pc:sldMkLst>
        <pc:spChg chg="add">
          <ac:chgData name="Brian Jackett" userId="e2c557f4-fffa-4012-a1e1-e15087bfdbac" providerId="ADAL" clId="{E66C587E-4818-44DA-AE78-5872CD155A6B}" dt="2021-09-20T14:36:43.099" v="41" actId="22"/>
          <ac:spMkLst>
            <pc:docMk/>
            <pc:sldMk cId="778883926" sldId="2076136264"/>
            <ac:spMk id="6" creationId="{D35044D9-3DA6-4776-A75E-7C1B074ABFB3}"/>
          </ac:spMkLst>
        </pc:spChg>
      </pc:sldChg>
      <pc:sldChg chg="addSp modSp mod">
        <pc:chgData name="Brian Jackett" userId="e2c557f4-fffa-4012-a1e1-e15087bfdbac" providerId="ADAL" clId="{E66C587E-4818-44DA-AE78-5872CD155A6B}" dt="2021-09-20T14:37:41.509" v="56" actId="6549"/>
        <pc:sldMkLst>
          <pc:docMk/>
          <pc:sldMk cId="357588276" sldId="2076136388"/>
        </pc:sldMkLst>
        <pc:spChg chg="add">
          <ac:chgData name="Brian Jackett" userId="e2c557f4-fffa-4012-a1e1-e15087bfdbac" providerId="ADAL" clId="{E66C587E-4818-44DA-AE78-5872CD155A6B}" dt="2021-09-20T14:35:31.648" v="23" actId="22"/>
          <ac:spMkLst>
            <pc:docMk/>
            <pc:sldMk cId="357588276" sldId="2076136388"/>
            <ac:spMk id="2" creationId="{087F7FEE-4814-449D-9F05-7475F59D81D8}"/>
          </ac:spMkLst>
        </pc:spChg>
        <pc:spChg chg="mod">
          <ac:chgData name="Brian Jackett" userId="e2c557f4-fffa-4012-a1e1-e15087bfdbac" providerId="ADAL" clId="{E66C587E-4818-44DA-AE78-5872CD155A6B}" dt="2021-09-20T14:37:41.509" v="56" actId="6549"/>
          <ac:spMkLst>
            <pc:docMk/>
            <pc:sldMk cId="357588276" sldId="2076136388"/>
            <ac:spMk id="10" creationId="{1E766323-85D0-46EC-88ED-617808B2C008}"/>
          </ac:spMkLst>
        </pc:spChg>
      </pc:sldChg>
      <pc:sldChg chg="addSp add mod">
        <pc:chgData name="Brian Jackett" userId="e2c557f4-fffa-4012-a1e1-e15087bfdbac" providerId="ADAL" clId="{E66C587E-4818-44DA-AE78-5872CD155A6B}" dt="2021-09-20T14:36:04.936" v="27" actId="22"/>
        <pc:sldMkLst>
          <pc:docMk/>
          <pc:sldMk cId="2199141448" sldId="2076137480"/>
        </pc:sldMkLst>
        <pc:spChg chg="add">
          <ac:chgData name="Brian Jackett" userId="e2c557f4-fffa-4012-a1e1-e15087bfdbac" providerId="ADAL" clId="{E66C587E-4818-44DA-AE78-5872CD155A6B}" dt="2021-09-20T14:36:04.936" v="27" actId="22"/>
          <ac:spMkLst>
            <pc:docMk/>
            <pc:sldMk cId="2199141448" sldId="2076137480"/>
            <ac:spMk id="3" creationId="{D96705C3-742F-427E-AFF0-26433E3F2294}"/>
          </ac:spMkLst>
        </pc:spChg>
      </pc:sldChg>
      <pc:sldChg chg="addSp add mod">
        <pc:chgData name="Brian Jackett" userId="e2c557f4-fffa-4012-a1e1-e15087bfdbac" providerId="ADAL" clId="{E66C587E-4818-44DA-AE78-5872CD155A6B}" dt="2021-09-20T14:36:03.156" v="26" actId="22"/>
        <pc:sldMkLst>
          <pc:docMk/>
          <pc:sldMk cId="1882481969" sldId="2076137668"/>
        </pc:sldMkLst>
        <pc:spChg chg="add">
          <ac:chgData name="Brian Jackett" userId="e2c557f4-fffa-4012-a1e1-e15087bfdbac" providerId="ADAL" clId="{E66C587E-4818-44DA-AE78-5872CD155A6B}" dt="2021-09-20T14:36:03.156" v="26" actId="22"/>
          <ac:spMkLst>
            <pc:docMk/>
            <pc:sldMk cId="1882481969" sldId="2076137668"/>
            <ac:spMk id="3" creationId="{139A175D-8F50-44B4-B34B-4E16E73BEF6E}"/>
          </ac:spMkLst>
        </pc:spChg>
      </pc:sldChg>
      <pc:sldChg chg="addSp mod">
        <pc:chgData name="Brian Jackett" userId="e2c557f4-fffa-4012-a1e1-e15087bfdbac" providerId="ADAL" clId="{E66C587E-4818-44DA-AE78-5872CD155A6B}" dt="2021-09-20T14:35:27.457" v="22" actId="22"/>
        <pc:sldMkLst>
          <pc:docMk/>
          <pc:sldMk cId="3652143241" sldId="2076137669"/>
        </pc:sldMkLst>
        <pc:spChg chg="add">
          <ac:chgData name="Brian Jackett" userId="e2c557f4-fffa-4012-a1e1-e15087bfdbac" providerId="ADAL" clId="{E66C587E-4818-44DA-AE78-5872CD155A6B}" dt="2021-09-20T14:35:27.457" v="22" actId="22"/>
          <ac:spMkLst>
            <pc:docMk/>
            <pc:sldMk cId="3652143241" sldId="2076137669"/>
            <ac:spMk id="3" creationId="{27B91D69-E490-40A5-B56E-A4DBCC3BEF1B}"/>
          </ac:spMkLst>
        </pc:spChg>
      </pc:sldChg>
    </pc:docChg>
  </pc:docChgLst>
  <pc:docChgLst>
    <pc:chgData name="Mikael Svenson" userId="965d4e6a-fd22-4d0b-8bb9-2315d7bb356c" providerId="ADAL" clId="{42139A22-9D62-4435-A878-5D490779A74A}"/>
    <pc:docChg chg="custSel modSld">
      <pc:chgData name="Mikael Svenson" userId="965d4e6a-fd22-4d0b-8bb9-2315d7bb356c" providerId="ADAL" clId="{42139A22-9D62-4435-A878-5D490779A74A}" dt="2021-07-14T18:21:31.912" v="223" actId="1076"/>
      <pc:docMkLst>
        <pc:docMk/>
      </pc:docMkLst>
      <pc:sldChg chg="delSp modSp mod">
        <pc:chgData name="Mikael Svenson" userId="965d4e6a-fd22-4d0b-8bb9-2315d7bb356c" providerId="ADAL" clId="{42139A22-9D62-4435-A878-5D490779A74A}" dt="2021-07-14T18:21:31.912" v="223" actId="1076"/>
        <pc:sldMkLst>
          <pc:docMk/>
          <pc:sldMk cId="2925091645" sldId="2076136308"/>
        </pc:sldMkLst>
        <pc:spChg chg="mod">
          <ac:chgData name="Mikael Svenson" userId="965d4e6a-fd22-4d0b-8bb9-2315d7bb356c" providerId="ADAL" clId="{42139A22-9D62-4435-A878-5D490779A74A}" dt="2021-07-14T18:21:27.772" v="222" actId="20577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965d4e6a-fd22-4d0b-8bb9-2315d7bb356c" providerId="ADAL" clId="{42139A22-9D62-4435-A878-5D490779A74A}" dt="2021-07-14T18:18:02.499" v="0" actId="478"/>
          <ac:spMkLst>
            <pc:docMk/>
            <pc:sldMk cId="2925091645" sldId="2076136308"/>
            <ac:spMk id="5" creationId="{F8C64CE7-8943-48CA-8701-7D6E3D695E45}"/>
          </ac:spMkLst>
        </pc:spChg>
        <pc:picChg chg="mod">
          <ac:chgData name="Mikael Svenson" userId="965d4e6a-fd22-4d0b-8bb9-2315d7bb356c" providerId="ADAL" clId="{42139A22-9D62-4435-A878-5D490779A74A}" dt="2021-07-14T18:21:31.912" v="223" actId="1076"/>
          <ac:picMkLst>
            <pc:docMk/>
            <pc:sldMk cId="2925091645" sldId="2076136308"/>
            <ac:picMk id="4" creationId="{F5409098-B4AE-4FFF-8F49-123DBB19AAF0}"/>
          </ac:picMkLst>
        </pc:picChg>
      </pc:sldChg>
    </pc:docChg>
  </pc:docChgLst>
  <pc:docChgLst>
    <pc:chgData name="Brian Jackett" userId="e2c557f4-fffa-4012-a1e1-e15087bfdbac" providerId="ADAL" clId="{72090779-EC7D-4614-9F21-F61EC3E4C43D}"/>
    <pc:docChg chg="undo redo custSel delSld modSld modSection">
      <pc:chgData name="Brian Jackett" userId="e2c557f4-fffa-4012-a1e1-e15087bfdbac" providerId="ADAL" clId="{72090779-EC7D-4614-9F21-F61EC3E4C43D}" dt="2022-02-15T16:48:19.754" v="395" actId="1076"/>
      <pc:docMkLst>
        <pc:docMk/>
      </pc:docMkLst>
      <pc:sldChg chg="addSp delSp modSp mod">
        <pc:chgData name="Brian Jackett" userId="e2c557f4-fffa-4012-a1e1-e15087bfdbac" providerId="ADAL" clId="{72090779-EC7D-4614-9F21-F61EC3E4C43D}" dt="2022-02-15T15:57:51.988" v="71" actId="207"/>
        <pc:sldMkLst>
          <pc:docMk/>
          <pc:sldMk cId="1989604330" sldId="259"/>
        </pc:sldMkLst>
        <pc:spChg chg="add mod">
          <ac:chgData name="Brian Jackett" userId="e2c557f4-fffa-4012-a1e1-e15087bfdbac" providerId="ADAL" clId="{72090779-EC7D-4614-9F21-F61EC3E4C43D}" dt="2022-02-15T15:57:51.988" v="71" actId="207"/>
          <ac:spMkLst>
            <pc:docMk/>
            <pc:sldMk cId="1989604330" sldId="259"/>
            <ac:spMk id="3" creationId="{F1337E51-4E2F-45F2-8293-F6E9DB1D95AF}"/>
          </ac:spMkLst>
        </pc:spChg>
        <pc:spChg chg="add del">
          <ac:chgData name="Brian Jackett" userId="e2c557f4-fffa-4012-a1e1-e15087bfdbac" providerId="ADAL" clId="{72090779-EC7D-4614-9F21-F61EC3E4C43D}" dt="2022-02-15T15:57:31.846" v="69" actId="22"/>
          <ac:spMkLst>
            <pc:docMk/>
            <pc:sldMk cId="1989604330" sldId="259"/>
            <ac:spMk id="6" creationId="{97DB1224-3A56-42E2-8D79-02A6801EF101}"/>
          </ac:spMkLst>
        </pc:spChg>
      </pc:sldChg>
      <pc:sldChg chg="modSp mod">
        <pc:chgData name="Brian Jackett" userId="e2c557f4-fffa-4012-a1e1-e15087bfdbac" providerId="ADAL" clId="{72090779-EC7D-4614-9F21-F61EC3E4C43D}" dt="2022-02-15T15:57:10.608" v="64" actId="6549"/>
        <pc:sldMkLst>
          <pc:docMk/>
          <pc:sldMk cId="2967945684" sldId="277"/>
        </pc:sldMkLst>
        <pc:spChg chg="mod">
          <ac:chgData name="Brian Jackett" userId="e2c557f4-fffa-4012-a1e1-e15087bfdbac" providerId="ADAL" clId="{72090779-EC7D-4614-9F21-F61EC3E4C43D}" dt="2022-02-15T15:57:10.608" v="64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Brian Jackett" userId="e2c557f4-fffa-4012-a1e1-e15087bfdbac" providerId="ADAL" clId="{72090779-EC7D-4614-9F21-F61EC3E4C43D}" dt="2022-02-15T15:55:36.399" v="17" actId="20577"/>
        <pc:sldMkLst>
          <pc:docMk/>
          <pc:sldMk cId="287163252" sldId="1567"/>
        </pc:sldMkLst>
        <pc:spChg chg="mod">
          <ac:chgData name="Brian Jackett" userId="e2c557f4-fffa-4012-a1e1-e15087bfdbac" providerId="ADAL" clId="{72090779-EC7D-4614-9F21-F61EC3E4C43D}" dt="2022-02-15T15:55:36.399" v="17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72090779-EC7D-4614-9F21-F61EC3E4C43D}" dt="2022-02-15T15:55:30.947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del">
        <pc:chgData name="Brian Jackett" userId="e2c557f4-fffa-4012-a1e1-e15087bfdbac" providerId="ADAL" clId="{72090779-EC7D-4614-9F21-F61EC3E4C43D}" dt="2022-02-15T15:56:51.043" v="46" actId="47"/>
        <pc:sldMkLst>
          <pc:docMk/>
          <pc:sldMk cId="720313206" sldId="1640"/>
        </pc:sldMkLst>
      </pc:sldChg>
      <pc:sldChg chg="del">
        <pc:chgData name="Brian Jackett" userId="e2c557f4-fffa-4012-a1e1-e15087bfdbac" providerId="ADAL" clId="{72090779-EC7D-4614-9F21-F61EC3E4C43D}" dt="2022-02-15T15:56:51.043" v="46" actId="47"/>
        <pc:sldMkLst>
          <pc:docMk/>
          <pc:sldMk cId="3043375476" sldId="1641"/>
        </pc:sldMkLst>
      </pc:sldChg>
      <pc:sldChg chg="addSp delSp modSp mod">
        <pc:chgData name="Brian Jackett" userId="e2c557f4-fffa-4012-a1e1-e15087bfdbac" providerId="ADAL" clId="{72090779-EC7D-4614-9F21-F61EC3E4C43D}" dt="2022-02-15T16:38:39.398" v="364" actId="20577"/>
        <pc:sldMkLst>
          <pc:docMk/>
          <pc:sldMk cId="10702720" sldId="2079"/>
        </pc:sldMkLst>
        <pc:spChg chg="add del">
          <ac:chgData name="Brian Jackett" userId="e2c557f4-fffa-4012-a1e1-e15087bfdbac" providerId="ADAL" clId="{72090779-EC7D-4614-9F21-F61EC3E4C43D}" dt="2022-02-15T15:55:48.665" v="19" actId="767"/>
          <ac:spMkLst>
            <pc:docMk/>
            <pc:sldMk cId="10702720" sldId="2079"/>
            <ac:spMk id="2" creationId="{A289E4DA-99CE-44BB-9E50-5804D4FCC1C2}"/>
          </ac:spMkLst>
        </pc:spChg>
        <pc:spChg chg="add del mod">
          <ac:chgData name="Brian Jackett" userId="e2c557f4-fffa-4012-a1e1-e15087bfdbac" providerId="ADAL" clId="{72090779-EC7D-4614-9F21-F61EC3E4C43D}" dt="2022-02-15T16:38:37.300" v="363" actId="478"/>
          <ac:spMkLst>
            <pc:docMk/>
            <pc:sldMk cId="10702720" sldId="2079"/>
            <ac:spMk id="4" creationId="{F5C0A37F-83AF-4C51-91A8-06B894BE4E1F}"/>
          </ac:spMkLst>
        </pc:spChg>
        <pc:spChg chg="mod">
          <ac:chgData name="Brian Jackett" userId="e2c557f4-fffa-4012-a1e1-e15087bfdbac" providerId="ADAL" clId="{72090779-EC7D-4614-9F21-F61EC3E4C43D}" dt="2022-02-15T16:38:39.398" v="364" actId="20577"/>
          <ac:spMkLst>
            <pc:docMk/>
            <pc:sldMk cId="10702720" sldId="2079"/>
            <ac:spMk id="8" creationId="{00000000-0000-0000-0000-000000000000}"/>
          </ac:spMkLst>
        </pc:spChg>
        <pc:picChg chg="add del">
          <ac:chgData name="Brian Jackett" userId="e2c557f4-fffa-4012-a1e1-e15087bfdbac" providerId="ADAL" clId="{72090779-EC7D-4614-9F21-F61EC3E4C43D}" dt="2022-02-15T16:38:34.988" v="362" actId="478"/>
          <ac:picMkLst>
            <pc:docMk/>
            <pc:sldMk cId="10702720" sldId="2079"/>
            <ac:picMk id="2" creationId="{51D3BC33-C057-428A-B762-B0510E7024D8}"/>
          </ac:picMkLst>
        </pc:picChg>
        <pc:picChg chg="del">
          <ac:chgData name="Brian Jackett" userId="e2c557f4-fffa-4012-a1e1-e15087bfdbac" providerId="ADAL" clId="{72090779-EC7D-4614-9F21-F61EC3E4C43D}" dt="2022-02-15T16:33:36.585" v="133" actId="478"/>
          <ac:picMkLst>
            <pc:docMk/>
            <pc:sldMk cId="10702720" sldId="2079"/>
            <ac:picMk id="6" creationId="{065D1B77-1504-4866-BC85-F53C7DE3A52C}"/>
          </ac:picMkLst>
        </pc:picChg>
        <pc:picChg chg="add mod">
          <ac:chgData name="Brian Jackett" userId="e2c557f4-fffa-4012-a1e1-e15087bfdbac" providerId="ADAL" clId="{72090779-EC7D-4614-9F21-F61EC3E4C43D}" dt="2022-02-15T16:38:33.519" v="361" actId="1076"/>
          <ac:picMkLst>
            <pc:docMk/>
            <pc:sldMk cId="10702720" sldId="2079"/>
            <ac:picMk id="9" creationId="{03D25AE4-82A4-4077-8551-E9675E12D022}"/>
          </ac:picMkLst>
        </pc:picChg>
        <pc:picChg chg="del">
          <ac:chgData name="Brian Jackett" userId="e2c557f4-fffa-4012-a1e1-e15087bfdbac" providerId="ADAL" clId="{72090779-EC7D-4614-9F21-F61EC3E4C43D}" dt="2022-02-15T16:33:37.229" v="134" actId="478"/>
          <ac:picMkLst>
            <pc:docMk/>
            <pc:sldMk cId="10702720" sldId="2079"/>
            <ac:picMk id="11" creationId="{910AEEF9-E8E2-4E08-9779-DDD0FCC9400E}"/>
          </ac:picMkLst>
        </pc:picChg>
        <pc:picChg chg="add mod">
          <ac:chgData name="Brian Jackett" userId="e2c557f4-fffa-4012-a1e1-e15087bfdbac" providerId="ADAL" clId="{72090779-EC7D-4614-9F21-F61EC3E4C43D}" dt="2022-02-15T16:38:32.111" v="360" actId="1076"/>
          <ac:picMkLst>
            <pc:docMk/>
            <pc:sldMk cId="10702720" sldId="2079"/>
            <ac:picMk id="13" creationId="{FB711AFF-8242-495E-8B2D-598263361FEE}"/>
          </ac:picMkLst>
        </pc:picChg>
      </pc:sldChg>
      <pc:sldChg chg="addSp delSp modSp mod">
        <pc:chgData name="Brian Jackett" userId="e2c557f4-fffa-4012-a1e1-e15087bfdbac" providerId="ADAL" clId="{72090779-EC7D-4614-9F21-F61EC3E4C43D}" dt="2022-02-15T16:38:49.193" v="366" actId="478"/>
        <pc:sldMkLst>
          <pc:docMk/>
          <pc:sldMk cId="778883926" sldId="2076136264"/>
        </pc:sldMkLst>
        <pc:spChg chg="add del mod">
          <ac:chgData name="Brian Jackett" userId="e2c557f4-fffa-4012-a1e1-e15087bfdbac" providerId="ADAL" clId="{72090779-EC7D-4614-9F21-F61EC3E4C43D}" dt="2022-02-15T16:38:49.193" v="366" actId="478"/>
          <ac:spMkLst>
            <pc:docMk/>
            <pc:sldMk cId="778883926" sldId="2076136264"/>
            <ac:spMk id="6" creationId="{588BA906-5ABE-42F1-8AAE-8EEA2DB273B7}"/>
          </ac:spMkLst>
        </pc:spChg>
        <pc:spChg chg="add del">
          <ac:chgData name="Brian Jackett" userId="e2c557f4-fffa-4012-a1e1-e15087bfdbac" providerId="ADAL" clId="{72090779-EC7D-4614-9F21-F61EC3E4C43D}" dt="2022-02-15T16:37:07.640" v="267" actId="478"/>
          <ac:spMkLst>
            <pc:docMk/>
            <pc:sldMk cId="778883926" sldId="2076136264"/>
            <ac:spMk id="8" creationId="{9BC64944-A8A5-4E85-B031-FEA663FF27AD}"/>
          </ac:spMkLst>
        </pc:spChg>
        <pc:spChg chg="mod">
          <ac:chgData name="Brian Jackett" userId="e2c557f4-fffa-4012-a1e1-e15087bfdbac" providerId="ADAL" clId="{72090779-EC7D-4614-9F21-F61EC3E4C43D}" dt="2022-02-15T16:35:03.583" v="265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Brian Jackett" userId="e2c557f4-fffa-4012-a1e1-e15087bfdbac" providerId="ADAL" clId="{72090779-EC7D-4614-9F21-F61EC3E4C43D}" dt="2022-02-15T16:34:55.437" v="259" actId="478"/>
          <ac:picMkLst>
            <pc:docMk/>
            <pc:sldMk cId="778883926" sldId="2076136264"/>
            <ac:picMk id="3" creationId="{F749A300-79CB-435B-A466-8E96C186983F}"/>
          </ac:picMkLst>
        </pc:picChg>
        <pc:picChg chg="mod">
          <ac:chgData name="Brian Jackett" userId="e2c557f4-fffa-4012-a1e1-e15087bfdbac" providerId="ADAL" clId="{72090779-EC7D-4614-9F21-F61EC3E4C43D}" dt="2022-02-15T16:37:30.982" v="306" actId="1076"/>
          <ac:picMkLst>
            <pc:docMk/>
            <pc:sldMk cId="778883926" sldId="2076136264"/>
            <ac:picMk id="5" creationId="{AD2536B2-30D0-4C5F-9346-877B39DBA287}"/>
          </ac:picMkLst>
        </pc:picChg>
        <pc:picChg chg="del">
          <ac:chgData name="Brian Jackett" userId="e2c557f4-fffa-4012-a1e1-e15087bfdbac" providerId="ADAL" clId="{72090779-EC7D-4614-9F21-F61EC3E4C43D}" dt="2022-02-15T16:34:56.461" v="260" actId="478"/>
          <ac:picMkLst>
            <pc:docMk/>
            <pc:sldMk cId="778883926" sldId="2076136264"/>
            <ac:picMk id="7" creationId="{0953E284-CDAE-445E-9B7E-025A90C81B29}"/>
          </ac:picMkLst>
        </pc:picChg>
        <pc:picChg chg="add mod">
          <ac:chgData name="Brian Jackett" userId="e2c557f4-fffa-4012-a1e1-e15087bfdbac" providerId="ADAL" clId="{72090779-EC7D-4614-9F21-F61EC3E4C43D}" dt="2022-02-15T16:38:06.186" v="344" actId="1076"/>
          <ac:picMkLst>
            <pc:docMk/>
            <pc:sldMk cId="778883926" sldId="2076136264"/>
            <ac:picMk id="10" creationId="{48930B07-844F-468D-BAAB-89E2B056ACCA}"/>
          </ac:picMkLst>
        </pc:picChg>
        <pc:picChg chg="add mod">
          <ac:chgData name="Brian Jackett" userId="e2c557f4-fffa-4012-a1e1-e15087bfdbac" providerId="ADAL" clId="{72090779-EC7D-4614-9F21-F61EC3E4C43D}" dt="2022-02-15T16:38:04.778" v="343" actId="1076"/>
          <ac:picMkLst>
            <pc:docMk/>
            <pc:sldMk cId="778883926" sldId="2076136264"/>
            <ac:picMk id="12" creationId="{40A19AE6-4AFA-4BC2-B6E2-D829E6A20A32}"/>
          </ac:picMkLst>
        </pc:picChg>
      </pc:sldChg>
      <pc:sldChg chg="del">
        <pc:chgData name="Brian Jackett" userId="e2c557f4-fffa-4012-a1e1-e15087bfdbac" providerId="ADAL" clId="{72090779-EC7D-4614-9F21-F61EC3E4C43D}" dt="2022-02-15T15:56:51.043" v="46" actId="47"/>
        <pc:sldMkLst>
          <pc:docMk/>
          <pc:sldMk cId="1882481969" sldId="2076137668"/>
        </pc:sldMkLst>
      </pc:sldChg>
      <pc:sldChg chg="del">
        <pc:chgData name="Brian Jackett" userId="e2c557f4-fffa-4012-a1e1-e15087bfdbac" providerId="ADAL" clId="{72090779-EC7D-4614-9F21-F61EC3E4C43D}" dt="2022-02-15T15:56:51.043" v="46" actId="47"/>
        <pc:sldMkLst>
          <pc:docMk/>
          <pc:sldMk cId="2266530565" sldId="2076137822"/>
        </pc:sldMkLst>
      </pc:sldChg>
      <pc:sldChg chg="addSp delSp modSp mod">
        <pc:chgData name="Brian Jackett" userId="e2c557f4-fffa-4012-a1e1-e15087bfdbac" providerId="ADAL" clId="{72090779-EC7D-4614-9F21-F61EC3E4C43D}" dt="2022-02-15T16:48:19.754" v="395" actId="1076"/>
        <pc:sldMkLst>
          <pc:docMk/>
          <pc:sldMk cId="1812315545" sldId="2134805597"/>
        </pc:sldMkLst>
        <pc:spChg chg="del mod">
          <ac:chgData name="Brian Jackett" userId="e2c557f4-fffa-4012-a1e1-e15087bfdbac" providerId="ADAL" clId="{72090779-EC7D-4614-9F21-F61EC3E4C43D}" dt="2022-02-15T16:47:33.282" v="381" actId="478"/>
          <ac:spMkLst>
            <pc:docMk/>
            <pc:sldMk cId="1812315545" sldId="2134805597"/>
            <ac:spMk id="2" creationId="{43B4EDB2-1FD9-44AD-8C9A-AE418EB20F7D}"/>
          </ac:spMkLst>
        </pc:spChg>
        <pc:spChg chg="add mod">
          <ac:chgData name="Brian Jackett" userId="e2c557f4-fffa-4012-a1e1-e15087bfdbac" providerId="ADAL" clId="{72090779-EC7D-4614-9F21-F61EC3E4C43D}" dt="2022-02-15T16:48:19.754" v="395" actId="1076"/>
          <ac:spMkLst>
            <pc:docMk/>
            <pc:sldMk cId="1812315545" sldId="2134805597"/>
            <ac:spMk id="4" creationId="{0C606F42-5F3C-496D-9B80-09178934A141}"/>
          </ac:spMkLst>
        </pc:spChg>
        <pc:spChg chg="mod">
          <ac:chgData name="Brian Jackett" userId="e2c557f4-fffa-4012-a1e1-e15087bfdbac" providerId="ADAL" clId="{72090779-EC7D-4614-9F21-F61EC3E4C43D}" dt="2022-02-15T16:48:15.368" v="394" actId="6549"/>
          <ac:spMkLst>
            <pc:docMk/>
            <pc:sldMk cId="1812315545" sldId="2134805597"/>
            <ac:spMk id="10" creationId="{16E1CB8C-122B-4C5A-8724-D74AEC2B5DEC}"/>
          </ac:spMkLst>
        </pc:spChg>
      </pc:sldChg>
      <pc:sldChg chg="addSp mod">
        <pc:chgData name="Brian Jackett" userId="e2c557f4-fffa-4012-a1e1-e15087bfdbac" providerId="ADAL" clId="{72090779-EC7D-4614-9F21-F61EC3E4C43D}" dt="2022-02-15T15:56:44.370" v="45" actId="22"/>
        <pc:sldMkLst>
          <pc:docMk/>
          <pc:sldMk cId="4046856784" sldId="2134805599"/>
        </pc:sldMkLst>
        <pc:spChg chg="add">
          <ac:chgData name="Brian Jackett" userId="e2c557f4-fffa-4012-a1e1-e15087bfdbac" providerId="ADAL" clId="{72090779-EC7D-4614-9F21-F61EC3E4C43D}" dt="2022-02-15T15:56:44.370" v="45" actId="22"/>
          <ac:spMkLst>
            <pc:docMk/>
            <pc:sldMk cId="4046856784" sldId="2134805599"/>
            <ac:spMk id="2" creationId="{32C3A7C7-B46B-4265-ADC8-D755A0460965}"/>
          </ac:spMkLst>
        </pc:spChg>
      </pc:sldChg>
      <pc:sldChg chg="del">
        <pc:chgData name="Brian Jackett" userId="e2c557f4-fffa-4012-a1e1-e15087bfdbac" providerId="ADAL" clId="{72090779-EC7D-4614-9F21-F61EC3E4C43D}" dt="2022-02-15T15:56:51.043" v="46" actId="47"/>
        <pc:sldMkLst>
          <pc:docMk/>
          <pc:sldMk cId="3166917076" sldId="2134805601"/>
        </pc:sldMkLst>
      </pc:sldChg>
    </pc:docChg>
  </pc:docChgLst>
  <pc:docChgLst>
    <pc:chgData name="Julie Turner" userId="S::julie.turner_sympraxisconsulting.com#ext#@microsoft.onmicrosoft.com::51f00042-4c48-4111-9ee4-670ef2fc7d0e" providerId="AD" clId="Web-{78D7E20E-2C5E-4216-8236-54EC9E2BB73C}"/>
    <pc:docChg chg="modSld">
      <pc:chgData name="Julie Turner" userId="S::julie.turner_sympraxisconsulting.com#ext#@microsoft.onmicrosoft.com::51f00042-4c48-4111-9ee4-670ef2fc7d0e" providerId="AD" clId="Web-{78D7E20E-2C5E-4216-8236-54EC9E2BB73C}" dt="2021-05-03T17:18:47.128" v="30" actId="20577"/>
      <pc:docMkLst>
        <pc:docMk/>
      </pc:docMkLst>
      <pc:sldChg chg="modSp">
        <pc:chgData name="Julie Turner" userId="S::julie.turner_sympraxisconsulting.com#ext#@microsoft.onmicrosoft.com::51f00042-4c48-4111-9ee4-670ef2fc7d0e" providerId="AD" clId="Web-{78D7E20E-2C5E-4216-8236-54EC9E2BB73C}" dt="2021-05-03T17:18:47.128" v="30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78D7E20E-2C5E-4216-8236-54EC9E2BB73C}" dt="2021-05-03T17:18:47.128" v="30" actId="20577"/>
          <ac:spMkLst>
            <pc:docMk/>
            <pc:sldMk cId="2877399898" sldId="1623"/>
            <ac:spMk id="3" creationId="{CBDC9C38-872E-4048-96FE-C321FEF21EC1}"/>
          </ac:spMkLst>
        </pc:spChg>
      </pc:sldChg>
    </pc:docChg>
  </pc:docChgLst>
  <pc:docChgLst>
    <pc:chgData name="Brian Jackett" userId="e2c557f4-fffa-4012-a1e1-e15087bfdbac" providerId="ADAL" clId="{8AC888C7-51BA-478F-BE3D-8AF24298D480}"/>
    <pc:docChg chg="modSld">
      <pc:chgData name="Brian Jackett" userId="e2c557f4-fffa-4012-a1e1-e15087bfdbac" providerId="ADAL" clId="{8AC888C7-51BA-478F-BE3D-8AF24298D480}" dt="2022-02-08T16:03:25.121" v="23" actId="20577"/>
      <pc:docMkLst>
        <pc:docMk/>
      </pc:docMkLst>
      <pc:sldChg chg="modSp mod">
        <pc:chgData name="Brian Jackett" userId="e2c557f4-fffa-4012-a1e1-e15087bfdbac" providerId="ADAL" clId="{8AC888C7-51BA-478F-BE3D-8AF24298D480}" dt="2022-02-01T18:51:32.044" v="21" actId="20577"/>
        <pc:sldMkLst>
          <pc:docMk/>
          <pc:sldMk cId="2967945684" sldId="277"/>
        </pc:sldMkLst>
        <pc:spChg chg="mod">
          <ac:chgData name="Brian Jackett" userId="e2c557f4-fffa-4012-a1e1-e15087bfdbac" providerId="ADAL" clId="{8AC888C7-51BA-478F-BE3D-8AF24298D480}" dt="2022-02-01T18:51:32.044" v="21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Brian Jackett" userId="e2c557f4-fffa-4012-a1e1-e15087bfdbac" providerId="ADAL" clId="{8AC888C7-51BA-478F-BE3D-8AF24298D480}" dt="2022-02-01T18:50:46.555" v="2" actId="20577"/>
        <pc:sldMkLst>
          <pc:docMk/>
          <pc:sldMk cId="287163252" sldId="1567"/>
        </pc:sldMkLst>
        <pc:spChg chg="mod">
          <ac:chgData name="Brian Jackett" userId="e2c557f4-fffa-4012-a1e1-e15087bfdbac" providerId="ADAL" clId="{8AC888C7-51BA-478F-BE3D-8AF24298D480}" dt="2022-02-01T18:50:43.154" v="1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8AC888C7-51BA-478F-BE3D-8AF24298D480}" dt="2022-02-01T18:50:46.555" v="2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modSp mod">
        <pc:chgData name="Brian Jackett" userId="e2c557f4-fffa-4012-a1e1-e15087bfdbac" providerId="ADAL" clId="{8AC888C7-51BA-478F-BE3D-8AF24298D480}" dt="2022-02-08T16:03:10.285" v="22" actId="20577"/>
        <pc:sldMkLst>
          <pc:docMk/>
          <pc:sldMk cId="10702720" sldId="2079"/>
        </pc:sldMkLst>
        <pc:spChg chg="add mod">
          <ac:chgData name="Brian Jackett" userId="e2c557f4-fffa-4012-a1e1-e15087bfdbac" providerId="ADAL" clId="{8AC888C7-51BA-478F-BE3D-8AF24298D480}" dt="2022-02-01T18:51:16.860" v="17" actId="242"/>
          <ac:spMkLst>
            <pc:docMk/>
            <pc:sldMk cId="10702720" sldId="2079"/>
            <ac:spMk id="2" creationId="{80E6B820-1A58-4FDB-A21F-9EEA9FDA7112}"/>
          </ac:spMkLst>
        </pc:spChg>
        <pc:spChg chg="mod">
          <ac:chgData name="Brian Jackett" userId="e2c557f4-fffa-4012-a1e1-e15087bfdbac" providerId="ADAL" clId="{8AC888C7-51BA-478F-BE3D-8AF24298D480}" dt="2022-02-08T16:03:10.285" v="22" actId="20577"/>
          <ac:spMkLst>
            <pc:docMk/>
            <pc:sldMk cId="10702720" sldId="2079"/>
            <ac:spMk id="8" creationId="{00000000-0000-0000-0000-000000000000}"/>
          </ac:spMkLst>
        </pc:spChg>
      </pc:sldChg>
      <pc:sldChg chg="addSp modSp mod">
        <pc:chgData name="Brian Jackett" userId="e2c557f4-fffa-4012-a1e1-e15087bfdbac" providerId="ADAL" clId="{8AC888C7-51BA-478F-BE3D-8AF24298D480}" dt="2022-02-08T16:03:25.121" v="23" actId="20577"/>
        <pc:sldMkLst>
          <pc:docMk/>
          <pc:sldMk cId="778883926" sldId="2076136264"/>
        </pc:sldMkLst>
        <pc:spChg chg="add">
          <ac:chgData name="Brian Jackett" userId="e2c557f4-fffa-4012-a1e1-e15087bfdbac" providerId="ADAL" clId="{8AC888C7-51BA-478F-BE3D-8AF24298D480}" dt="2022-02-01T18:51:26.349" v="19" actId="22"/>
          <ac:spMkLst>
            <pc:docMk/>
            <pc:sldMk cId="778883926" sldId="2076136264"/>
            <ac:spMk id="3" creationId="{F8565730-06D2-436F-AED2-90ED36597246}"/>
          </ac:spMkLst>
        </pc:spChg>
        <pc:spChg chg="mod">
          <ac:chgData name="Brian Jackett" userId="e2c557f4-fffa-4012-a1e1-e15087bfdbac" providerId="ADAL" clId="{8AC888C7-51BA-478F-BE3D-8AF24298D480}" dt="2022-02-08T16:03:25.121" v="23" actId="20577"/>
          <ac:spMkLst>
            <pc:docMk/>
            <pc:sldMk cId="778883926" sldId="2076136264"/>
            <ac:spMk id="14" creationId="{953584C8-8734-42EA-AD16-6AA2B405D249}"/>
          </ac:spMkLst>
        </pc:spChg>
      </pc:sldChg>
      <pc:sldChg chg="addSp mod">
        <pc:chgData name="Brian Jackett" userId="e2c557f4-fffa-4012-a1e1-e15087bfdbac" providerId="ADAL" clId="{8AC888C7-51BA-478F-BE3D-8AF24298D480}" dt="2022-02-01T18:51:23.604" v="18" actId="22"/>
        <pc:sldMkLst>
          <pc:docMk/>
          <pc:sldMk cId="4046856784" sldId="2134805599"/>
        </pc:sldMkLst>
        <pc:spChg chg="add">
          <ac:chgData name="Brian Jackett" userId="e2c557f4-fffa-4012-a1e1-e15087bfdbac" providerId="ADAL" clId="{8AC888C7-51BA-478F-BE3D-8AF24298D480}" dt="2022-02-01T18:51:23.604" v="18" actId="22"/>
          <ac:spMkLst>
            <pc:docMk/>
            <pc:sldMk cId="4046856784" sldId="2134805599"/>
            <ac:spMk id="2" creationId="{49944F33-50E4-45E5-84FA-231E7A2013C4}"/>
          </ac:spMkLst>
        </pc:spChg>
      </pc:sldChg>
    </pc:docChg>
  </pc:docChgLst>
  <pc:docChgLst>
    <pc:chgData name="Alex Terentiev" userId="S::at_sharepointalist.com#ext#@microsoft.onmicrosoft.com::81fec025-7b20-4143-87df-5a8bc15ed689" providerId="AD" clId="Web-{EC21D69D-9F41-4828-ADE4-755DE0D1C00C}"/>
    <pc:docChg chg="modSld">
      <pc:chgData name="Alex Terentiev" userId="S::at_sharepointalist.com#ext#@microsoft.onmicrosoft.com::81fec025-7b20-4143-87df-5a8bc15ed689" providerId="AD" clId="Web-{EC21D69D-9F41-4828-ADE4-755DE0D1C00C}" dt="2021-04-06T17:54:28.024" v="43" actId="20577"/>
      <pc:docMkLst>
        <pc:docMk/>
      </pc:docMkLst>
      <pc:sldChg chg="delSp modSp">
        <pc:chgData name="Alex Terentiev" userId="S::at_sharepointalist.com#ext#@microsoft.onmicrosoft.com::81fec025-7b20-4143-87df-5a8bc15ed689" providerId="AD" clId="Web-{EC21D69D-9F41-4828-ADE4-755DE0D1C00C}" dt="2021-04-06T17:54:28.024" v="43" actId="20577"/>
        <pc:sldMkLst>
          <pc:docMk/>
          <pc:sldMk cId="4037611923" sldId="3334"/>
        </pc:sldMkLst>
        <pc:spChg chg="mod">
          <ac:chgData name="Alex Terentiev" userId="S::at_sharepointalist.com#ext#@microsoft.onmicrosoft.com::81fec025-7b20-4143-87df-5a8bc15ed689" providerId="AD" clId="Web-{EC21D69D-9F41-4828-ADE4-755DE0D1C00C}" dt="2021-04-06T17:54:28.024" v="43" actId="20577"/>
          <ac:spMkLst>
            <pc:docMk/>
            <pc:sldMk cId="4037611923" sldId="3334"/>
            <ac:spMk id="3" creationId="{CBDC9C38-872E-4048-96FE-C321FEF21EC1}"/>
          </ac:spMkLst>
        </pc:spChg>
        <pc:spChg chg="del">
          <ac:chgData name="Alex Terentiev" userId="S::at_sharepointalist.com#ext#@microsoft.onmicrosoft.com::81fec025-7b20-4143-87df-5a8bc15ed689" providerId="AD" clId="Web-{EC21D69D-9F41-4828-ADE4-755DE0D1C00C}" dt="2021-04-06T17:52:12.594" v="0"/>
          <ac:spMkLst>
            <pc:docMk/>
            <pc:sldMk cId="4037611923" sldId="3334"/>
            <ac:spMk id="4" creationId="{4349D122-2480-41BC-8680-73D97D554267}"/>
          </ac:spMkLst>
        </pc:spChg>
      </pc:sldChg>
    </pc:docChg>
  </pc:docChgLst>
  <pc:docChgLst>
    <pc:chgData name="Vesa Juvonen" userId="c7243be1-99a3-4752-ab2a-0cf698cf8236" providerId="ADAL" clId="{C61CD639-E418-4909-A3B9-2D379C767E62}"/>
    <pc:docChg chg="undo custSel addSld delSld modSld modSection">
      <pc:chgData name="Vesa Juvonen" userId="c7243be1-99a3-4752-ab2a-0cf698cf8236" providerId="ADAL" clId="{C61CD639-E418-4909-A3B9-2D379C767E62}" dt="2021-09-15T07:28:09.963" v="605" actId="22"/>
      <pc:docMkLst>
        <pc:docMk/>
      </pc:docMkLst>
      <pc:sldChg chg="modSp mod">
        <pc:chgData name="Vesa Juvonen" userId="c7243be1-99a3-4752-ab2a-0cf698cf8236" providerId="ADAL" clId="{C61CD639-E418-4909-A3B9-2D379C767E62}" dt="2021-09-13T09:36:15.793" v="107" actId="5793"/>
        <pc:sldMkLst>
          <pc:docMk/>
          <pc:sldMk cId="2967945684" sldId="277"/>
        </pc:sldMkLst>
        <pc:spChg chg="mod">
          <ac:chgData name="Vesa Juvonen" userId="c7243be1-99a3-4752-ab2a-0cf698cf8236" providerId="ADAL" clId="{C61CD639-E418-4909-A3B9-2D379C767E62}" dt="2021-09-13T09:36:15.793" v="107" actId="5793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C61CD639-E418-4909-A3B9-2D379C767E62}" dt="2021-09-13T09:33:53.047" v="18" actId="20577"/>
        <pc:sldMkLst>
          <pc:docMk/>
          <pc:sldMk cId="287163252" sldId="1567"/>
        </pc:sldMkLst>
        <pc:spChg chg="mod">
          <ac:chgData name="Vesa Juvonen" userId="c7243be1-99a3-4752-ab2a-0cf698cf8236" providerId="ADAL" clId="{C61CD639-E418-4909-A3B9-2D379C767E62}" dt="2021-09-13T09:33:50.574" v="15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C61CD639-E418-4909-A3B9-2D379C767E62}" dt="2021-09-13T09:33:53.047" v="18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modSp mod">
        <pc:chgData name="Vesa Juvonen" userId="c7243be1-99a3-4752-ab2a-0cf698cf8236" providerId="ADAL" clId="{C61CD639-E418-4909-A3B9-2D379C767E62}" dt="2021-09-13T09:35:57.700" v="93" actId="20577"/>
        <pc:sldMkLst>
          <pc:docMk/>
          <pc:sldMk cId="2773584698" sldId="1621"/>
        </pc:sldMkLst>
        <pc:spChg chg="mod">
          <ac:chgData name="Vesa Juvonen" userId="c7243be1-99a3-4752-ab2a-0cf698cf8236" providerId="ADAL" clId="{C61CD639-E418-4909-A3B9-2D379C767E62}" dt="2021-09-13T09:35:57.700" v="93" actId="20577"/>
          <ac:spMkLst>
            <pc:docMk/>
            <pc:sldMk cId="2773584698" sldId="1621"/>
            <ac:spMk id="7" creationId="{6F939F32-4E37-4CA3-B710-00610E5E59D3}"/>
          </ac:spMkLst>
        </pc:spChg>
      </pc:sldChg>
      <pc:sldChg chg="addSp delSp modSp add del mod">
        <pc:chgData name="Vesa Juvonen" userId="c7243be1-99a3-4752-ab2a-0cf698cf8236" providerId="ADAL" clId="{C61CD639-E418-4909-A3B9-2D379C767E62}" dt="2021-09-13T13:48:12.202" v="297" actId="6549"/>
        <pc:sldMkLst>
          <pc:docMk/>
          <pc:sldMk cId="10702720" sldId="2079"/>
        </pc:sldMkLst>
        <pc:spChg chg="mod">
          <ac:chgData name="Vesa Juvonen" userId="c7243be1-99a3-4752-ab2a-0cf698cf8236" providerId="ADAL" clId="{C61CD639-E418-4909-A3B9-2D379C767E62}" dt="2021-09-13T13:48:12.202" v="297" actId="6549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C61CD639-E418-4909-A3B9-2D379C767E62}" dt="2021-09-13T13:48:02.509" v="287" actId="1076"/>
          <ac:picMkLst>
            <pc:docMk/>
            <pc:sldMk cId="10702720" sldId="2079"/>
            <ac:picMk id="2" creationId="{0913B2E8-3D45-40F1-A57E-7126D71349EA}"/>
          </ac:picMkLst>
        </pc:picChg>
        <pc:picChg chg="add mod">
          <ac:chgData name="Vesa Juvonen" userId="c7243be1-99a3-4752-ab2a-0cf698cf8236" providerId="ADAL" clId="{C61CD639-E418-4909-A3B9-2D379C767E62}" dt="2021-09-13T13:48:02.509" v="287" actId="1076"/>
          <ac:picMkLst>
            <pc:docMk/>
            <pc:sldMk cId="10702720" sldId="2079"/>
            <ac:picMk id="6" creationId="{8062DC70-738D-4BF3-B82F-A48B5D456839}"/>
          </ac:picMkLst>
        </pc:picChg>
        <pc:picChg chg="mod">
          <ac:chgData name="Vesa Juvonen" userId="c7243be1-99a3-4752-ab2a-0cf698cf8236" providerId="ADAL" clId="{C61CD639-E418-4909-A3B9-2D379C767E62}" dt="2021-09-13T13:48:02.509" v="287" actId="1076"/>
          <ac:picMkLst>
            <pc:docMk/>
            <pc:sldMk cId="10702720" sldId="2079"/>
            <ac:picMk id="10" creationId="{C4A1B2D1-8D85-437E-A82F-800CB40ECF36}"/>
          </ac:picMkLst>
        </pc:picChg>
        <pc:picChg chg="del">
          <ac:chgData name="Vesa Juvonen" userId="c7243be1-99a3-4752-ab2a-0cf698cf8236" providerId="ADAL" clId="{C61CD639-E418-4909-A3B9-2D379C767E62}" dt="2021-09-13T09:37:10.304" v="122" actId="478"/>
          <ac:picMkLst>
            <pc:docMk/>
            <pc:sldMk cId="10702720" sldId="2079"/>
            <ac:picMk id="12" creationId="{71FF078A-893D-4002-A61E-40CAEE4362D7}"/>
          </ac:picMkLst>
        </pc:picChg>
        <pc:picChg chg="del">
          <ac:chgData name="Vesa Juvonen" userId="c7243be1-99a3-4752-ab2a-0cf698cf8236" providerId="ADAL" clId="{C61CD639-E418-4909-A3B9-2D379C767E62}" dt="2021-09-13T09:37:10.304" v="122" actId="478"/>
          <ac:picMkLst>
            <pc:docMk/>
            <pc:sldMk cId="10702720" sldId="2079"/>
            <ac:picMk id="14" creationId="{348CF5F7-5D29-4A64-BE01-F4B54588C75B}"/>
          </ac:picMkLst>
        </pc:picChg>
        <pc:picChg chg="del mod">
          <ac:chgData name="Vesa Juvonen" userId="c7243be1-99a3-4752-ab2a-0cf698cf8236" providerId="ADAL" clId="{C61CD639-E418-4909-A3B9-2D379C767E62}" dt="2021-09-13T13:47:41.949" v="282" actId="478"/>
          <ac:picMkLst>
            <pc:docMk/>
            <pc:sldMk cId="10702720" sldId="2079"/>
            <ac:picMk id="2050" creationId="{F2C35ACB-0075-49B3-B4C0-FF07FCF44B50}"/>
          </ac:picMkLst>
        </pc:picChg>
      </pc:sldChg>
      <pc:sldChg chg="addSp">
        <pc:chgData name="Vesa Juvonen" userId="c7243be1-99a3-4752-ab2a-0cf698cf8236" providerId="ADAL" clId="{C61CD639-E418-4909-A3B9-2D379C767E62}" dt="2021-09-13T13:47:16.214" v="275"/>
        <pc:sldMkLst>
          <pc:docMk/>
          <pc:sldMk cId="553022048" sldId="2079"/>
        </pc:sldMkLst>
        <pc:spChg chg="add">
          <ac:chgData name="Vesa Juvonen" userId="c7243be1-99a3-4752-ab2a-0cf698cf8236" providerId="ADAL" clId="{C61CD639-E418-4909-A3B9-2D379C767E62}" dt="2021-09-13T13:47:16.214" v="275"/>
          <ac:spMkLst>
            <pc:docMk/>
            <pc:sldMk cId="553022048" sldId="2079"/>
            <ac:spMk id="4" creationId="{697AF0AC-D7F0-4E3D-B71E-581AD3691C3E}"/>
          </ac:spMkLst>
        </pc:spChg>
      </pc:sldChg>
      <pc:sldChg chg="addSp">
        <pc:chgData name="Vesa Juvonen" userId="c7243be1-99a3-4752-ab2a-0cf698cf8236" providerId="ADAL" clId="{C61CD639-E418-4909-A3B9-2D379C767E62}" dt="2021-09-13T09:36:55.929" v="114"/>
        <pc:sldMkLst>
          <pc:docMk/>
          <pc:sldMk cId="810289656" sldId="2079"/>
        </pc:sldMkLst>
        <pc:picChg chg="add">
          <ac:chgData name="Vesa Juvonen" userId="c7243be1-99a3-4752-ab2a-0cf698cf8236" providerId="ADAL" clId="{C61CD639-E418-4909-A3B9-2D379C767E62}" dt="2021-09-13T09:36:55.929" v="114"/>
          <ac:picMkLst>
            <pc:docMk/>
            <pc:sldMk cId="810289656" sldId="2079"/>
            <ac:picMk id="2050" creationId="{F2C35ACB-0075-49B3-B4C0-FF07FCF44B50}"/>
          </ac:picMkLst>
        </pc:picChg>
      </pc:sldChg>
      <pc:sldChg chg="addSp">
        <pc:chgData name="Vesa Juvonen" userId="c7243be1-99a3-4752-ab2a-0cf698cf8236" providerId="ADAL" clId="{C61CD639-E418-4909-A3B9-2D379C767E62}" dt="2021-09-13T09:36:37.612" v="108"/>
        <pc:sldMkLst>
          <pc:docMk/>
          <pc:sldMk cId="659928857" sldId="2076136264"/>
        </pc:sldMkLst>
        <pc:picChg chg="add">
          <ac:chgData name="Vesa Juvonen" userId="c7243be1-99a3-4752-ab2a-0cf698cf8236" providerId="ADAL" clId="{C61CD639-E418-4909-A3B9-2D379C767E62}" dt="2021-09-13T09:36:37.612" v="108"/>
          <ac:picMkLst>
            <pc:docMk/>
            <pc:sldMk cId="659928857" sldId="2076136264"/>
            <ac:picMk id="1026" creationId="{6ED8A724-34D3-4F5F-B67E-49BA3C8564F7}"/>
          </ac:picMkLst>
        </pc:picChg>
      </pc:sldChg>
      <pc:sldChg chg="addSp delSp modSp add del mod">
        <pc:chgData name="Vesa Juvonen" userId="c7243be1-99a3-4752-ab2a-0cf698cf8236" providerId="ADAL" clId="{C61CD639-E418-4909-A3B9-2D379C767E62}" dt="2021-09-13T13:49:06.130" v="320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C61CD639-E418-4909-A3B9-2D379C767E62}" dt="2021-09-13T13:48:35.089" v="313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C61CD639-E418-4909-A3B9-2D379C767E62}" dt="2021-09-13T13:49:01.286" v="319" actId="1076"/>
          <ac:picMkLst>
            <pc:docMk/>
            <pc:sldMk cId="778883926" sldId="2076136264"/>
            <ac:picMk id="3" creationId="{1FAF29EE-903F-4148-8A06-6EF666A956FE}"/>
          </ac:picMkLst>
        </pc:picChg>
        <pc:picChg chg="add del mod">
          <ac:chgData name="Vesa Juvonen" userId="c7243be1-99a3-4752-ab2a-0cf698cf8236" providerId="ADAL" clId="{C61CD639-E418-4909-A3B9-2D379C767E62}" dt="2021-09-13T09:38:19.983" v="146" actId="478"/>
          <ac:picMkLst>
            <pc:docMk/>
            <pc:sldMk cId="778883926" sldId="2076136264"/>
            <ac:picMk id="3" creationId="{FB3B5A07-8F7B-40D4-89E9-2DBE526ABE89}"/>
          </ac:picMkLst>
        </pc:picChg>
        <pc:picChg chg="add mod">
          <ac:chgData name="Vesa Juvonen" userId="c7243be1-99a3-4752-ab2a-0cf698cf8236" providerId="ADAL" clId="{C61CD639-E418-4909-A3B9-2D379C767E62}" dt="2021-09-13T13:49:06.130" v="320" actId="1076"/>
          <ac:picMkLst>
            <pc:docMk/>
            <pc:sldMk cId="778883926" sldId="2076136264"/>
            <ac:picMk id="5" creationId="{3A20B25C-2E8F-4E4A-8FA2-7A954BB16314}"/>
          </ac:picMkLst>
        </pc:picChg>
        <pc:picChg chg="add del mod">
          <ac:chgData name="Vesa Juvonen" userId="c7243be1-99a3-4752-ab2a-0cf698cf8236" providerId="ADAL" clId="{C61CD639-E418-4909-A3B9-2D379C767E62}" dt="2021-09-13T13:48:39.487" v="314" actId="478"/>
          <ac:picMkLst>
            <pc:docMk/>
            <pc:sldMk cId="778883926" sldId="2076136264"/>
            <ac:picMk id="6" creationId="{B4D6929C-8EB4-4FC9-9650-EBC7ADD47AF7}"/>
          </ac:picMkLst>
        </pc:picChg>
        <pc:picChg chg="mod">
          <ac:chgData name="Vesa Juvonen" userId="c7243be1-99a3-4752-ab2a-0cf698cf8236" providerId="ADAL" clId="{C61CD639-E418-4909-A3B9-2D379C767E62}" dt="2021-09-13T13:48:44.581" v="315" actId="1076"/>
          <ac:picMkLst>
            <pc:docMk/>
            <pc:sldMk cId="778883926" sldId="2076136264"/>
            <ac:picMk id="7" creationId="{CCC239A0-F1E5-46AE-AF0C-072F62C21C57}"/>
          </ac:picMkLst>
        </pc:picChg>
        <pc:picChg chg="del">
          <ac:chgData name="Vesa Juvonen" userId="c7243be1-99a3-4752-ab2a-0cf698cf8236" providerId="ADAL" clId="{C61CD639-E418-4909-A3B9-2D379C767E62}" dt="2021-09-13T09:37:45.455" v="135" actId="478"/>
          <ac:picMkLst>
            <pc:docMk/>
            <pc:sldMk cId="778883926" sldId="2076136264"/>
            <ac:picMk id="8" creationId="{31D47324-561F-402A-9077-E4C2EC65A4B1}"/>
          </ac:picMkLst>
        </pc:picChg>
        <pc:picChg chg="del">
          <ac:chgData name="Vesa Juvonen" userId="c7243be1-99a3-4752-ab2a-0cf698cf8236" providerId="ADAL" clId="{C61CD639-E418-4909-A3B9-2D379C767E62}" dt="2021-09-13T09:37:45.455" v="135" actId="478"/>
          <ac:picMkLst>
            <pc:docMk/>
            <pc:sldMk cId="778883926" sldId="2076136264"/>
            <ac:picMk id="9" creationId="{6A8BA3AF-8618-4E68-AAE7-8F61C676366D}"/>
          </ac:picMkLst>
        </pc:picChg>
        <pc:picChg chg="del">
          <ac:chgData name="Vesa Juvonen" userId="c7243be1-99a3-4752-ab2a-0cf698cf8236" providerId="ADAL" clId="{C61CD639-E418-4909-A3B9-2D379C767E62}" dt="2021-09-13T09:36:38.421" v="110" actId="21"/>
          <ac:picMkLst>
            <pc:docMk/>
            <pc:sldMk cId="778883926" sldId="2076136264"/>
            <ac:picMk id="1026" creationId="{6ED8A724-34D3-4F5F-B67E-49BA3C8564F7}"/>
          </ac:picMkLst>
        </pc:picChg>
      </pc:sldChg>
      <pc:sldChg chg="modSp mod">
        <pc:chgData name="Vesa Juvonen" userId="c7243be1-99a3-4752-ab2a-0cf698cf8236" providerId="ADAL" clId="{C61CD639-E418-4909-A3B9-2D379C767E62}" dt="2021-09-14T14:48:22.753" v="457" actId="1076"/>
        <pc:sldMkLst>
          <pc:docMk/>
          <pc:sldMk cId="357588276" sldId="2076136388"/>
        </pc:sldMkLst>
        <pc:spChg chg="mod">
          <ac:chgData name="Vesa Juvonen" userId="c7243be1-99a3-4752-ab2a-0cf698cf8236" providerId="ADAL" clId="{C61CD639-E418-4909-A3B9-2D379C767E62}" dt="2021-09-14T14:48:16.103" v="455" actId="1076"/>
          <ac:spMkLst>
            <pc:docMk/>
            <pc:sldMk cId="357588276" sldId="2076136388"/>
            <ac:spMk id="10" creationId="{1E766323-85D0-46EC-88ED-617808B2C008}"/>
          </ac:spMkLst>
        </pc:spChg>
        <pc:spChg chg="mod">
          <ac:chgData name="Vesa Juvonen" userId="c7243be1-99a3-4752-ab2a-0cf698cf8236" providerId="ADAL" clId="{C61CD639-E418-4909-A3B9-2D379C767E62}" dt="2021-09-14T14:48:22.753" v="457" actId="1076"/>
          <ac:spMkLst>
            <pc:docMk/>
            <pc:sldMk cId="357588276" sldId="2076136388"/>
            <ac:spMk id="14" creationId="{3C6B92CA-CCA8-43EB-90C0-7DA5C4715870}"/>
          </ac:spMkLst>
        </pc:spChg>
        <pc:spChg chg="mod">
          <ac:chgData name="Vesa Juvonen" userId="c7243be1-99a3-4752-ab2a-0cf698cf8236" providerId="ADAL" clId="{C61CD639-E418-4909-A3B9-2D379C767E62}" dt="2021-09-14T14:48:18.347" v="456" actId="1076"/>
          <ac:spMkLst>
            <pc:docMk/>
            <pc:sldMk cId="357588276" sldId="2076136388"/>
            <ac:spMk id="15" creationId="{C745FBD3-89F8-4AAA-B1B3-15710FCBC31B}"/>
          </ac:spMkLst>
        </pc:spChg>
      </pc:sldChg>
      <pc:sldChg chg="addSp delSp modSp mod">
        <pc:chgData name="Vesa Juvonen" userId="c7243be1-99a3-4752-ab2a-0cf698cf8236" providerId="ADAL" clId="{C61CD639-E418-4909-A3B9-2D379C767E62}" dt="2021-09-14T14:49:06.368" v="500" actId="1076"/>
        <pc:sldMkLst>
          <pc:docMk/>
          <pc:sldMk cId="832077017" sldId="2076137576"/>
        </pc:sldMkLst>
        <pc:spChg chg="add del mod">
          <ac:chgData name="Vesa Juvonen" userId="c7243be1-99a3-4752-ab2a-0cf698cf8236" providerId="ADAL" clId="{C61CD639-E418-4909-A3B9-2D379C767E62}" dt="2021-09-14T14:48:43.752" v="469" actId="478"/>
          <ac:spMkLst>
            <pc:docMk/>
            <pc:sldMk cId="832077017" sldId="2076137576"/>
            <ac:spMk id="2" creationId="{1EEDA078-0B8B-44E7-9707-92F52BE76640}"/>
          </ac:spMkLst>
        </pc:spChg>
        <pc:spChg chg="mod">
          <ac:chgData name="Vesa Juvonen" userId="c7243be1-99a3-4752-ab2a-0cf698cf8236" providerId="ADAL" clId="{C61CD639-E418-4909-A3B9-2D379C767E62}" dt="2021-09-14T14:48:47.782" v="484" actId="20577"/>
          <ac:spMkLst>
            <pc:docMk/>
            <pc:sldMk cId="832077017" sldId="2076137576"/>
            <ac:spMk id="3" creationId="{0A5159A6-97DD-4B54-96ED-4154691B295F}"/>
          </ac:spMkLst>
        </pc:spChg>
        <pc:spChg chg="add mod">
          <ac:chgData name="Vesa Juvonen" userId="c7243be1-99a3-4752-ab2a-0cf698cf8236" providerId="ADAL" clId="{C61CD639-E418-4909-A3B9-2D379C767E62}" dt="2021-09-14T14:49:06.368" v="500" actId="1076"/>
          <ac:spMkLst>
            <pc:docMk/>
            <pc:sldMk cId="832077017" sldId="2076137576"/>
            <ac:spMk id="5" creationId="{292092E8-5821-4D1C-8A09-E8CFFD040E05}"/>
          </ac:spMkLst>
        </pc:spChg>
      </pc:sldChg>
      <pc:sldChg chg="addSp delSp modSp mod">
        <pc:chgData name="Vesa Juvonen" userId="c7243be1-99a3-4752-ab2a-0cf698cf8236" providerId="ADAL" clId="{C61CD639-E418-4909-A3B9-2D379C767E62}" dt="2021-09-14T14:49:52.021" v="599" actId="20577"/>
        <pc:sldMkLst>
          <pc:docMk/>
          <pc:sldMk cId="3652143241" sldId="2076137669"/>
        </pc:sldMkLst>
        <pc:spChg chg="mod">
          <ac:chgData name="Vesa Juvonen" userId="c7243be1-99a3-4752-ab2a-0cf698cf8236" providerId="ADAL" clId="{C61CD639-E418-4909-A3B9-2D379C767E62}" dt="2021-09-14T14:49:52.021" v="599" actId="20577"/>
          <ac:spMkLst>
            <pc:docMk/>
            <pc:sldMk cId="3652143241" sldId="2076137669"/>
            <ac:spMk id="2" creationId="{B904887E-85B2-4E71-A9A0-AEFB86337607}"/>
          </ac:spMkLst>
        </pc:spChg>
        <pc:spChg chg="add del mod">
          <ac:chgData name="Vesa Juvonen" userId="c7243be1-99a3-4752-ab2a-0cf698cf8236" providerId="ADAL" clId="{C61CD639-E418-4909-A3B9-2D379C767E62}" dt="2021-09-14T14:41:00.431" v="321" actId="478"/>
          <ac:spMkLst>
            <pc:docMk/>
            <pc:sldMk cId="3652143241" sldId="2076137669"/>
            <ac:spMk id="3" creationId="{0B074661-BC4C-45FA-BBBC-D7E1A4756A92}"/>
          </ac:spMkLst>
        </pc:spChg>
        <pc:spChg chg="mod">
          <ac:chgData name="Vesa Juvonen" userId="c7243be1-99a3-4752-ab2a-0cf698cf8236" providerId="ADAL" clId="{C61CD639-E418-4909-A3B9-2D379C767E62}" dt="2021-09-14T14:46:06.468" v="435" actId="20577"/>
          <ac:spMkLst>
            <pc:docMk/>
            <pc:sldMk cId="3652143241" sldId="2076137669"/>
            <ac:spMk id="10" creationId="{355F6AAA-462B-49FC-940A-12F9817D20BE}"/>
          </ac:spMkLst>
        </pc:spChg>
        <pc:picChg chg="del">
          <ac:chgData name="Vesa Juvonen" userId="c7243be1-99a3-4752-ab2a-0cf698cf8236" providerId="ADAL" clId="{C61CD639-E418-4909-A3B9-2D379C767E62}" dt="2021-09-14T14:41:35.365" v="322" actId="478"/>
          <ac:picMkLst>
            <pc:docMk/>
            <pc:sldMk cId="3652143241" sldId="2076137669"/>
            <ac:picMk id="4" creationId="{42D9DC7A-D3F6-4802-BEA8-73BCFF9D5269}"/>
          </ac:picMkLst>
        </pc:picChg>
        <pc:picChg chg="add mod">
          <ac:chgData name="Vesa Juvonen" userId="c7243be1-99a3-4752-ab2a-0cf698cf8236" providerId="ADAL" clId="{C61CD639-E418-4909-A3B9-2D379C767E62}" dt="2021-09-14T14:46:52.355" v="448" actId="14100"/>
          <ac:picMkLst>
            <pc:docMk/>
            <pc:sldMk cId="3652143241" sldId="2076137669"/>
            <ac:picMk id="6" creationId="{DF3D6194-39C2-4E8E-AA43-0545C0B2ED5C}"/>
          </ac:picMkLst>
        </pc:picChg>
        <pc:picChg chg="del">
          <ac:chgData name="Vesa Juvonen" userId="c7243be1-99a3-4752-ab2a-0cf698cf8236" providerId="ADAL" clId="{C61CD639-E418-4909-A3B9-2D379C767E62}" dt="2021-09-14T14:41:35.365" v="322" actId="478"/>
          <ac:picMkLst>
            <pc:docMk/>
            <pc:sldMk cId="3652143241" sldId="2076137669"/>
            <ac:picMk id="7" creationId="{B6E47249-CD39-4EDC-8051-F0286D3E6A49}"/>
          </ac:picMkLst>
        </pc:picChg>
        <pc:picChg chg="add mod">
          <ac:chgData name="Vesa Juvonen" userId="c7243be1-99a3-4752-ab2a-0cf698cf8236" providerId="ADAL" clId="{C61CD639-E418-4909-A3B9-2D379C767E62}" dt="2021-09-14T14:46:55.929" v="450" actId="1076"/>
          <ac:picMkLst>
            <pc:docMk/>
            <pc:sldMk cId="3652143241" sldId="2076137669"/>
            <ac:picMk id="9" creationId="{080121E2-2B9B-4231-AC4D-5186A1CEEA2C}"/>
          </ac:picMkLst>
        </pc:picChg>
        <pc:picChg chg="add mod">
          <ac:chgData name="Vesa Juvonen" userId="c7243be1-99a3-4752-ab2a-0cf698cf8236" providerId="ADAL" clId="{C61CD639-E418-4909-A3B9-2D379C767E62}" dt="2021-09-14T14:46:53.769" v="449" actId="1076"/>
          <ac:picMkLst>
            <pc:docMk/>
            <pc:sldMk cId="3652143241" sldId="2076137669"/>
            <ac:picMk id="12" creationId="{23D6E9B3-5049-45CF-B0D4-2FA094E2A159}"/>
          </ac:picMkLst>
        </pc:picChg>
        <pc:picChg chg="add mod">
          <ac:chgData name="Vesa Juvonen" userId="c7243be1-99a3-4752-ab2a-0cf698cf8236" providerId="ADAL" clId="{C61CD639-E418-4909-A3B9-2D379C767E62}" dt="2021-09-14T14:46:43.113" v="444" actId="1076"/>
          <ac:picMkLst>
            <pc:docMk/>
            <pc:sldMk cId="3652143241" sldId="2076137669"/>
            <ac:picMk id="14" creationId="{32E1AB30-4206-4E81-9A7E-0AB7AACA06B5}"/>
          </ac:picMkLst>
        </pc:picChg>
      </pc:sldChg>
      <pc:sldChg chg="addSp delSp modSp add mod">
        <pc:chgData name="Vesa Juvonen" userId="c7243be1-99a3-4752-ab2a-0cf698cf8236" providerId="ADAL" clId="{C61CD639-E418-4909-A3B9-2D379C767E62}" dt="2021-09-13T09:58:20.106" v="274" actId="1076"/>
        <pc:sldMkLst>
          <pc:docMk/>
          <pc:sldMk cId="2357998636" sldId="2076137670"/>
        </pc:sldMkLst>
        <pc:spChg chg="mod">
          <ac:chgData name="Vesa Juvonen" userId="c7243be1-99a3-4752-ab2a-0cf698cf8236" providerId="ADAL" clId="{C61CD639-E418-4909-A3B9-2D379C767E62}" dt="2021-09-13T09:54:55.794" v="153" actId="20577"/>
          <ac:spMkLst>
            <pc:docMk/>
            <pc:sldMk cId="2357998636" sldId="2076137670"/>
            <ac:spMk id="3" creationId="{0A5159A6-97DD-4B54-96ED-4154691B295F}"/>
          </ac:spMkLst>
        </pc:spChg>
        <pc:spChg chg="mod">
          <ac:chgData name="Vesa Juvonen" userId="c7243be1-99a3-4752-ab2a-0cf698cf8236" providerId="ADAL" clId="{C61CD639-E418-4909-A3B9-2D379C767E62}" dt="2021-09-13T09:55:20.155" v="253" actId="207"/>
          <ac:spMkLst>
            <pc:docMk/>
            <pc:sldMk cId="2357998636" sldId="2076137670"/>
            <ac:spMk id="4" creationId="{3043A0E7-A181-4A01-8662-9169801F5D4A}"/>
          </ac:spMkLst>
        </pc:spChg>
        <pc:spChg chg="add mod ord">
          <ac:chgData name="Vesa Juvonen" userId="c7243be1-99a3-4752-ab2a-0cf698cf8236" providerId="ADAL" clId="{C61CD639-E418-4909-A3B9-2D379C767E62}" dt="2021-09-13T09:57:10.462" v="266" actId="207"/>
          <ac:spMkLst>
            <pc:docMk/>
            <pc:sldMk cId="2357998636" sldId="2076137670"/>
            <ac:spMk id="7" creationId="{663155F4-022A-4445-BA2E-D9596A76C96E}"/>
          </ac:spMkLst>
        </pc:spChg>
        <pc:spChg chg="mod">
          <ac:chgData name="Vesa Juvonen" userId="c7243be1-99a3-4752-ab2a-0cf698cf8236" providerId="ADAL" clId="{C61CD639-E418-4909-A3B9-2D379C767E62}" dt="2021-09-13T09:56:19.551" v="256" actId="404"/>
          <ac:spMkLst>
            <pc:docMk/>
            <pc:sldMk cId="2357998636" sldId="2076137670"/>
            <ac:spMk id="11" creationId="{463E50D4-3798-4435-9259-B3FD089AF08B}"/>
          </ac:spMkLst>
        </pc:spChg>
        <pc:picChg chg="add del mod">
          <ac:chgData name="Vesa Juvonen" userId="c7243be1-99a3-4752-ab2a-0cf698cf8236" providerId="ADAL" clId="{C61CD639-E418-4909-A3B9-2D379C767E62}" dt="2021-09-13T09:57:53.507" v="267" actId="478"/>
          <ac:picMkLst>
            <pc:docMk/>
            <pc:sldMk cId="2357998636" sldId="2076137670"/>
            <ac:picMk id="5" creationId="{6CD93739-28B2-404C-AE4F-6650B7F92FBF}"/>
          </ac:picMkLst>
        </pc:picChg>
        <pc:picChg chg="add mod">
          <ac:chgData name="Vesa Juvonen" userId="c7243be1-99a3-4752-ab2a-0cf698cf8236" providerId="ADAL" clId="{C61CD639-E418-4909-A3B9-2D379C767E62}" dt="2021-09-13T09:58:20.106" v="274" actId="1076"/>
          <ac:picMkLst>
            <pc:docMk/>
            <pc:sldMk cId="2357998636" sldId="2076137670"/>
            <ac:picMk id="9" creationId="{2E018907-B7C6-40BE-B283-99B9D2040B1A}"/>
          </ac:picMkLst>
        </pc:picChg>
        <pc:picChg chg="del">
          <ac:chgData name="Vesa Juvonen" userId="c7243be1-99a3-4752-ab2a-0cf698cf8236" providerId="ADAL" clId="{C61CD639-E418-4909-A3B9-2D379C767E62}" dt="2021-09-13T09:55:21.952" v="254" actId="478"/>
          <ac:picMkLst>
            <pc:docMk/>
            <pc:sldMk cId="2357998636" sldId="2076137670"/>
            <ac:picMk id="12" creationId="{998B7934-E7CA-4489-B118-BF417382EE69}"/>
          </ac:picMkLst>
        </pc:picChg>
      </pc:sldChg>
      <pc:sldChg chg="addSp delSp add del mod addAnim delAnim">
        <pc:chgData name="Vesa Juvonen" userId="c7243be1-99a3-4752-ab2a-0cf698cf8236" providerId="ADAL" clId="{C61CD639-E418-4909-A3B9-2D379C767E62}" dt="2021-09-15T07:28:09.963" v="605" actId="22"/>
        <pc:sldMkLst>
          <pc:docMk/>
          <pc:sldMk cId="1484676362" sldId="2076137671"/>
        </pc:sldMkLst>
        <pc:spChg chg="add del">
          <ac:chgData name="Vesa Juvonen" userId="c7243be1-99a3-4752-ab2a-0cf698cf8236" providerId="ADAL" clId="{C61CD639-E418-4909-A3B9-2D379C767E62}" dt="2021-09-15T07:28:09.367" v="604" actId="478"/>
          <ac:spMkLst>
            <pc:docMk/>
            <pc:sldMk cId="1484676362" sldId="2076137671"/>
            <ac:spMk id="5" creationId="{9B6ECC88-D921-48D6-BA85-F52F354F9C35}"/>
          </ac:spMkLst>
        </pc:spChg>
        <pc:picChg chg="add del">
          <ac:chgData name="Vesa Juvonen" userId="c7243be1-99a3-4752-ab2a-0cf698cf8236" providerId="ADAL" clId="{C61CD639-E418-4909-A3B9-2D379C767E62}" dt="2021-09-15T07:28:08.871" v="603" actId="22"/>
          <ac:picMkLst>
            <pc:docMk/>
            <pc:sldMk cId="1484676362" sldId="2076137671"/>
            <ac:picMk id="3" creationId="{BE136893-5AB5-4AD2-8882-EA327CE5F2D7}"/>
          </ac:picMkLst>
        </pc:picChg>
        <pc:picChg chg="add del">
          <ac:chgData name="Vesa Juvonen" userId="c7243be1-99a3-4752-ab2a-0cf698cf8236" providerId="ADAL" clId="{C61CD639-E418-4909-A3B9-2D379C767E62}" dt="2021-09-15T07:28:08.871" v="603" actId="22"/>
          <ac:picMkLst>
            <pc:docMk/>
            <pc:sldMk cId="1484676362" sldId="2076137671"/>
            <ac:picMk id="4" creationId="{FFE1E3A4-4C6C-4FAB-AC2C-50163ACD213C}"/>
          </ac:picMkLst>
        </pc:picChg>
        <pc:picChg chg="add del">
          <ac:chgData name="Vesa Juvonen" userId="c7243be1-99a3-4752-ab2a-0cf698cf8236" providerId="ADAL" clId="{C61CD639-E418-4909-A3B9-2D379C767E62}" dt="2021-09-15T07:28:08.871" v="603" actId="22"/>
          <ac:picMkLst>
            <pc:docMk/>
            <pc:sldMk cId="1484676362" sldId="2076137671"/>
            <ac:picMk id="11" creationId="{1AD5421C-DC46-4838-B0A6-4275C36005F4}"/>
          </ac:picMkLst>
        </pc:picChg>
      </pc:sldChg>
    </pc:docChg>
  </pc:docChgLst>
  <pc:docChgLst>
    <pc:chgData name="Julie Turner" userId="S::julie.turner_sympraxisconsulting.com#ext#@microsoft.onmicrosoft.com::51f00042-4c48-4111-9ee4-670ef2fc7d0e" providerId="AD" clId="Web-{0BE02ED6-0219-F093-D8A8-3002AC90768F}"/>
    <pc:docChg chg="modSld">
      <pc:chgData name="Julie Turner" userId="S::julie.turner_sympraxisconsulting.com#ext#@microsoft.onmicrosoft.com::51f00042-4c48-4111-9ee4-670ef2fc7d0e" providerId="AD" clId="Web-{0BE02ED6-0219-F093-D8A8-3002AC90768F}" dt="2021-02-08T14:37:36.130" v="128" actId="2057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0BE02ED6-0219-F093-D8A8-3002AC90768F}" dt="2021-02-08T14:37:36.130" v="128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0BE02ED6-0219-F093-D8A8-3002AC90768F}" dt="2021-02-08T14:37:36.130" v="128" actId="20577"/>
          <ac:spMkLst>
            <pc:docMk/>
            <pc:sldMk cId="2877399898" sldId="1623"/>
            <ac:spMk id="3" creationId="{CBDC9C38-872E-4048-96FE-C321FEF21EC1}"/>
          </ac:spMkLst>
        </pc:spChg>
        <pc:spChg chg="mod">
          <ac:chgData name="Julie Turner" userId="S::julie.turner_sympraxisconsulting.com#ext#@microsoft.onmicrosoft.com::51f00042-4c48-4111-9ee4-670ef2fc7d0e" providerId="AD" clId="Web-{0BE02ED6-0219-F093-D8A8-3002AC90768F}" dt="2021-02-08T14:31:11.528" v="40" actId="1076"/>
          <ac:spMkLst>
            <pc:docMk/>
            <pc:sldMk cId="2877399898" sldId="1623"/>
            <ac:spMk id="4" creationId="{0F2C6B73-B0A6-488E-8A1A-A974C7EB72F2}"/>
          </ac:spMkLst>
        </pc:spChg>
        <pc:spChg chg="del">
          <ac:chgData name="Julie Turner" userId="S::julie.turner_sympraxisconsulting.com#ext#@microsoft.onmicrosoft.com::51f00042-4c48-4111-9ee4-670ef2fc7d0e" providerId="AD" clId="Web-{0BE02ED6-0219-F093-D8A8-3002AC90768F}" dt="2021-02-08T14:23:54.376" v="0"/>
          <ac:spMkLst>
            <pc:docMk/>
            <pc:sldMk cId="2877399898" sldId="1623"/>
            <ac:spMk id="20" creationId="{21077DA9-DEAC-46BE-99BC-E21177470D22}"/>
          </ac:spMkLst>
        </pc:spChg>
      </pc:sldChg>
    </pc:docChg>
  </pc:docChgLst>
  <pc:docChgLst>
    <pc:chgData name="David Warner" userId="51ffa14d-fdfd-4571-a787-ad4b3bb92711" providerId="ADAL" clId="{9F11D957-C2F0-47B8-B77E-346C74320676}"/>
    <pc:docChg chg="undo custSel modSld">
      <pc:chgData name="David Warner" userId="51ffa14d-fdfd-4571-a787-ad4b3bb92711" providerId="ADAL" clId="{9F11D957-C2F0-47B8-B77E-346C74320676}" dt="2022-09-05T14:17:42.828" v="48" actId="1076"/>
      <pc:docMkLst>
        <pc:docMk/>
      </pc:docMkLst>
      <pc:sldChg chg="addSp modSp mod">
        <pc:chgData name="David Warner" userId="51ffa14d-fdfd-4571-a787-ad4b3bb92711" providerId="ADAL" clId="{9F11D957-C2F0-47B8-B77E-346C74320676}" dt="2022-09-05T14:17:42.828" v="48" actId="1076"/>
        <pc:sldMkLst>
          <pc:docMk/>
          <pc:sldMk cId="1812315545" sldId="2134805597"/>
        </pc:sldMkLst>
        <pc:spChg chg="add mod">
          <ac:chgData name="David Warner" userId="51ffa14d-fdfd-4571-a787-ad4b3bb92711" providerId="ADAL" clId="{9F11D957-C2F0-47B8-B77E-346C74320676}" dt="2022-09-05T14:17:42.828" v="48" actId="1076"/>
          <ac:spMkLst>
            <pc:docMk/>
            <pc:sldMk cId="1812315545" sldId="2134805597"/>
            <ac:spMk id="3" creationId="{F23C29A6-15E7-A6E3-92A2-5F577C9EBCBA}"/>
          </ac:spMkLst>
        </pc:spChg>
        <pc:spChg chg="mod">
          <ac:chgData name="David Warner" userId="51ffa14d-fdfd-4571-a787-ad4b3bb92711" providerId="ADAL" clId="{9F11D957-C2F0-47B8-B77E-346C74320676}" dt="2022-09-05T14:17:02.780" v="10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stefan.bauer" userId="S::stefan.bauer_n8d.at#ext#@microsoft.onmicrosoft.com::a46172d5-c7db-453d-b615-95acf0f73072" providerId="AD" clId="Web-{29365CF6-6B23-4B32-9B9E-BDE735DBF794}"/>
    <pc:docChg chg="modSld">
      <pc:chgData name="stefan.bauer" userId="S::stefan.bauer_n8d.at#ext#@microsoft.onmicrosoft.com::a46172d5-c7db-453d-b615-95acf0f73072" providerId="AD" clId="Web-{29365CF6-6B23-4B32-9B9E-BDE735DBF794}" dt="2021-01-25T14:20:16.037" v="0"/>
      <pc:docMkLst>
        <pc:docMk/>
      </pc:docMkLst>
      <pc:sldChg chg="delSp">
        <pc:chgData name="stefan.bauer" userId="S::stefan.bauer_n8d.at#ext#@microsoft.onmicrosoft.com::a46172d5-c7db-453d-b615-95acf0f73072" providerId="AD" clId="Web-{29365CF6-6B23-4B32-9B9E-BDE735DBF794}" dt="2021-01-25T14:20:16.037" v="0"/>
        <pc:sldMkLst>
          <pc:docMk/>
          <pc:sldMk cId="1805818155" sldId="3338"/>
        </pc:sldMkLst>
        <pc:spChg chg="del">
          <ac:chgData name="stefan.bauer" userId="S::stefan.bauer_n8d.at#ext#@microsoft.onmicrosoft.com::a46172d5-c7db-453d-b615-95acf0f73072" providerId="AD" clId="Web-{29365CF6-6B23-4B32-9B9E-BDE735DBF794}" dt="2021-01-25T14:20:16.037" v="0"/>
          <ac:spMkLst>
            <pc:docMk/>
            <pc:sldMk cId="1805818155" sldId="3338"/>
            <ac:spMk id="19" creationId="{81B0332A-D936-4353-A43C-9D27AFEE5992}"/>
          </ac:spMkLst>
        </pc:spChg>
      </pc:sldChg>
    </pc:docChg>
  </pc:docChgLst>
  <pc:docChgLst>
    <pc:chgData name="Surbhi Gupta" userId="4cd92b39-496c-4ea1-b8de-864f8b027b89" providerId="ADAL" clId="{45A2455E-A6B1-4BEC-9E8B-BDA7E39C7037}"/>
    <pc:docChg chg="undo custSel modSld">
      <pc:chgData name="Surbhi Gupta" userId="4cd92b39-496c-4ea1-b8de-864f8b027b89" providerId="ADAL" clId="{45A2455E-A6B1-4BEC-9E8B-BDA7E39C7037}" dt="2022-05-10T15:03:43.830" v="874" actId="20577"/>
      <pc:docMkLst>
        <pc:docMk/>
      </pc:docMkLst>
      <pc:sldChg chg="addSp delSp modSp mod modNotesTx">
        <pc:chgData name="Surbhi Gupta" userId="4cd92b39-496c-4ea1-b8de-864f8b027b89" providerId="ADAL" clId="{45A2455E-A6B1-4BEC-9E8B-BDA7E39C7037}" dt="2022-05-10T15:03:43.830" v="874" actId="20577"/>
        <pc:sldMkLst>
          <pc:docMk/>
          <pc:sldMk cId="1247101359" sldId="2145707276"/>
        </pc:sldMkLst>
        <pc:spChg chg="mod">
          <ac:chgData name="Surbhi Gupta" userId="4cd92b39-496c-4ea1-b8de-864f8b027b89" providerId="ADAL" clId="{45A2455E-A6B1-4BEC-9E8B-BDA7E39C7037}" dt="2022-05-10T09:45:36.382" v="1" actId="1076"/>
          <ac:spMkLst>
            <pc:docMk/>
            <pc:sldMk cId="1247101359" sldId="2145707276"/>
            <ac:spMk id="4" creationId="{E37A97C5-9583-F28E-6BE8-530F067E3923}"/>
          </ac:spMkLst>
        </pc:spChg>
        <pc:spChg chg="add del mod">
          <ac:chgData name="Surbhi Gupta" userId="4cd92b39-496c-4ea1-b8de-864f8b027b89" providerId="ADAL" clId="{45A2455E-A6B1-4BEC-9E8B-BDA7E39C7037}" dt="2022-05-10T09:50:39.109" v="118" actId="478"/>
          <ac:spMkLst>
            <pc:docMk/>
            <pc:sldMk cId="1247101359" sldId="2145707276"/>
            <ac:spMk id="8" creationId="{09981C4C-2D40-9A9D-7CA3-2695E1232D94}"/>
          </ac:spMkLst>
        </pc:spChg>
        <pc:spChg chg="del">
          <ac:chgData name="Surbhi Gupta" userId="4cd92b39-496c-4ea1-b8de-864f8b027b89" providerId="ADAL" clId="{45A2455E-A6B1-4BEC-9E8B-BDA7E39C7037}" dt="2022-05-10T09:46:09.189" v="6" actId="478"/>
          <ac:spMkLst>
            <pc:docMk/>
            <pc:sldMk cId="1247101359" sldId="2145707276"/>
            <ac:spMk id="11" creationId="{C1518712-A006-3E06-2324-56B38A8EB133}"/>
          </ac:spMkLst>
        </pc:spChg>
        <pc:spChg chg="del">
          <ac:chgData name="Surbhi Gupta" userId="4cd92b39-496c-4ea1-b8de-864f8b027b89" providerId="ADAL" clId="{45A2455E-A6B1-4BEC-9E8B-BDA7E39C7037}" dt="2022-05-10T09:46:16.409" v="12" actId="478"/>
          <ac:spMkLst>
            <pc:docMk/>
            <pc:sldMk cId="1247101359" sldId="2145707276"/>
            <ac:spMk id="20" creationId="{1E337BB3-DADC-AFF5-9509-E0ADE916B4A7}"/>
          </ac:spMkLst>
        </pc:spChg>
        <pc:spChg chg="del mod">
          <ac:chgData name="Surbhi Gupta" userId="4cd92b39-496c-4ea1-b8de-864f8b027b89" providerId="ADAL" clId="{45A2455E-A6B1-4BEC-9E8B-BDA7E39C7037}" dt="2022-05-10T09:46:10.899" v="8" actId="478"/>
          <ac:spMkLst>
            <pc:docMk/>
            <pc:sldMk cId="1247101359" sldId="2145707276"/>
            <ac:spMk id="24" creationId="{A36917CC-8B02-D0C1-FA65-1487D49E7FCC}"/>
          </ac:spMkLst>
        </pc:spChg>
        <pc:spChg chg="add mod">
          <ac:chgData name="Surbhi Gupta" userId="4cd92b39-496c-4ea1-b8de-864f8b027b89" providerId="ADAL" clId="{45A2455E-A6B1-4BEC-9E8B-BDA7E39C7037}" dt="2022-05-10T09:49:38.421" v="110" actId="1582"/>
          <ac:spMkLst>
            <pc:docMk/>
            <pc:sldMk cId="1247101359" sldId="2145707276"/>
            <ac:spMk id="25" creationId="{D726DBCA-49A8-EE0F-A97A-58D6B36DCD12}"/>
          </ac:spMkLst>
        </pc:spChg>
        <pc:spChg chg="add mod">
          <ac:chgData name="Surbhi Gupta" userId="4cd92b39-496c-4ea1-b8de-864f8b027b89" providerId="ADAL" clId="{45A2455E-A6B1-4BEC-9E8B-BDA7E39C7037}" dt="2022-05-10T09:50:17.178" v="114" actId="207"/>
          <ac:spMkLst>
            <pc:docMk/>
            <pc:sldMk cId="1247101359" sldId="2145707276"/>
            <ac:spMk id="27" creationId="{69D4ED63-A692-8B11-F787-7A5C2F238C35}"/>
          </ac:spMkLst>
        </pc:spChg>
        <pc:spChg chg="mod">
          <ac:chgData name="Surbhi Gupta" userId="4cd92b39-496c-4ea1-b8de-864f8b027b89" providerId="ADAL" clId="{45A2455E-A6B1-4BEC-9E8B-BDA7E39C7037}" dt="2022-05-10T09:51:15.983" v="222" actId="20577"/>
          <ac:spMkLst>
            <pc:docMk/>
            <pc:sldMk cId="1247101359" sldId="2145707276"/>
            <ac:spMk id="33" creationId="{94DB5CBE-95AD-4FC6-8C7B-739B6EB97627}"/>
          </ac:spMkLst>
        </pc:spChg>
        <pc:spChg chg="add mod">
          <ac:chgData name="Surbhi Gupta" userId="4cd92b39-496c-4ea1-b8de-864f8b027b89" providerId="ADAL" clId="{45A2455E-A6B1-4BEC-9E8B-BDA7E39C7037}" dt="2022-05-10T09:50:25.101" v="115" actId="1076"/>
          <ac:spMkLst>
            <pc:docMk/>
            <pc:sldMk cId="1247101359" sldId="2145707276"/>
            <ac:spMk id="39" creationId="{88507CB0-14BD-F9C6-3E87-627240967300}"/>
          </ac:spMkLst>
        </pc:spChg>
        <pc:spChg chg="del">
          <ac:chgData name="Surbhi Gupta" userId="4cd92b39-496c-4ea1-b8de-864f8b027b89" providerId="ADAL" clId="{45A2455E-A6B1-4BEC-9E8B-BDA7E39C7037}" dt="2022-05-10T09:45:39.420" v="3" actId="478"/>
          <ac:spMkLst>
            <pc:docMk/>
            <pc:sldMk cId="1247101359" sldId="2145707276"/>
            <ac:spMk id="54" creationId="{F7577881-0D45-0BE8-7714-C0725E08E053}"/>
          </ac:spMkLst>
        </pc:spChg>
        <pc:picChg chg="add mod">
          <ac:chgData name="Surbhi Gupta" userId="4cd92b39-496c-4ea1-b8de-864f8b027b89" providerId="ADAL" clId="{45A2455E-A6B1-4BEC-9E8B-BDA7E39C7037}" dt="2022-05-10T09:49:06.312" v="106" actId="14100"/>
          <ac:picMkLst>
            <pc:docMk/>
            <pc:sldMk cId="1247101359" sldId="2145707276"/>
            <ac:picMk id="7" creationId="{40395639-6ED4-C51A-253C-9B83FC25668C}"/>
          </ac:picMkLst>
        </pc:picChg>
        <pc:picChg chg="del">
          <ac:chgData name="Surbhi Gupta" userId="4cd92b39-496c-4ea1-b8de-864f8b027b89" providerId="ADAL" clId="{45A2455E-A6B1-4BEC-9E8B-BDA7E39C7037}" dt="2022-05-10T09:46:15.052" v="11" actId="478"/>
          <ac:picMkLst>
            <pc:docMk/>
            <pc:sldMk cId="1247101359" sldId="2145707276"/>
            <ac:picMk id="21" creationId="{00A6A130-E21A-7EF5-9762-EBC953F074AB}"/>
          </ac:picMkLst>
        </pc:picChg>
        <pc:picChg chg="del">
          <ac:chgData name="Surbhi Gupta" userId="4cd92b39-496c-4ea1-b8de-864f8b027b89" providerId="ADAL" clId="{45A2455E-A6B1-4BEC-9E8B-BDA7E39C7037}" dt="2022-05-10T09:46:13.920" v="10" actId="478"/>
          <ac:picMkLst>
            <pc:docMk/>
            <pc:sldMk cId="1247101359" sldId="2145707276"/>
            <ac:picMk id="22" creationId="{3FE14A35-CC88-1436-A7AB-3B43ECDAAB0A}"/>
          </ac:picMkLst>
        </pc:picChg>
        <pc:picChg chg="del">
          <ac:chgData name="Surbhi Gupta" userId="4cd92b39-496c-4ea1-b8de-864f8b027b89" providerId="ADAL" clId="{45A2455E-A6B1-4BEC-9E8B-BDA7E39C7037}" dt="2022-05-10T09:46:11.921" v="9" actId="478"/>
          <ac:picMkLst>
            <pc:docMk/>
            <pc:sldMk cId="1247101359" sldId="2145707276"/>
            <ac:picMk id="26" creationId="{E935B40C-0E05-20BE-299C-3220ABD18666}"/>
          </ac:picMkLst>
        </pc:picChg>
        <pc:picChg chg="del">
          <ac:chgData name="Surbhi Gupta" userId="4cd92b39-496c-4ea1-b8de-864f8b027b89" providerId="ADAL" clId="{45A2455E-A6B1-4BEC-9E8B-BDA7E39C7037}" dt="2022-05-10T09:45:38.151" v="2" actId="478"/>
          <ac:picMkLst>
            <pc:docMk/>
            <pc:sldMk cId="1247101359" sldId="2145707276"/>
            <ac:picMk id="28" creationId="{B414B049-57C8-7233-1236-1489A7A431A9}"/>
          </ac:picMkLst>
        </pc:picChg>
      </pc:sldChg>
    </pc:docChg>
  </pc:docChgLst>
  <pc:docChgLst>
    <pc:chgData name="Waldemar Mastykarz" userId="S::wmastyka@microsoft.com::8c3ccc08-b2ec-4e63-9b9b-25eb044a606e" providerId="AD" clId="Web-{52A05755-CF3D-0890-8637-131B7535591F}"/>
    <pc:docChg chg="modSld">
      <pc:chgData name="Waldemar Mastykarz" userId="S::wmastyka@microsoft.com::8c3ccc08-b2ec-4e63-9b9b-25eb044a606e" providerId="AD" clId="Web-{52A05755-CF3D-0890-8637-131B7535591F}" dt="2021-06-29T06:35:16.034" v="64" actId="20577"/>
      <pc:docMkLst>
        <pc:docMk/>
      </pc:docMkLst>
      <pc:sldChg chg="delSp modSp">
        <pc:chgData name="Waldemar Mastykarz" userId="S::wmastyka@microsoft.com::8c3ccc08-b2ec-4e63-9b9b-25eb044a606e" providerId="AD" clId="Web-{52A05755-CF3D-0890-8637-131B7535591F}" dt="2021-06-29T06:35:16.034" v="64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52A05755-CF3D-0890-8637-131B7535591F}" dt="2021-06-29T06:35:16.034" v="64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52A05755-CF3D-0890-8637-131B7535591F}" dt="2021-06-29T06:31:30.332" v="0"/>
          <ac:spMkLst>
            <pc:docMk/>
            <pc:sldMk cId="2253365439" sldId="1642"/>
            <ac:spMk id="5" creationId="{9D96B8B8-053A-4103-BC49-5321CC55AAD1}"/>
          </ac:spMkLst>
        </pc:spChg>
      </pc:sldChg>
    </pc:docChg>
  </pc:docChgLst>
  <pc:docChgLst>
    <pc:chgData name="Vesa Juvonen" userId="c7243be1-99a3-4752-ab2a-0cf698cf8236" providerId="ADAL" clId="{12656DBA-3EDD-458F-AEFD-E939596F1178}"/>
    <pc:docChg chg="custSel addSld delSld modSld modSection">
      <pc:chgData name="Vesa Juvonen" userId="c7243be1-99a3-4752-ab2a-0cf698cf8236" providerId="ADAL" clId="{12656DBA-3EDD-458F-AEFD-E939596F1178}" dt="2021-03-12T11:08:29.836" v="566" actId="20577"/>
      <pc:docMkLst>
        <pc:docMk/>
      </pc:docMkLst>
      <pc:sldChg chg="modSp mod">
        <pc:chgData name="Vesa Juvonen" userId="c7243be1-99a3-4752-ab2a-0cf698cf8236" providerId="ADAL" clId="{12656DBA-3EDD-458F-AEFD-E939596F1178}" dt="2021-03-08T10:10:24.830" v="13" actId="20577"/>
        <pc:sldMkLst>
          <pc:docMk/>
          <pc:sldMk cId="2967945684" sldId="277"/>
        </pc:sldMkLst>
        <pc:spChg chg="mod">
          <ac:chgData name="Vesa Juvonen" userId="c7243be1-99a3-4752-ab2a-0cf698cf8236" providerId="ADAL" clId="{12656DBA-3EDD-458F-AEFD-E939596F1178}" dt="2021-03-08T10:10:24.830" v="13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12656DBA-3EDD-458F-AEFD-E939596F1178}" dt="2021-03-08T10:09:59.239" v="6" actId="20577"/>
        <pc:sldMkLst>
          <pc:docMk/>
          <pc:sldMk cId="287163252" sldId="1567"/>
        </pc:sldMkLst>
        <pc:spChg chg="mod">
          <ac:chgData name="Vesa Juvonen" userId="c7243be1-99a3-4752-ab2a-0cf698cf8236" providerId="ADAL" clId="{12656DBA-3EDD-458F-AEFD-E939596F1178}" dt="2021-03-08T10:09:59.239" v="6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modSp mod modAnim">
        <pc:chgData name="Vesa Juvonen" userId="c7243be1-99a3-4752-ab2a-0cf698cf8236" providerId="ADAL" clId="{12656DBA-3EDD-458F-AEFD-E939596F1178}" dt="2021-03-11T14:28:12.531" v="563"/>
        <pc:sldMkLst>
          <pc:docMk/>
          <pc:sldMk cId="2877399898" sldId="1623"/>
        </pc:sldMkLst>
        <pc:spChg chg="add">
          <ac:chgData name="Vesa Juvonen" userId="c7243be1-99a3-4752-ab2a-0cf698cf8236" providerId="ADAL" clId="{12656DBA-3EDD-458F-AEFD-E939596F1178}" dt="2021-03-08T10:10:56.836" v="36" actId="22"/>
          <ac:spMkLst>
            <pc:docMk/>
            <pc:sldMk cId="2877399898" sldId="1623"/>
            <ac:spMk id="20" creationId="{660C2ECE-2B56-466F-9973-E8C622235384}"/>
          </ac:spMkLst>
        </pc:spChg>
        <pc:picChg chg="add mod">
          <ac:chgData name="Vesa Juvonen" userId="c7243be1-99a3-4752-ab2a-0cf698cf8236" providerId="ADAL" clId="{12656DBA-3EDD-458F-AEFD-E939596F1178}" dt="2021-03-11T14:27:48.197" v="539" actId="1076"/>
          <ac:picMkLst>
            <pc:docMk/>
            <pc:sldMk cId="2877399898" sldId="1623"/>
            <ac:picMk id="140" creationId="{01CB784B-2C69-4C49-B561-3D35E04885A6}"/>
          </ac:picMkLst>
        </pc:picChg>
      </pc:sldChg>
      <pc:sldChg chg="addSp mod">
        <pc:chgData name="Vesa Juvonen" userId="c7243be1-99a3-4752-ab2a-0cf698cf8236" providerId="ADAL" clId="{12656DBA-3EDD-458F-AEFD-E939596F1178}" dt="2021-03-08T10:10:55.372" v="35" actId="22"/>
        <pc:sldMkLst>
          <pc:docMk/>
          <pc:sldMk cId="2253365439" sldId="1642"/>
        </pc:sldMkLst>
        <pc:spChg chg="add">
          <ac:chgData name="Vesa Juvonen" userId="c7243be1-99a3-4752-ab2a-0cf698cf8236" providerId="ADAL" clId="{12656DBA-3EDD-458F-AEFD-E939596F1178}" dt="2021-03-08T10:10:55.372" v="35" actId="22"/>
          <ac:spMkLst>
            <pc:docMk/>
            <pc:sldMk cId="2253365439" sldId="1642"/>
            <ac:spMk id="4" creationId="{74DADBA6-3D24-49F4-B319-62AE9D5C09D9}"/>
          </ac:spMkLst>
        </pc:spChg>
      </pc:sldChg>
      <pc:sldChg chg="delSp modSp add del mod">
        <pc:chgData name="Vesa Juvonen" userId="c7243be1-99a3-4752-ab2a-0cf698cf8236" providerId="ADAL" clId="{12656DBA-3EDD-458F-AEFD-E939596F1178}" dt="2021-03-08T10:24:20.847" v="494" actId="20577"/>
        <pc:sldMkLst>
          <pc:docMk/>
          <pc:sldMk cId="10702720" sldId="2079"/>
        </pc:sldMkLst>
        <pc:spChg chg="mod">
          <ac:chgData name="Vesa Juvonen" userId="c7243be1-99a3-4752-ab2a-0cf698cf8236" providerId="ADAL" clId="{12656DBA-3EDD-458F-AEFD-E939596F1178}" dt="2021-03-08T10:24:20.847" v="494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12656DBA-3EDD-458F-AEFD-E939596F1178}" dt="2021-03-08T10:16:09.743" v="106" actId="478"/>
          <ac:picMkLst>
            <pc:docMk/>
            <pc:sldMk cId="10702720" sldId="2079"/>
            <ac:picMk id="2" creationId="{7B094EB8-0F11-4488-B084-3A4D22683D3B}"/>
          </ac:picMkLst>
        </pc:picChg>
        <pc:picChg chg="mod">
          <ac:chgData name="Vesa Juvonen" userId="c7243be1-99a3-4752-ab2a-0cf698cf8236" providerId="ADAL" clId="{12656DBA-3EDD-458F-AEFD-E939596F1178}" dt="2021-03-08T10:16:16.081" v="109" actId="1076"/>
          <ac:picMkLst>
            <pc:docMk/>
            <pc:sldMk cId="10702720" sldId="2079"/>
            <ac:picMk id="4" creationId="{91452894-6F04-410E-8EAD-CF82048E0E79}"/>
          </ac:picMkLst>
        </pc:picChg>
        <pc:picChg chg="mod">
          <ac:chgData name="Vesa Juvonen" userId="c7243be1-99a3-4752-ab2a-0cf698cf8236" providerId="ADAL" clId="{12656DBA-3EDD-458F-AEFD-E939596F1178}" dt="2021-03-08T10:16:18.963" v="111" actId="1076"/>
          <ac:picMkLst>
            <pc:docMk/>
            <pc:sldMk cId="10702720" sldId="2079"/>
            <ac:picMk id="6" creationId="{502FAF73-7F7F-4340-A175-7B148B050164}"/>
          </ac:picMkLst>
        </pc:picChg>
        <pc:picChg chg="del">
          <ac:chgData name="Vesa Juvonen" userId="c7243be1-99a3-4752-ab2a-0cf698cf8236" providerId="ADAL" clId="{12656DBA-3EDD-458F-AEFD-E939596F1178}" dt="2021-03-08T10:16:09.743" v="106" actId="478"/>
          <ac:picMkLst>
            <pc:docMk/>
            <pc:sldMk cId="10702720" sldId="2079"/>
            <ac:picMk id="1026" creationId="{98C06217-0DBD-4F55-8BEB-9E71072173C4}"/>
          </ac:picMkLst>
        </pc:picChg>
        <pc:picChg chg="del">
          <ac:chgData name="Vesa Juvonen" userId="c7243be1-99a3-4752-ab2a-0cf698cf8236" providerId="ADAL" clId="{12656DBA-3EDD-458F-AEFD-E939596F1178}" dt="2021-03-08T10:16:09.743" v="106" actId="478"/>
          <ac:picMkLst>
            <pc:docMk/>
            <pc:sldMk cId="10702720" sldId="2079"/>
            <ac:picMk id="2050" creationId="{A2F0C790-4630-42DD-97CE-D0A8615687E5}"/>
          </ac:picMkLst>
        </pc:picChg>
        <pc:picChg chg="mod">
          <ac:chgData name="Vesa Juvonen" userId="c7243be1-99a3-4752-ab2a-0cf698cf8236" providerId="ADAL" clId="{12656DBA-3EDD-458F-AEFD-E939596F1178}" dt="2021-03-08T10:16:17.838" v="110" actId="1076"/>
          <ac:picMkLst>
            <pc:docMk/>
            <pc:sldMk cId="10702720" sldId="2079"/>
            <ac:picMk id="3074" creationId="{9A1C0154-036A-4553-9669-D7059A4627FC}"/>
          </ac:picMkLst>
        </pc:picChg>
      </pc:sldChg>
      <pc:sldChg chg="addSp">
        <pc:chgData name="Vesa Juvonen" userId="c7243be1-99a3-4752-ab2a-0cf698cf8236" providerId="ADAL" clId="{12656DBA-3EDD-458F-AEFD-E939596F1178}" dt="2021-03-08T10:15:24.891" v="89"/>
        <pc:sldMkLst>
          <pc:docMk/>
          <pc:sldMk cId="521596440" sldId="2079"/>
        </pc:sldMkLst>
        <pc:picChg chg="add">
          <ac:chgData name="Vesa Juvonen" userId="c7243be1-99a3-4752-ab2a-0cf698cf8236" providerId="ADAL" clId="{12656DBA-3EDD-458F-AEFD-E939596F1178}" dt="2021-03-08T10:15:24.891" v="89"/>
          <ac:picMkLst>
            <pc:docMk/>
            <pc:sldMk cId="521596440" sldId="2079"/>
            <ac:picMk id="4" creationId="{91452894-6F04-410E-8EAD-CF82048E0E79}"/>
          </ac:picMkLst>
        </pc:picChg>
      </pc:sldChg>
      <pc:sldChg chg="addSp">
        <pc:chgData name="Vesa Juvonen" userId="c7243be1-99a3-4752-ab2a-0cf698cf8236" providerId="ADAL" clId="{12656DBA-3EDD-458F-AEFD-E939596F1178}" dt="2021-03-08T10:15:41.531" v="94"/>
        <pc:sldMkLst>
          <pc:docMk/>
          <pc:sldMk cId="2767807395" sldId="2079"/>
        </pc:sldMkLst>
        <pc:picChg chg="add">
          <ac:chgData name="Vesa Juvonen" userId="c7243be1-99a3-4752-ab2a-0cf698cf8236" providerId="ADAL" clId="{12656DBA-3EDD-458F-AEFD-E939596F1178}" dt="2021-03-08T10:15:41.531" v="94"/>
          <ac:picMkLst>
            <pc:docMk/>
            <pc:sldMk cId="2767807395" sldId="2079"/>
            <ac:picMk id="6" creationId="{502FAF73-7F7F-4340-A175-7B148B050164}"/>
          </ac:picMkLst>
        </pc:picChg>
      </pc:sldChg>
      <pc:sldChg chg="addSp">
        <pc:chgData name="Vesa Juvonen" userId="c7243be1-99a3-4752-ab2a-0cf698cf8236" providerId="ADAL" clId="{12656DBA-3EDD-458F-AEFD-E939596F1178}" dt="2021-03-08T10:15:53.371" v="99"/>
        <pc:sldMkLst>
          <pc:docMk/>
          <pc:sldMk cId="3410359250" sldId="2079"/>
        </pc:sldMkLst>
        <pc:picChg chg="add">
          <ac:chgData name="Vesa Juvonen" userId="c7243be1-99a3-4752-ab2a-0cf698cf8236" providerId="ADAL" clId="{12656DBA-3EDD-458F-AEFD-E939596F1178}" dt="2021-03-08T10:15:53.371" v="99"/>
          <ac:picMkLst>
            <pc:docMk/>
            <pc:sldMk cId="3410359250" sldId="2079"/>
            <ac:picMk id="3074" creationId="{9A1C0154-036A-4553-9669-D7059A4627FC}"/>
          </ac:picMkLst>
        </pc:picChg>
      </pc:sldChg>
      <pc:sldChg chg="addSp mod">
        <pc:chgData name="Vesa Juvonen" userId="c7243be1-99a3-4752-ab2a-0cf698cf8236" providerId="ADAL" clId="{12656DBA-3EDD-458F-AEFD-E939596F1178}" dt="2021-03-08T10:10:53.155" v="34" actId="22"/>
        <pc:sldMkLst>
          <pc:docMk/>
          <pc:sldMk cId="4037611923" sldId="3334"/>
        </pc:sldMkLst>
        <pc:spChg chg="add">
          <ac:chgData name="Vesa Juvonen" userId="c7243be1-99a3-4752-ab2a-0cf698cf8236" providerId="ADAL" clId="{12656DBA-3EDD-458F-AEFD-E939596F1178}" dt="2021-03-08T10:10:53.155" v="34" actId="22"/>
          <ac:spMkLst>
            <pc:docMk/>
            <pc:sldMk cId="4037611923" sldId="3334"/>
            <ac:spMk id="4" creationId="{07E1F6C8-6876-4AE6-858A-FC57D6E0BEEE}"/>
          </ac:spMkLst>
        </pc:spChg>
      </pc:sldChg>
      <pc:sldChg chg="mod modShow">
        <pc:chgData name="Vesa Juvonen" userId="c7243be1-99a3-4752-ab2a-0cf698cf8236" providerId="ADAL" clId="{12656DBA-3EDD-458F-AEFD-E939596F1178}" dt="2021-03-11T14:27:20.039" v="537" actId="729"/>
        <pc:sldMkLst>
          <pc:docMk/>
          <pc:sldMk cId="1633789891" sldId="3336"/>
        </pc:sldMkLst>
      </pc:sldChg>
      <pc:sldChg chg="mod modShow">
        <pc:chgData name="Vesa Juvonen" userId="c7243be1-99a3-4752-ab2a-0cf698cf8236" providerId="ADAL" clId="{12656DBA-3EDD-458F-AEFD-E939596F1178}" dt="2021-03-09T09:44:44.410" v="511" actId="729"/>
        <pc:sldMkLst>
          <pc:docMk/>
          <pc:sldMk cId="1805818155" sldId="3338"/>
        </pc:sldMkLst>
      </pc:sldChg>
      <pc:sldChg chg="addSp delSp modSp mod">
        <pc:chgData name="Vesa Juvonen" userId="c7243be1-99a3-4752-ab2a-0cf698cf8236" providerId="ADAL" clId="{12656DBA-3EDD-458F-AEFD-E939596F1178}" dt="2021-03-09T09:37:01.691" v="510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12656DBA-3EDD-458F-AEFD-E939596F1178}" dt="2021-03-08T10:25:02.676" v="501" actId="113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12656DBA-3EDD-458F-AEFD-E939596F1178}" dt="2021-03-08T10:25:44.973" v="506" actId="1076"/>
          <ac:picMkLst>
            <pc:docMk/>
            <pc:sldMk cId="778883926" sldId="2076136264"/>
            <ac:picMk id="3" creationId="{D6449C32-EA2D-478C-BA1A-1E7C82296C5C}"/>
          </ac:picMkLst>
        </pc:picChg>
        <pc:picChg chg="del">
          <ac:chgData name="Vesa Juvonen" userId="c7243be1-99a3-4752-ab2a-0cf698cf8236" providerId="ADAL" clId="{12656DBA-3EDD-458F-AEFD-E939596F1178}" dt="2021-03-08T10:25:11.598" v="502" actId="478"/>
          <ac:picMkLst>
            <pc:docMk/>
            <pc:sldMk cId="778883926" sldId="2076136264"/>
            <ac:picMk id="4" creationId="{92485136-DAD5-416A-AE2C-1F162D0DDED7}"/>
          </ac:picMkLst>
        </pc:picChg>
        <pc:picChg chg="del">
          <ac:chgData name="Vesa Juvonen" userId="c7243be1-99a3-4752-ab2a-0cf698cf8236" providerId="ADAL" clId="{12656DBA-3EDD-458F-AEFD-E939596F1178}" dt="2021-03-08T10:25:11.598" v="502" actId="478"/>
          <ac:picMkLst>
            <pc:docMk/>
            <pc:sldMk cId="778883926" sldId="2076136264"/>
            <ac:picMk id="5" creationId="{04208452-A60B-466C-B78B-A51BAEEB79BF}"/>
          </ac:picMkLst>
        </pc:picChg>
        <pc:picChg chg="add mod">
          <ac:chgData name="Vesa Juvonen" userId="c7243be1-99a3-4752-ab2a-0cf698cf8236" providerId="ADAL" clId="{12656DBA-3EDD-458F-AEFD-E939596F1178}" dt="2021-03-09T09:37:01.691" v="510" actId="1076"/>
          <ac:picMkLst>
            <pc:docMk/>
            <pc:sldMk cId="778883926" sldId="2076136264"/>
            <ac:picMk id="6" creationId="{8D536B47-9693-4DAE-937F-11ADB2D96696}"/>
          </ac:picMkLst>
        </pc:picChg>
        <pc:picChg chg="add mod">
          <ac:chgData name="Vesa Juvonen" userId="c7243be1-99a3-4752-ab2a-0cf698cf8236" providerId="ADAL" clId="{12656DBA-3EDD-458F-AEFD-E939596F1178}" dt="2021-03-08T10:25:34.668" v="505" actId="1076"/>
          <ac:picMkLst>
            <pc:docMk/>
            <pc:sldMk cId="778883926" sldId="2076136264"/>
            <ac:picMk id="7" creationId="{1978DC00-4BCD-4A86-965D-DCB008A70277}"/>
          </ac:picMkLst>
        </pc:picChg>
        <pc:picChg chg="mod">
          <ac:chgData name="Vesa Juvonen" userId="c7243be1-99a3-4752-ab2a-0cf698cf8236" providerId="ADAL" clId="{12656DBA-3EDD-458F-AEFD-E939596F1178}" dt="2021-03-09T09:37:01.691" v="510" actId="1076"/>
          <ac:picMkLst>
            <pc:docMk/>
            <pc:sldMk cId="778883926" sldId="2076136264"/>
            <ac:picMk id="8" creationId="{DD9D727A-84AB-4B7F-B8C2-BCBBE546D491}"/>
          </ac:picMkLst>
        </pc:picChg>
        <pc:picChg chg="del">
          <ac:chgData name="Vesa Juvonen" userId="c7243be1-99a3-4752-ab2a-0cf698cf8236" providerId="ADAL" clId="{12656DBA-3EDD-458F-AEFD-E939596F1178}" dt="2021-03-08T10:25:11.598" v="502" actId="478"/>
          <ac:picMkLst>
            <pc:docMk/>
            <pc:sldMk cId="778883926" sldId="2076136264"/>
            <ac:picMk id="11" creationId="{131AFD9C-6E44-4FF3-8F3A-49804368A0C3}"/>
          </ac:picMkLst>
        </pc:picChg>
      </pc:sldChg>
      <pc:sldChg chg="addSp mod">
        <pc:chgData name="Vesa Juvonen" userId="c7243be1-99a3-4752-ab2a-0cf698cf8236" providerId="ADAL" clId="{12656DBA-3EDD-458F-AEFD-E939596F1178}" dt="2021-03-08T10:10:50.243" v="33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12656DBA-3EDD-458F-AEFD-E939596F1178}" dt="2021-03-08T10:10:50.243" v="33" actId="22"/>
          <ac:spMkLst>
            <pc:docMk/>
            <pc:sldMk cId="2925091645" sldId="2076136308"/>
            <ac:spMk id="5" creationId="{1CE67D3D-5833-4C1E-BA66-88D9A8B3CF76}"/>
          </ac:spMkLst>
        </pc:spChg>
      </pc:sldChg>
      <pc:sldChg chg="addSp mod">
        <pc:chgData name="Vesa Juvonen" userId="c7243be1-99a3-4752-ab2a-0cf698cf8236" providerId="ADAL" clId="{12656DBA-3EDD-458F-AEFD-E939596F1178}" dt="2021-03-08T10:11:04.011" v="38" actId="22"/>
        <pc:sldMkLst>
          <pc:docMk/>
          <pc:sldMk cId="357588276" sldId="2076136388"/>
        </pc:sldMkLst>
        <pc:spChg chg="add">
          <ac:chgData name="Vesa Juvonen" userId="c7243be1-99a3-4752-ab2a-0cf698cf8236" providerId="ADAL" clId="{12656DBA-3EDD-458F-AEFD-E939596F1178}" dt="2021-03-08T10:11:04.011" v="38" actId="22"/>
          <ac:spMkLst>
            <pc:docMk/>
            <pc:sldMk cId="357588276" sldId="2076136388"/>
            <ac:spMk id="2" creationId="{21F4C9AD-BE3F-4F90-B5E9-F26EC903752E}"/>
          </ac:spMkLst>
        </pc:spChg>
      </pc:sldChg>
      <pc:sldChg chg="addSp delSp modSp mod">
        <pc:chgData name="Vesa Juvonen" userId="c7243be1-99a3-4752-ab2a-0cf698cf8236" providerId="ADAL" clId="{12656DBA-3EDD-458F-AEFD-E939596F1178}" dt="2021-03-11T13:08:42.058" v="533" actId="20577"/>
        <pc:sldMkLst>
          <pc:docMk/>
          <pc:sldMk cId="1795682602" sldId="2076136389"/>
        </pc:sldMkLst>
        <pc:spChg chg="mod">
          <ac:chgData name="Vesa Juvonen" userId="c7243be1-99a3-4752-ab2a-0cf698cf8236" providerId="ADAL" clId="{12656DBA-3EDD-458F-AEFD-E939596F1178}" dt="2021-03-11T13:08:42.058" v="533" actId="20577"/>
          <ac:spMkLst>
            <pc:docMk/>
            <pc:sldMk cId="1795682602" sldId="2076136389"/>
            <ac:spMk id="3" creationId="{00000000-0000-0000-0000-000000000000}"/>
          </ac:spMkLst>
        </pc:spChg>
        <pc:spChg chg="add del">
          <ac:chgData name="Vesa Juvonen" userId="c7243be1-99a3-4752-ab2a-0cf698cf8236" providerId="ADAL" clId="{12656DBA-3EDD-458F-AEFD-E939596F1178}" dt="2021-03-11T13:08:17.663" v="512" actId="478"/>
          <ac:spMkLst>
            <pc:docMk/>
            <pc:sldMk cId="1795682602" sldId="2076136389"/>
            <ac:spMk id="6" creationId="{88570995-6347-45DB-AC2A-B4174FEB21C4}"/>
          </ac:spMkLst>
        </pc:spChg>
      </pc:sldChg>
      <pc:sldChg chg="addSp modSp mod">
        <pc:chgData name="Vesa Juvonen" userId="c7243be1-99a3-4752-ab2a-0cf698cf8236" providerId="ADAL" clId="{12656DBA-3EDD-458F-AEFD-E939596F1178}" dt="2021-03-08T10:10:48.265" v="32" actId="242"/>
        <pc:sldMkLst>
          <pc:docMk/>
          <pc:sldMk cId="1154834655" sldId="2076136390"/>
        </pc:sldMkLst>
        <pc:spChg chg="add mod">
          <ac:chgData name="Vesa Juvonen" userId="c7243be1-99a3-4752-ab2a-0cf698cf8236" providerId="ADAL" clId="{12656DBA-3EDD-458F-AEFD-E939596F1178}" dt="2021-03-08T10:10:48.265" v="32" actId="242"/>
          <ac:spMkLst>
            <pc:docMk/>
            <pc:sldMk cId="1154834655" sldId="2076136390"/>
            <ac:spMk id="4" creationId="{189EC7E2-4999-43C9-8A34-186011FA2FF6}"/>
          </ac:spMkLst>
        </pc:spChg>
      </pc:sldChg>
      <pc:sldChg chg="modSp add mod">
        <pc:chgData name="Vesa Juvonen" userId="c7243be1-99a3-4752-ab2a-0cf698cf8236" providerId="ADAL" clId="{12656DBA-3EDD-458F-AEFD-E939596F1178}" dt="2021-03-12T11:08:29.836" v="566" actId="20577"/>
        <pc:sldMkLst>
          <pc:docMk/>
          <pc:sldMk cId="832077017" sldId="2076137576"/>
        </pc:sldMkLst>
        <pc:spChg chg="mod">
          <ac:chgData name="Vesa Juvonen" userId="c7243be1-99a3-4752-ab2a-0cf698cf8236" providerId="ADAL" clId="{12656DBA-3EDD-458F-AEFD-E939596F1178}" dt="2021-03-11T13:22:17.723" v="535" actId="207"/>
          <ac:spMkLst>
            <pc:docMk/>
            <pc:sldMk cId="832077017" sldId="2076137576"/>
            <ac:spMk id="3" creationId="{0A5159A6-97DD-4B54-96ED-4154691B295F}"/>
          </ac:spMkLst>
        </pc:spChg>
        <pc:spChg chg="mod">
          <ac:chgData name="Vesa Juvonen" userId="c7243be1-99a3-4752-ab2a-0cf698cf8236" providerId="ADAL" clId="{12656DBA-3EDD-458F-AEFD-E939596F1178}" dt="2021-03-12T11:08:29.836" v="566" actId="20577"/>
          <ac:spMkLst>
            <pc:docMk/>
            <pc:sldMk cId="832077017" sldId="2076137576"/>
            <ac:spMk id="4" creationId="{3043A0E7-A181-4A01-8662-9169801F5D4A}"/>
          </ac:spMkLst>
        </pc:spChg>
      </pc:sldChg>
    </pc:docChg>
  </pc:docChgLst>
  <pc:docChgLst>
    <pc:chgData name="Hugo Bernier" userId="S::hugoabernier_live.ca#ext#@microsoft.onmicrosoft.com::f426aa56-ae13-42b9-a3d7-de947881cd11" providerId="AD" clId="Web-{A04AC3BE-5864-087A-81F6-EA641B4A9FC8}"/>
    <pc:docChg chg="modSld">
      <pc:chgData name="Hugo Bernier" userId="S::hugoabernier_live.ca#ext#@microsoft.onmicrosoft.com::f426aa56-ae13-42b9-a3d7-de947881cd11" providerId="AD" clId="Web-{A04AC3BE-5864-087A-81F6-EA641B4A9FC8}" dt="2021-02-11T06:25:39.983" v="219"/>
      <pc:docMkLst>
        <pc:docMk/>
      </pc:docMkLst>
      <pc:sldChg chg="addSp delSp modSp modNotes">
        <pc:chgData name="Hugo Bernier" userId="S::hugoabernier_live.ca#ext#@microsoft.onmicrosoft.com::f426aa56-ae13-42b9-a3d7-de947881cd11" providerId="AD" clId="Web-{A04AC3BE-5864-087A-81F6-EA641B4A9FC8}" dt="2021-02-11T06:25:39.983" v="219"/>
        <pc:sldMkLst>
          <pc:docMk/>
          <pc:sldMk cId="1154834655" sldId="2076136390"/>
        </pc:sldMkLst>
        <pc:spChg chg="mod">
          <ac:chgData name="Hugo Bernier" userId="S::hugoabernier_live.ca#ext#@microsoft.onmicrosoft.com::f426aa56-ae13-42b9-a3d7-de947881cd11" providerId="AD" clId="Web-{A04AC3BE-5864-087A-81F6-EA641B4A9FC8}" dt="2021-02-11T06:24:15.044" v="206" actId="20577"/>
          <ac:spMkLst>
            <pc:docMk/>
            <pc:sldMk cId="1154834655" sldId="2076136390"/>
            <ac:spMk id="3" creationId="{CBDC9C38-872E-4048-96FE-C321FEF21EC1}"/>
          </ac:spMkLst>
        </pc:spChg>
        <pc:spChg chg="add del mod">
          <ac:chgData name="Hugo Bernier" userId="S::hugoabernier_live.ca#ext#@microsoft.onmicrosoft.com::f426aa56-ae13-42b9-a3d7-de947881cd11" providerId="AD" clId="Web-{A04AC3BE-5864-087A-81F6-EA641B4A9FC8}" dt="2021-02-11T05:20:10.456" v="4"/>
          <ac:spMkLst>
            <pc:docMk/>
            <pc:sldMk cId="1154834655" sldId="2076136390"/>
            <ac:spMk id="4" creationId="{21C83337-41DF-4004-9CFC-BBF1F44B931B}"/>
          </ac:spMkLst>
        </pc:spChg>
        <pc:grpChg chg="add del mod">
          <ac:chgData name="Hugo Bernier" userId="S::hugoabernier_live.ca#ext#@microsoft.onmicrosoft.com::f426aa56-ae13-42b9-a3d7-de947881cd11" providerId="AD" clId="Web-{A04AC3BE-5864-087A-81F6-EA641B4A9FC8}" dt="2021-02-11T06:24:41.419" v="212"/>
          <ac:grpSpMkLst>
            <pc:docMk/>
            <pc:sldMk cId="1154834655" sldId="2076136390"/>
            <ac:grpSpMk id="20" creationId="{1BDAB70D-C69E-4B07-8C81-99571CED9801}"/>
          </ac:grpSpMkLst>
        </pc:grpChg>
        <pc:picChg chg="add mod topLvl">
          <ac:chgData name="Hugo Bernier" userId="S::hugoabernier_live.ca#ext#@microsoft.onmicrosoft.com::f426aa56-ae13-42b9-a3d7-de947881cd11" providerId="AD" clId="Web-{A04AC3BE-5864-087A-81F6-EA641B4A9FC8}" dt="2021-02-11T06:25:01.373" v="218" actId="1076"/>
          <ac:picMkLst>
            <pc:docMk/>
            <pc:sldMk cId="1154834655" sldId="2076136390"/>
            <ac:picMk id="4" creationId="{ADC2B6CB-A699-457C-B8DD-922381A0E336}"/>
          </ac:picMkLst>
        </pc:picChg>
        <pc:picChg chg="add mod topLvl">
          <ac:chgData name="Hugo Bernier" userId="S::hugoabernier_live.ca#ext#@microsoft.onmicrosoft.com::f426aa56-ae13-42b9-a3d7-de947881cd11" providerId="AD" clId="Web-{A04AC3BE-5864-087A-81F6-EA641B4A9FC8}" dt="2021-02-11T06:24:59.451" v="217" actId="1076"/>
          <ac:picMkLst>
            <pc:docMk/>
            <pc:sldMk cId="1154834655" sldId="2076136390"/>
            <ac:picMk id="18" creationId="{11965998-58F0-4E16-8ED6-DC5ED1E696F8}"/>
          </ac:picMkLst>
        </pc:picChg>
        <pc:picChg chg="del">
          <ac:chgData name="Hugo Bernier" userId="S::hugoabernier_live.ca#ext#@microsoft.onmicrosoft.com::f426aa56-ae13-42b9-a3d7-de947881cd11" providerId="AD" clId="Web-{A04AC3BE-5864-087A-81F6-EA641B4A9FC8}" dt="2021-02-11T05:20:49.316" v="8"/>
          <ac:picMkLst>
            <pc:docMk/>
            <pc:sldMk cId="1154834655" sldId="2076136390"/>
            <ac:picMk id="18" creationId="{94F66023-A01D-4034-A454-CDC481FF45C9}"/>
          </ac:picMkLst>
        </pc:picChg>
        <pc:picChg chg="add mod topLvl">
          <ac:chgData name="Hugo Bernier" userId="S::hugoabernier_live.ca#ext#@microsoft.onmicrosoft.com::f426aa56-ae13-42b9-a3d7-de947881cd11" providerId="AD" clId="Web-{A04AC3BE-5864-087A-81F6-EA641B4A9FC8}" dt="2021-02-11T06:24:54.576" v="215" actId="1076"/>
          <ac:picMkLst>
            <pc:docMk/>
            <pc:sldMk cId="1154834655" sldId="2076136390"/>
            <ac:picMk id="19" creationId="{61C205EC-E3F4-4CDE-98B0-0EB96924F320}"/>
          </ac:picMkLst>
        </pc:picChg>
        <pc:picChg chg="mod">
          <ac:chgData name="Hugo Bernier" userId="S::hugoabernier_live.ca#ext#@microsoft.onmicrosoft.com::f426aa56-ae13-42b9-a3d7-de947881cd11" providerId="AD" clId="Web-{A04AC3BE-5864-087A-81F6-EA641B4A9FC8}" dt="2021-02-11T06:23:45.465" v="187" actId="1076"/>
          <ac:picMkLst>
            <pc:docMk/>
            <pc:sldMk cId="1154834655" sldId="2076136390"/>
            <ac:picMk id="24" creationId="{BABC0567-9FD0-49B9-A3F3-D4086058D523}"/>
          </ac:picMkLst>
        </pc:picChg>
        <pc:picChg chg="mod">
          <ac:chgData name="Hugo Bernier" userId="S::hugoabernier_live.ca#ext#@microsoft.onmicrosoft.com::f426aa56-ae13-42b9-a3d7-de947881cd11" providerId="AD" clId="Web-{A04AC3BE-5864-087A-81F6-EA641B4A9FC8}" dt="2021-02-11T06:24:52.107" v="214" actId="1076"/>
          <ac:picMkLst>
            <pc:docMk/>
            <pc:sldMk cId="1154834655" sldId="2076136390"/>
            <ac:picMk id="27" creationId="{64C72913-1F84-4804-AD31-D365A9787AB7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9E47715E-4223-4050-99FD-53587593687F}"/>
    <pc:docChg chg="modSld">
      <pc:chgData name="David Warner" userId="S::david_dwarnerii.com#ext#@microsoft.onmicrosoft.com::acafcf14-4098-4a83-9425-e73571277a06" providerId="AD" clId="Web-{9E47715E-4223-4050-99FD-53587593687F}" dt="2021-03-23T14:41:43.160" v="0" actId="1076"/>
      <pc:docMkLst>
        <pc:docMk/>
      </pc:docMkLst>
      <pc:sldChg chg="modSp">
        <pc:chgData name="David Warner" userId="S::david_dwarnerii.com#ext#@microsoft.onmicrosoft.com::acafcf14-4098-4a83-9425-e73571277a06" providerId="AD" clId="Web-{9E47715E-4223-4050-99FD-53587593687F}" dt="2021-03-23T14:41:43.160" v="0" actId="1076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9E47715E-4223-4050-99FD-53587593687F}" dt="2021-03-23T14:41:43.160" v="0" actId="1076"/>
          <ac:spMkLst>
            <pc:docMk/>
            <pc:sldMk cId="357588276" sldId="2076136388"/>
            <ac:spMk id="3" creationId="{629C4B94-71DA-40BB-8689-BC11D2F3DE1F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23716859-55D2-4A93-AAD3-E44308F546ED}"/>
    <pc:docChg chg="modSld">
      <pc:chgData name="David Warner" userId="S::david_dwarnerii.com#ext#@microsoft.onmicrosoft.com::acafcf14-4098-4a83-9425-e73571277a06" providerId="AD" clId="Web-{23716859-55D2-4A93-AAD3-E44308F546ED}" dt="2022-01-25T01:22:33.945" v="23"/>
      <pc:docMkLst>
        <pc:docMk/>
      </pc:docMkLst>
      <pc:sldChg chg="delSp modSp">
        <pc:chgData name="David Warner" userId="S::david_dwarnerii.com#ext#@microsoft.onmicrosoft.com::acafcf14-4098-4a83-9425-e73571277a06" providerId="AD" clId="Web-{23716859-55D2-4A93-AAD3-E44308F546ED}" dt="2022-01-25T01:22:33.945" v="23"/>
        <pc:sldMkLst>
          <pc:docMk/>
          <pc:sldMk cId="1812315545" sldId="2134805597"/>
        </pc:sldMkLst>
        <pc:spChg chg="del mod">
          <ac:chgData name="David Warner" userId="S::david_dwarnerii.com#ext#@microsoft.onmicrosoft.com::acafcf14-4098-4a83-9425-e73571277a06" providerId="AD" clId="Web-{23716859-55D2-4A93-AAD3-E44308F546ED}" dt="2022-01-25T01:22:33.945" v="23"/>
          <ac:spMkLst>
            <pc:docMk/>
            <pc:sldMk cId="1812315545" sldId="2134805597"/>
            <ac:spMk id="2" creationId="{3772B3C0-8406-464A-8DB2-F25939556629}"/>
          </ac:spMkLst>
        </pc:spChg>
        <pc:spChg chg="mod">
          <ac:chgData name="David Warner" userId="S::david_dwarnerii.com#ext#@microsoft.onmicrosoft.com::acafcf14-4098-4a83-9425-e73571277a06" providerId="AD" clId="Web-{23716859-55D2-4A93-AAD3-E44308F546ED}" dt="2022-01-25T01:22:30.133" v="21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David Warner" userId="51ffa14d-fdfd-4571-a787-ad4b3bb92711" providerId="ADAL" clId="{DECB33BA-C808-49A8-8CC5-91EF34B8A3A4}"/>
    <pc:docChg chg="modSld">
      <pc:chgData name="David Warner" userId="51ffa14d-fdfd-4571-a787-ad4b3bb92711" providerId="ADAL" clId="{DECB33BA-C808-49A8-8CC5-91EF34B8A3A4}" dt="2022-09-19T10:38:07.946" v="15" actId="1076"/>
      <pc:docMkLst>
        <pc:docMk/>
      </pc:docMkLst>
      <pc:sldChg chg="modSp mod">
        <pc:chgData name="David Warner" userId="51ffa14d-fdfd-4571-a787-ad4b3bb92711" providerId="ADAL" clId="{DECB33BA-C808-49A8-8CC5-91EF34B8A3A4}" dt="2022-09-19T10:38:07.946" v="15" actId="1076"/>
        <pc:sldMkLst>
          <pc:docMk/>
          <pc:sldMk cId="1812315545" sldId="2134805597"/>
        </pc:sldMkLst>
        <pc:spChg chg="mod">
          <ac:chgData name="David Warner" userId="51ffa14d-fdfd-4571-a787-ad4b3bb92711" providerId="ADAL" clId="{DECB33BA-C808-49A8-8CC5-91EF34B8A3A4}" dt="2022-09-19T10:38:07.946" v="15" actId="1076"/>
          <ac:spMkLst>
            <pc:docMk/>
            <pc:sldMk cId="1812315545" sldId="2134805597"/>
            <ac:spMk id="3" creationId="{F23C29A6-15E7-A6E3-92A2-5F577C9EBCBA}"/>
          </ac:spMkLst>
        </pc:spChg>
      </pc:sldChg>
    </pc:docChg>
  </pc:docChgLst>
  <pc:docChgLst>
    <pc:chgData name="Brian Jackett" userId="e2c557f4-fffa-4012-a1e1-e15087bfdbac" providerId="ADAL" clId="{3B828259-00E4-4252-8C18-18F838A08BF2}"/>
    <pc:docChg chg="custSel modSld sldOrd">
      <pc:chgData name="Brian Jackett" userId="e2c557f4-fffa-4012-a1e1-e15087bfdbac" providerId="ADAL" clId="{3B828259-00E4-4252-8C18-18F838A08BF2}" dt="2021-09-07T15:25:37.480" v="367"/>
      <pc:docMkLst>
        <pc:docMk/>
      </pc:docMkLst>
      <pc:sldChg chg="modSp">
        <pc:chgData name="Brian Jackett" userId="e2c557f4-fffa-4012-a1e1-e15087bfdbac" providerId="ADAL" clId="{3B828259-00E4-4252-8C18-18F838A08BF2}" dt="2021-09-02T20:19:48.770" v="19" actId="20577"/>
        <pc:sldMkLst>
          <pc:docMk/>
          <pc:sldMk cId="287163252" sldId="1567"/>
        </pc:sldMkLst>
        <pc:spChg chg="mod">
          <ac:chgData name="Brian Jackett" userId="e2c557f4-fffa-4012-a1e1-e15087bfdbac" providerId="ADAL" clId="{3B828259-00E4-4252-8C18-18F838A08BF2}" dt="2021-09-02T20:19:48.770" v="19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ord">
        <pc:chgData name="Brian Jackett" userId="e2c557f4-fffa-4012-a1e1-e15087bfdbac" providerId="ADAL" clId="{3B828259-00E4-4252-8C18-18F838A08BF2}" dt="2021-09-07T15:25:37.480" v="367"/>
        <pc:sldMkLst>
          <pc:docMk/>
          <pc:sldMk cId="2773584698" sldId="1621"/>
        </pc:sldMkLst>
      </pc:sldChg>
      <pc:sldChg chg="modSp mod">
        <pc:chgData name="Brian Jackett" userId="e2c557f4-fffa-4012-a1e1-e15087bfdbac" providerId="ADAL" clId="{3B828259-00E4-4252-8C18-18F838A08BF2}" dt="2021-09-02T20:39:46.161" v="296" actId="6549"/>
        <pc:sldMkLst>
          <pc:docMk/>
          <pc:sldMk cId="10702720" sldId="2079"/>
        </pc:sldMkLst>
        <pc:spChg chg="mod">
          <ac:chgData name="Brian Jackett" userId="e2c557f4-fffa-4012-a1e1-e15087bfdbac" providerId="ADAL" clId="{3B828259-00E4-4252-8C18-18F838A08BF2}" dt="2021-09-02T20:39:46.161" v="296" actId="6549"/>
          <ac:spMkLst>
            <pc:docMk/>
            <pc:sldMk cId="10702720" sldId="2079"/>
            <ac:spMk id="8" creationId="{00000000-0000-0000-0000-000000000000}"/>
          </ac:spMkLst>
        </pc:spChg>
      </pc:sldChg>
      <pc:sldChg chg="addSp delSp modSp mod">
        <pc:chgData name="Brian Jackett" userId="e2c557f4-fffa-4012-a1e1-e15087bfdbac" providerId="ADAL" clId="{3B828259-00E4-4252-8C18-18F838A08BF2}" dt="2021-09-07T02:25:45.366" v="321" actId="1076"/>
        <pc:sldMkLst>
          <pc:docMk/>
          <pc:sldMk cId="778883926" sldId="2076136264"/>
        </pc:sldMkLst>
        <pc:picChg chg="del">
          <ac:chgData name="Brian Jackett" userId="e2c557f4-fffa-4012-a1e1-e15087bfdbac" providerId="ADAL" clId="{3B828259-00E4-4252-8C18-18F838A08BF2}" dt="2021-09-07T02:24:55.321" v="304" actId="478"/>
          <ac:picMkLst>
            <pc:docMk/>
            <pc:sldMk cId="778883926" sldId="2076136264"/>
            <ac:picMk id="3" creationId="{58A14B37-AB7D-4583-A649-3B09AA99D306}"/>
          </ac:picMkLst>
        </pc:picChg>
        <pc:picChg chg="del">
          <ac:chgData name="Brian Jackett" userId="e2c557f4-fffa-4012-a1e1-e15087bfdbac" providerId="ADAL" clId="{3B828259-00E4-4252-8C18-18F838A08BF2}" dt="2021-09-07T02:25:09.293" v="306" actId="478"/>
          <ac:picMkLst>
            <pc:docMk/>
            <pc:sldMk cId="778883926" sldId="2076136264"/>
            <ac:picMk id="6" creationId="{4D45C079-1499-4990-AD57-D589A3DFF36C}"/>
          </ac:picMkLst>
        </pc:picChg>
        <pc:picChg chg="add mod">
          <ac:chgData name="Brian Jackett" userId="e2c557f4-fffa-4012-a1e1-e15087bfdbac" providerId="ADAL" clId="{3B828259-00E4-4252-8C18-18F838A08BF2}" dt="2021-09-07T02:25:00.889" v="305" actId="1076"/>
          <ac:picMkLst>
            <pc:docMk/>
            <pc:sldMk cId="778883926" sldId="2076136264"/>
            <ac:picMk id="7" creationId="{CCC239A0-F1E5-46AE-AF0C-072F62C21C57}"/>
          </ac:picMkLst>
        </pc:picChg>
        <pc:picChg chg="add mod">
          <ac:chgData name="Brian Jackett" userId="e2c557f4-fffa-4012-a1e1-e15087bfdbac" providerId="ADAL" clId="{3B828259-00E4-4252-8C18-18F838A08BF2}" dt="2021-09-07T02:25:19.477" v="313" actId="1076"/>
          <ac:picMkLst>
            <pc:docMk/>
            <pc:sldMk cId="778883926" sldId="2076136264"/>
            <ac:picMk id="8" creationId="{31D47324-561F-402A-9077-E4C2EC65A4B1}"/>
          </ac:picMkLst>
        </pc:picChg>
        <pc:picChg chg="add mod">
          <ac:chgData name="Brian Jackett" userId="e2c557f4-fffa-4012-a1e1-e15087bfdbac" providerId="ADAL" clId="{3B828259-00E4-4252-8C18-18F838A08BF2}" dt="2021-09-07T02:25:45.366" v="321" actId="1076"/>
          <ac:picMkLst>
            <pc:docMk/>
            <pc:sldMk cId="778883926" sldId="2076136264"/>
            <ac:picMk id="9" creationId="{6A8BA3AF-8618-4E68-AAE7-8F61C676366D}"/>
          </ac:picMkLst>
        </pc:picChg>
        <pc:picChg chg="del">
          <ac:chgData name="Brian Jackett" userId="e2c557f4-fffa-4012-a1e1-e15087bfdbac" providerId="ADAL" clId="{3B828259-00E4-4252-8C18-18F838A08BF2}" dt="2021-09-07T02:25:30.386" v="314" actId="478"/>
          <ac:picMkLst>
            <pc:docMk/>
            <pc:sldMk cId="778883926" sldId="2076136264"/>
            <ac:picMk id="11" creationId="{B46466E4-7AF6-4E2F-9D90-C711AD3FBEC9}"/>
          </ac:picMkLst>
        </pc:picChg>
      </pc:sldChg>
      <pc:sldChg chg="modNotesTx">
        <pc:chgData name="Brian Jackett" userId="e2c557f4-fffa-4012-a1e1-e15087bfdbac" providerId="ADAL" clId="{3B828259-00E4-4252-8C18-18F838A08BF2}" dt="2021-09-07T02:31:39.121" v="365" actId="20577"/>
        <pc:sldMkLst>
          <pc:docMk/>
          <pc:sldMk cId="3038810836" sldId="2076137482"/>
        </pc:sldMkLst>
      </pc:sldChg>
      <pc:sldChg chg="addSp delSp modSp mod delAnim">
        <pc:chgData name="Brian Jackett" userId="e2c557f4-fffa-4012-a1e1-e15087bfdbac" providerId="ADAL" clId="{3B828259-00E4-4252-8C18-18F838A08BF2}" dt="2021-09-07T02:30:00.738" v="364" actId="1076"/>
        <pc:sldMkLst>
          <pc:docMk/>
          <pc:sldMk cId="3652143241" sldId="2076137669"/>
        </pc:sldMkLst>
        <pc:spChg chg="del">
          <ac:chgData name="Brian Jackett" userId="e2c557f4-fffa-4012-a1e1-e15087bfdbac" providerId="ADAL" clId="{3B828259-00E4-4252-8C18-18F838A08BF2}" dt="2021-09-07T02:28:14.895" v="322" actId="478"/>
          <ac:spMkLst>
            <pc:docMk/>
            <pc:sldMk cId="3652143241" sldId="2076137669"/>
            <ac:spMk id="3" creationId="{AC8C6EBA-6FDF-4705-A799-FD95D735AFD2}"/>
          </ac:spMkLst>
        </pc:spChg>
        <pc:picChg chg="del">
          <ac:chgData name="Brian Jackett" userId="e2c557f4-fffa-4012-a1e1-e15087bfdbac" providerId="ADAL" clId="{3B828259-00E4-4252-8C18-18F838A08BF2}" dt="2021-09-07T02:28:25.160" v="324" actId="478"/>
          <ac:picMkLst>
            <pc:docMk/>
            <pc:sldMk cId="3652143241" sldId="2076137669"/>
            <ac:picMk id="4" creationId="{0D6C0EB4-1E2C-4C2C-A9DB-4D33056A41A5}"/>
          </ac:picMkLst>
        </pc:picChg>
        <pc:picChg chg="del">
          <ac:chgData name="Brian Jackett" userId="e2c557f4-fffa-4012-a1e1-e15087bfdbac" providerId="ADAL" clId="{3B828259-00E4-4252-8C18-18F838A08BF2}" dt="2021-09-07T02:28:23.175" v="323" actId="478"/>
          <ac:picMkLst>
            <pc:docMk/>
            <pc:sldMk cId="3652143241" sldId="2076137669"/>
            <ac:picMk id="6" creationId="{62F1EB51-F965-43CE-BE0E-D477DC821629}"/>
          </ac:picMkLst>
        </pc:picChg>
        <pc:picChg chg="add mod modCrop">
          <ac:chgData name="Brian Jackett" userId="e2c557f4-fffa-4012-a1e1-e15087bfdbac" providerId="ADAL" clId="{3B828259-00E4-4252-8C18-18F838A08BF2}" dt="2021-09-07T02:30:00.738" v="364" actId="1076"/>
          <ac:picMkLst>
            <pc:docMk/>
            <pc:sldMk cId="3652143241" sldId="2076137669"/>
            <ac:picMk id="7" creationId="{B6E47249-CD39-4EDC-8051-F0286D3E6A49}"/>
          </ac:picMkLst>
        </pc:picChg>
        <pc:picChg chg="del">
          <ac:chgData name="Brian Jackett" userId="e2c557f4-fffa-4012-a1e1-e15087bfdbac" providerId="ADAL" clId="{3B828259-00E4-4252-8C18-18F838A08BF2}" dt="2021-09-07T02:29:54.619" v="363" actId="478"/>
          <ac:picMkLst>
            <pc:docMk/>
            <pc:sldMk cId="3652143241" sldId="2076137669"/>
            <ac:picMk id="8" creationId="{8FABFCAA-A2C7-4D88-BABB-656421C1C6CA}"/>
          </ac:picMkLst>
        </pc:picChg>
      </pc:sldChg>
    </pc:docChg>
  </pc:docChgLst>
  <pc:docChgLst>
    <pc:chgData name="Vesa Juvonen" userId="c7243be1-99a3-4752-ab2a-0cf698cf8236" providerId="ADAL" clId="{B868C753-5649-459F-B3CA-ED45E1F50AD7}"/>
    <pc:docChg chg="undo custSel addSld delSld modSld sldOrd modMainMaster modSection">
      <pc:chgData name="Vesa Juvonen" userId="c7243be1-99a3-4752-ab2a-0cf698cf8236" providerId="ADAL" clId="{B868C753-5649-459F-B3CA-ED45E1F50AD7}" dt="2022-09-07T09:24:35.023" v="1604" actId="21"/>
      <pc:docMkLst>
        <pc:docMk/>
      </pc:docMkLst>
      <pc:sldChg chg="modSp mod">
        <pc:chgData name="Vesa Juvonen" userId="c7243be1-99a3-4752-ab2a-0cf698cf8236" providerId="ADAL" clId="{B868C753-5649-459F-B3CA-ED45E1F50AD7}" dt="2022-09-02T16:02:54.865" v="115" actId="6549"/>
        <pc:sldMkLst>
          <pc:docMk/>
          <pc:sldMk cId="2967945684" sldId="277"/>
        </pc:sldMkLst>
        <pc:spChg chg="mod">
          <ac:chgData name="Vesa Juvonen" userId="c7243be1-99a3-4752-ab2a-0cf698cf8236" providerId="ADAL" clId="{B868C753-5649-459F-B3CA-ED45E1F50AD7}" dt="2022-09-02T16:02:54.865" v="115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delSp modSp mod">
        <pc:chgData name="Vesa Juvonen" userId="c7243be1-99a3-4752-ab2a-0cf698cf8236" providerId="ADAL" clId="{B868C753-5649-459F-B3CA-ED45E1F50AD7}" dt="2022-09-06T11:56:30.806" v="415" actId="478"/>
        <pc:sldMkLst>
          <pc:docMk/>
          <pc:sldMk cId="287163252" sldId="1567"/>
        </pc:sldMkLst>
        <pc:spChg chg="mod">
          <ac:chgData name="Vesa Juvonen" userId="c7243be1-99a3-4752-ab2a-0cf698cf8236" providerId="ADAL" clId="{B868C753-5649-459F-B3CA-ED45E1F50AD7}" dt="2022-09-02T15:59:44.019" v="11" actId="20577"/>
          <ac:spMkLst>
            <pc:docMk/>
            <pc:sldMk cId="287163252" sldId="1567"/>
            <ac:spMk id="5" creationId="{9B6ECC88-D921-48D6-BA85-F52F354F9C35}"/>
          </ac:spMkLst>
        </pc:spChg>
        <pc:picChg chg="del">
          <ac:chgData name="Vesa Juvonen" userId="c7243be1-99a3-4752-ab2a-0cf698cf8236" providerId="ADAL" clId="{B868C753-5649-459F-B3CA-ED45E1F50AD7}" dt="2022-09-06T11:56:30.806" v="415" actId="478"/>
          <ac:picMkLst>
            <pc:docMk/>
            <pc:sldMk cId="287163252" sldId="1567"/>
            <ac:picMk id="6" creationId="{A427C2E3-5D57-41CD-9ACD-83B581B8DB37}"/>
          </ac:picMkLst>
        </pc:picChg>
      </pc:sldChg>
      <pc:sldChg chg="addSp delSp modSp mod">
        <pc:chgData name="Vesa Juvonen" userId="c7243be1-99a3-4752-ab2a-0cf698cf8236" providerId="ADAL" clId="{B868C753-5649-459F-B3CA-ED45E1F50AD7}" dt="2022-09-02T16:07:22.604" v="165" actId="1076"/>
        <pc:sldMkLst>
          <pc:docMk/>
          <pc:sldMk cId="10702720" sldId="2079"/>
        </pc:sldMkLst>
        <pc:spChg chg="del">
          <ac:chgData name="Vesa Juvonen" userId="c7243be1-99a3-4752-ab2a-0cf698cf8236" providerId="ADAL" clId="{B868C753-5649-459F-B3CA-ED45E1F50AD7}" dt="2022-09-02T15:59:47.797" v="12" actId="478"/>
          <ac:spMkLst>
            <pc:docMk/>
            <pc:sldMk cId="10702720" sldId="2079"/>
            <ac:spMk id="4" creationId="{CE82A3A7-289E-63B8-88D4-B6D1C855FB0C}"/>
          </ac:spMkLst>
        </pc:spChg>
        <pc:spChg chg="mod">
          <ac:chgData name="Vesa Juvonen" userId="c7243be1-99a3-4752-ab2a-0cf698cf8236" providerId="ADAL" clId="{B868C753-5649-459F-B3CA-ED45E1F50AD7}" dt="2022-09-02T16:01:48.206" v="83" actId="20577"/>
          <ac:spMkLst>
            <pc:docMk/>
            <pc:sldMk cId="10702720" sldId="2079"/>
            <ac:spMk id="8" creationId="{00000000-0000-0000-0000-000000000000}"/>
          </ac:spMkLst>
        </pc:spChg>
        <pc:spChg chg="add del">
          <ac:chgData name="Vesa Juvonen" userId="c7243be1-99a3-4752-ab2a-0cf698cf8236" providerId="ADAL" clId="{B868C753-5649-459F-B3CA-ED45E1F50AD7}" dt="2022-09-02T16:05:00.750" v="142"/>
          <ac:spMkLst>
            <pc:docMk/>
            <pc:sldMk cId="10702720" sldId="2079"/>
            <ac:spMk id="11" creationId="{0709417D-C1CC-0631-DCF2-F2436D1512E8}"/>
          </ac:spMkLst>
        </pc:spChg>
        <pc:picChg chg="del">
          <ac:chgData name="Vesa Juvonen" userId="c7243be1-99a3-4752-ab2a-0cf698cf8236" providerId="ADAL" clId="{B868C753-5649-459F-B3CA-ED45E1F50AD7}" dt="2022-09-02T16:04:37.060" v="140" actId="478"/>
          <ac:picMkLst>
            <pc:docMk/>
            <pc:sldMk cId="10702720" sldId="2079"/>
            <ac:picMk id="6" creationId="{67877080-5315-7476-52BD-56AB562FED92}"/>
          </ac:picMkLst>
        </pc:picChg>
        <pc:picChg chg="del">
          <ac:chgData name="Vesa Juvonen" userId="c7243be1-99a3-4752-ab2a-0cf698cf8236" providerId="ADAL" clId="{B868C753-5649-459F-B3CA-ED45E1F50AD7}" dt="2022-09-02T16:04:37.060" v="140" actId="478"/>
          <ac:picMkLst>
            <pc:docMk/>
            <pc:sldMk cId="10702720" sldId="2079"/>
            <ac:picMk id="9" creationId="{7934FF8B-6619-830E-D472-3562B738DA9D}"/>
          </ac:picMkLst>
        </pc:picChg>
        <pc:picChg chg="add mod">
          <ac:chgData name="Vesa Juvonen" userId="c7243be1-99a3-4752-ab2a-0cf698cf8236" providerId="ADAL" clId="{B868C753-5649-459F-B3CA-ED45E1F50AD7}" dt="2022-09-02T16:07:22.604" v="165" actId="1076"/>
          <ac:picMkLst>
            <pc:docMk/>
            <pc:sldMk cId="10702720" sldId="2079"/>
            <ac:picMk id="10" creationId="{1A10EF33-E842-5456-B008-784C43876EF7}"/>
          </ac:picMkLst>
        </pc:picChg>
        <pc:picChg chg="add mod">
          <ac:chgData name="Vesa Juvonen" userId="c7243be1-99a3-4752-ab2a-0cf698cf8236" providerId="ADAL" clId="{B868C753-5649-459F-B3CA-ED45E1F50AD7}" dt="2022-09-02T16:07:22.604" v="165" actId="1076"/>
          <ac:picMkLst>
            <pc:docMk/>
            <pc:sldMk cId="10702720" sldId="2079"/>
            <ac:picMk id="2052" creationId="{ECFEF73C-B386-9E2A-AE35-230ACCB5261D}"/>
          </ac:picMkLst>
        </pc:picChg>
        <pc:picChg chg="add mod">
          <ac:chgData name="Vesa Juvonen" userId="c7243be1-99a3-4752-ab2a-0cf698cf8236" providerId="ADAL" clId="{B868C753-5649-459F-B3CA-ED45E1F50AD7}" dt="2022-09-02T16:07:22.604" v="165" actId="1076"/>
          <ac:picMkLst>
            <pc:docMk/>
            <pc:sldMk cId="10702720" sldId="2079"/>
            <ac:picMk id="2054" creationId="{E8FC06F7-7641-9B3F-EC8D-DC356B8D0452}"/>
          </ac:picMkLst>
        </pc:picChg>
        <pc:picChg chg="add mod">
          <ac:chgData name="Vesa Juvonen" userId="c7243be1-99a3-4752-ab2a-0cf698cf8236" providerId="ADAL" clId="{B868C753-5649-459F-B3CA-ED45E1F50AD7}" dt="2022-09-02T16:07:22.604" v="165" actId="1076"/>
          <ac:picMkLst>
            <pc:docMk/>
            <pc:sldMk cId="10702720" sldId="2079"/>
            <ac:picMk id="2056" creationId="{70419B9B-8757-3710-A85F-775B863B71CC}"/>
          </ac:picMkLst>
        </pc:picChg>
      </pc:sldChg>
      <pc:sldChg chg="addSp delSp modSp mod">
        <pc:chgData name="Vesa Juvonen" userId="c7243be1-99a3-4752-ab2a-0cf698cf8236" providerId="ADAL" clId="{B868C753-5649-459F-B3CA-ED45E1F50AD7}" dt="2022-09-02T16:08:34.930" v="179" actId="1076"/>
        <pc:sldMkLst>
          <pc:docMk/>
          <pc:sldMk cId="778883926" sldId="2076136264"/>
        </pc:sldMkLst>
        <pc:spChg chg="del">
          <ac:chgData name="Vesa Juvonen" userId="c7243be1-99a3-4752-ab2a-0cf698cf8236" providerId="ADAL" clId="{B868C753-5649-459F-B3CA-ED45E1F50AD7}" dt="2022-09-02T16:02:31.384" v="84" actId="478"/>
          <ac:spMkLst>
            <pc:docMk/>
            <pc:sldMk cId="778883926" sldId="2076136264"/>
            <ac:spMk id="5" creationId="{C0D90E8E-8306-31A6-2A45-3611E91F8153}"/>
          </ac:spMkLst>
        </pc:spChg>
        <pc:spChg chg="mod">
          <ac:chgData name="Vesa Juvonen" userId="c7243be1-99a3-4752-ab2a-0cf698cf8236" providerId="ADAL" clId="{B868C753-5649-459F-B3CA-ED45E1F50AD7}" dt="2022-09-02T16:03:51.228" v="128" actId="113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B868C753-5649-459F-B3CA-ED45E1F50AD7}" dt="2022-09-02T16:08:20.998" v="172" actId="1076"/>
          <ac:picMkLst>
            <pc:docMk/>
            <pc:sldMk cId="778883926" sldId="2076136264"/>
            <ac:picMk id="6" creationId="{B16E5E44-DD3D-8276-D5FA-804394046099}"/>
          </ac:picMkLst>
        </pc:picChg>
        <pc:picChg chg="add del">
          <ac:chgData name="Vesa Juvonen" userId="c7243be1-99a3-4752-ab2a-0cf698cf8236" providerId="ADAL" clId="{B868C753-5649-459F-B3CA-ED45E1F50AD7}" dt="2022-09-02T16:07:30.841" v="168" actId="478"/>
          <ac:picMkLst>
            <pc:docMk/>
            <pc:sldMk cId="778883926" sldId="2076136264"/>
            <ac:picMk id="7" creationId="{81C8AC58-06D2-3CED-C453-EAA03D993F2A}"/>
          </ac:picMkLst>
        </pc:picChg>
        <pc:picChg chg="add del">
          <ac:chgData name="Vesa Juvonen" userId="c7243be1-99a3-4752-ab2a-0cf698cf8236" providerId="ADAL" clId="{B868C753-5649-459F-B3CA-ED45E1F50AD7}" dt="2022-09-02T16:07:30.841" v="168" actId="478"/>
          <ac:picMkLst>
            <pc:docMk/>
            <pc:sldMk cId="778883926" sldId="2076136264"/>
            <ac:picMk id="8" creationId="{102A03B4-BBFB-F7C2-B07E-444799067FC7}"/>
          </ac:picMkLst>
        </pc:picChg>
        <pc:picChg chg="add mod">
          <ac:chgData name="Vesa Juvonen" userId="c7243be1-99a3-4752-ab2a-0cf698cf8236" providerId="ADAL" clId="{B868C753-5649-459F-B3CA-ED45E1F50AD7}" dt="2022-09-02T16:08:20.998" v="172" actId="1076"/>
          <ac:picMkLst>
            <pc:docMk/>
            <pc:sldMk cId="778883926" sldId="2076136264"/>
            <ac:picMk id="10" creationId="{D8FBE190-8CE0-AAA4-C837-8465BD97E5B2}"/>
          </ac:picMkLst>
        </pc:picChg>
        <pc:picChg chg="add mod">
          <ac:chgData name="Vesa Juvonen" userId="c7243be1-99a3-4752-ab2a-0cf698cf8236" providerId="ADAL" clId="{B868C753-5649-459F-B3CA-ED45E1F50AD7}" dt="2022-09-02T16:08:34.930" v="179" actId="1076"/>
          <ac:picMkLst>
            <pc:docMk/>
            <pc:sldMk cId="778883926" sldId="2076136264"/>
            <ac:picMk id="12" creationId="{1131943D-80E8-B6C3-CBEA-0614ED531C0E}"/>
          </ac:picMkLst>
        </pc:picChg>
        <pc:picChg chg="add mod">
          <ac:chgData name="Vesa Juvonen" userId="c7243be1-99a3-4752-ab2a-0cf698cf8236" providerId="ADAL" clId="{B868C753-5649-459F-B3CA-ED45E1F50AD7}" dt="2022-09-02T16:08:33.338" v="178" actId="1076"/>
          <ac:picMkLst>
            <pc:docMk/>
            <pc:sldMk cId="778883926" sldId="2076136264"/>
            <ac:picMk id="15" creationId="{89D99007-3F4B-C302-FE16-AD6A9C17C277}"/>
          </ac:picMkLst>
        </pc:picChg>
        <pc:picChg chg="add del mod">
          <ac:chgData name="Vesa Juvonen" userId="c7243be1-99a3-4752-ab2a-0cf698cf8236" providerId="ADAL" clId="{B868C753-5649-459F-B3CA-ED45E1F50AD7}" dt="2022-09-02T16:07:30.841" v="168" actId="478"/>
          <ac:picMkLst>
            <pc:docMk/>
            <pc:sldMk cId="778883926" sldId="2076136264"/>
            <ac:picMk id="1026" creationId="{729E26AD-99E9-FFB1-538D-44379C17136B}"/>
          </ac:picMkLst>
        </pc:picChg>
      </pc:sldChg>
      <pc:sldChg chg="modSp mod">
        <pc:chgData name="Vesa Juvonen" userId="c7243be1-99a3-4752-ab2a-0cf698cf8236" providerId="ADAL" clId="{B868C753-5649-459F-B3CA-ED45E1F50AD7}" dt="2022-09-06T12:03:59.527" v="418" actId="1076"/>
        <pc:sldMkLst>
          <pc:docMk/>
          <pc:sldMk cId="1812315545" sldId="2134805597"/>
        </pc:sldMkLst>
        <pc:spChg chg="mod">
          <ac:chgData name="Vesa Juvonen" userId="c7243be1-99a3-4752-ab2a-0cf698cf8236" providerId="ADAL" clId="{B868C753-5649-459F-B3CA-ED45E1F50AD7}" dt="2022-09-06T12:03:59.527" v="418" actId="1076"/>
          <ac:spMkLst>
            <pc:docMk/>
            <pc:sldMk cId="1812315545" sldId="2134805597"/>
            <ac:spMk id="3" creationId="{F23C29A6-15E7-A6E3-92A2-5F577C9EBCBA}"/>
          </ac:spMkLst>
        </pc:spChg>
      </pc:sldChg>
      <pc:sldChg chg="addSp delSp modSp mod">
        <pc:chgData name="Vesa Juvonen" userId="c7243be1-99a3-4752-ab2a-0cf698cf8236" providerId="ADAL" clId="{B868C753-5649-459F-B3CA-ED45E1F50AD7}" dt="2022-09-06T14:13:08.682" v="466" actId="1076"/>
        <pc:sldMkLst>
          <pc:docMk/>
          <pc:sldMk cId="4046856784" sldId="2134805599"/>
        </pc:sldMkLst>
        <pc:spChg chg="del">
          <ac:chgData name="Vesa Juvonen" userId="c7243be1-99a3-4752-ab2a-0cf698cf8236" providerId="ADAL" clId="{B868C753-5649-459F-B3CA-ED45E1F50AD7}" dt="2022-09-06T14:05:55.044" v="444" actId="478"/>
          <ac:spMkLst>
            <pc:docMk/>
            <pc:sldMk cId="4046856784" sldId="2134805599"/>
            <ac:spMk id="2" creationId="{E40FD429-188F-B2C4-3658-E483E9824A42}"/>
          </ac:spMkLst>
        </pc:spChg>
        <pc:picChg chg="add mod">
          <ac:chgData name="Vesa Juvonen" userId="c7243be1-99a3-4752-ab2a-0cf698cf8236" providerId="ADAL" clId="{B868C753-5649-459F-B3CA-ED45E1F50AD7}" dt="2022-09-06T14:06:03.751" v="449" actId="14100"/>
          <ac:picMkLst>
            <pc:docMk/>
            <pc:sldMk cId="4046856784" sldId="2134805599"/>
            <ac:picMk id="4" creationId="{654FE41B-3121-1993-9988-352BEE7E539C}"/>
          </ac:picMkLst>
        </pc:picChg>
        <pc:picChg chg="del">
          <ac:chgData name="Vesa Juvonen" userId="c7243be1-99a3-4752-ab2a-0cf698cf8236" providerId="ADAL" clId="{B868C753-5649-459F-B3CA-ED45E1F50AD7}" dt="2022-09-06T14:05:57.133" v="445" actId="478"/>
          <ac:picMkLst>
            <pc:docMk/>
            <pc:sldMk cId="4046856784" sldId="2134805599"/>
            <ac:picMk id="5" creationId="{ABFDD100-C0B5-F722-A38B-8589788E8DEC}"/>
          </ac:picMkLst>
        </pc:picChg>
        <pc:picChg chg="add mod">
          <ac:chgData name="Vesa Juvonen" userId="c7243be1-99a3-4752-ab2a-0cf698cf8236" providerId="ADAL" clId="{B868C753-5649-459F-B3CA-ED45E1F50AD7}" dt="2022-09-06T14:13:08.682" v="466" actId="1076"/>
          <ac:picMkLst>
            <pc:docMk/>
            <pc:sldMk cId="4046856784" sldId="2134805599"/>
            <ac:picMk id="7" creationId="{109A6ACA-65E3-C677-C51D-2360AF5AE351}"/>
          </ac:picMkLst>
        </pc:picChg>
        <pc:picChg chg="add mod">
          <ac:chgData name="Vesa Juvonen" userId="c7243be1-99a3-4752-ab2a-0cf698cf8236" providerId="ADAL" clId="{B868C753-5649-459F-B3CA-ED45E1F50AD7}" dt="2022-09-06T14:13:07.359" v="465" actId="14100"/>
          <ac:picMkLst>
            <pc:docMk/>
            <pc:sldMk cId="4046856784" sldId="2134805599"/>
            <ac:picMk id="10" creationId="{97D58CEB-F299-B3B3-4F11-15A270581A87}"/>
          </ac:picMkLst>
        </pc:picChg>
      </pc:sldChg>
      <pc:sldChg chg="modSp mod">
        <pc:chgData name="Vesa Juvonen" userId="c7243be1-99a3-4752-ab2a-0cf698cf8236" providerId="ADAL" clId="{B868C753-5649-459F-B3CA-ED45E1F50AD7}" dt="2022-09-02T16:03:04.026" v="116" actId="6549"/>
        <pc:sldMkLst>
          <pc:docMk/>
          <pc:sldMk cId="2775546260" sldId="2134805600"/>
        </pc:sldMkLst>
        <pc:spChg chg="mod">
          <ac:chgData name="Vesa Juvonen" userId="c7243be1-99a3-4752-ab2a-0cf698cf8236" providerId="ADAL" clId="{B868C753-5649-459F-B3CA-ED45E1F50AD7}" dt="2022-09-02T16:03:04.026" v="116" actId="6549"/>
          <ac:spMkLst>
            <pc:docMk/>
            <pc:sldMk cId="2775546260" sldId="2134805600"/>
            <ac:spMk id="7" creationId="{6F939F32-4E37-4CA3-B710-00610E5E59D3}"/>
          </ac:spMkLst>
        </pc:spChg>
      </pc:sldChg>
      <pc:sldChg chg="addSp delSp modSp add mod modClrScheme modAnim chgLayout">
        <pc:chgData name="Vesa Juvonen" userId="c7243be1-99a3-4752-ab2a-0cf698cf8236" providerId="ADAL" clId="{B868C753-5649-459F-B3CA-ED45E1F50AD7}" dt="2022-09-07T09:24:35.023" v="1604" actId="21"/>
        <pc:sldMkLst>
          <pc:docMk/>
          <pc:sldMk cId="1071557250" sldId="2134805609"/>
        </pc:sldMkLst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2" creationId="{1EF3C88A-06CB-47A9-BB65-73A98582B88B}"/>
          </ac:spMkLst>
        </pc:spChg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3" creationId="{34A10F04-F51B-49E5-BA2F-B9595F3039FA}"/>
          </ac:spMkLst>
        </pc:spChg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4" creationId="{3D0261B5-8134-47AC-B8C9-3CC314E40BF5}"/>
          </ac:spMkLst>
        </pc:spChg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6" creationId="{88A6D500-BD2B-4202-BB3D-3723C63F24D8}"/>
          </ac:spMkLst>
        </pc:spChg>
        <pc:spChg chg="add mod ord">
          <ac:chgData name="Vesa Juvonen" userId="c7243be1-99a3-4752-ab2a-0cf698cf8236" providerId="ADAL" clId="{B868C753-5649-459F-B3CA-ED45E1F50AD7}" dt="2022-09-06T14:41:36.202" v="1535" actId="20577"/>
          <ac:spMkLst>
            <pc:docMk/>
            <pc:sldMk cId="1071557250" sldId="2134805609"/>
            <ac:spMk id="7" creationId="{DC02F661-580C-3D32-86FF-FC560BBC9D6B}"/>
          </ac:spMkLst>
        </pc:spChg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8" creationId="{DF3ECBE1-4FAE-49A9-AD11-E88142A0CB0B}"/>
          </ac:spMkLst>
        </pc:spChg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10" creationId="{60F830A4-7C7C-4384-B0D5-1F7AD1B559E7}"/>
          </ac:spMkLst>
        </pc:spChg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12" creationId="{E03D8F5C-D781-4B95-AE60-F8E5371E5F0D}"/>
          </ac:spMkLst>
        </pc:spChg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13" creationId="{E4DB5743-408E-4C23-B9AD-A25DD2369410}"/>
          </ac:spMkLst>
        </pc:spChg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15" creationId="{5F7A16CA-0B1E-47F5-95B7-4D7F4AC4CEBE}"/>
          </ac:spMkLst>
        </pc:spChg>
        <pc:spChg chg="del">
          <ac:chgData name="Vesa Juvonen" userId="c7243be1-99a3-4752-ab2a-0cf698cf8236" providerId="ADAL" clId="{B868C753-5649-459F-B3CA-ED45E1F50AD7}" dt="2022-09-06T14:38:25.048" v="1107" actId="478"/>
          <ac:spMkLst>
            <pc:docMk/>
            <pc:sldMk cId="1071557250" sldId="2134805609"/>
            <ac:spMk id="17" creationId="{46C219F9-5BFB-4C47-8A41-EE1251AE765D}"/>
          </ac:spMkLst>
        </pc:spChg>
        <pc:spChg chg="mod ord topLvl">
          <ac:chgData name="Vesa Juvonen" userId="c7243be1-99a3-4752-ab2a-0cf698cf8236" providerId="ADAL" clId="{B868C753-5649-459F-B3CA-ED45E1F50AD7}" dt="2022-09-06T14:43:08.176" v="1554" actId="167"/>
          <ac:spMkLst>
            <pc:docMk/>
            <pc:sldMk cId="1071557250" sldId="2134805609"/>
            <ac:spMk id="25" creationId="{41FF573C-9096-4174-878C-E40CC12E7241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31" creationId="{76447BD1-2817-4D22-8B76-9E8F76AC93CA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33" creationId="{5BA31F72-A8B4-4B6B-B391-4022E17C1D29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34" creationId="{2C3716E2-761E-4B7B-8382-2330EAF0F377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35" creationId="{D3575AFE-F774-4291-A269-8BDEE0F50AB9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36" creationId="{0C6E1D4C-4629-4AEF-A124-8709A2DF884A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37" creationId="{56DE66E1-1AB5-4F2E-BFA5-DB9894EC03FE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38" creationId="{0C30979A-BE31-4856-8C11-D6FEF115DE88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39" creationId="{A459CA6B-3DC1-484B-89EF-7921EA4A581D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40" creationId="{032F2D74-1914-43E8-AA32-329C8C7B37FF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41" creationId="{8B7E6AD0-FA29-45AF-8FB5-E9B8DAB003AC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42" creationId="{CC72E20B-BD02-4D82-9659-806EE52787BB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43" creationId="{A612D3EE-83CC-4F41-82A2-C5E6BFCE4B36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44" creationId="{EC2C7843-D1EB-4A85-882D-F9A4F9E92F74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45" creationId="{6AA4CE22-FAD0-434E-8BC1-7C530DA5CAC4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46" creationId="{FF6A7087-0450-4F9E-9BD3-0B67262191F1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47" creationId="{63B91631-C8F8-46D6-93BB-835E64759C8A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48" creationId="{C237ED7A-E5C6-4FD2-A98C-92DA99C921AC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63" creationId="{6E212590-3AA3-42A6-A15F-7680EC516C1D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68" creationId="{D91B7FB7-514A-4566-8000-B3C10B81267F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69" creationId="{D766DCCC-CCF3-44FC-B8B9-58F8C9CA5791}"/>
          </ac:spMkLst>
        </pc:spChg>
        <pc:spChg chg="mod">
          <ac:chgData name="Vesa Juvonen" userId="c7243be1-99a3-4752-ab2a-0cf698cf8236" providerId="ADAL" clId="{B868C753-5649-459F-B3CA-ED45E1F50AD7}" dt="2022-09-06T14:43:55.869" v="1591" actId="1076"/>
          <ac:spMkLst>
            <pc:docMk/>
            <pc:sldMk cId="1071557250" sldId="2134805609"/>
            <ac:spMk id="71" creationId="{0C8D622E-9A74-48CC-BE00-D748A7DB0C08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73" creationId="{6C74356E-22BD-481B-AA9D-3A1DC405918A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75" creationId="{C11E5E44-F91F-4F4F-B975-28B92E0834DA}"/>
          </ac:spMkLst>
        </pc:spChg>
        <pc:spChg chg="mod ord topLvl">
          <ac:chgData name="Vesa Juvonen" userId="c7243be1-99a3-4752-ab2a-0cf698cf8236" providerId="ADAL" clId="{B868C753-5649-459F-B3CA-ED45E1F50AD7}" dt="2022-09-06T14:43:04.953" v="1553" actId="167"/>
          <ac:spMkLst>
            <pc:docMk/>
            <pc:sldMk cId="1071557250" sldId="2134805609"/>
            <ac:spMk id="77" creationId="{681C4283-3BE0-4EFE-A4CA-5507C040D421}"/>
          </ac:spMkLst>
        </pc:spChg>
        <pc:spChg chg="mod">
          <ac:chgData name="Vesa Juvonen" userId="c7243be1-99a3-4752-ab2a-0cf698cf8236" providerId="ADAL" clId="{B868C753-5649-459F-B3CA-ED45E1F50AD7}" dt="2022-09-06T14:42:58.789" v="1552" actId="1076"/>
          <ac:spMkLst>
            <pc:docMk/>
            <pc:sldMk cId="1071557250" sldId="2134805609"/>
            <ac:spMk id="79" creationId="{B7156401-6BCC-4C30-B30C-12A8C628ED8B}"/>
          </ac:spMkLst>
        </pc:spChg>
        <pc:spChg chg="mod">
          <ac:chgData name="Vesa Juvonen" userId="c7243be1-99a3-4752-ab2a-0cf698cf8236" providerId="ADAL" clId="{B868C753-5649-459F-B3CA-ED45E1F50AD7}" dt="2022-09-06T14:44:06.304" v="1593" actId="20577"/>
          <ac:spMkLst>
            <pc:docMk/>
            <pc:sldMk cId="1071557250" sldId="2134805609"/>
            <ac:spMk id="81" creationId="{0D13C6B2-9574-488B-8705-1DB3D5505759}"/>
          </ac:spMkLst>
        </pc:spChg>
        <pc:spChg chg="mod topLvl">
          <ac:chgData name="Vesa Juvonen" userId="c7243be1-99a3-4752-ab2a-0cf698cf8236" providerId="ADAL" clId="{B868C753-5649-459F-B3CA-ED45E1F50AD7}" dt="2022-09-06T14:44:03.017" v="1592" actId="20577"/>
          <ac:spMkLst>
            <pc:docMk/>
            <pc:sldMk cId="1071557250" sldId="2134805609"/>
            <ac:spMk id="83" creationId="{8C1D1367-2E59-4AAF-A384-708FAC1C8B60}"/>
          </ac:spMkLst>
        </pc:spChg>
        <pc:grpChg chg="mod">
          <ac:chgData name="Vesa Juvonen" userId="c7243be1-99a3-4752-ab2a-0cf698cf8236" providerId="ADAL" clId="{B868C753-5649-459F-B3CA-ED45E1F50AD7}" dt="2022-09-06T14:42:58.789" v="1552" actId="1076"/>
          <ac:grpSpMkLst>
            <pc:docMk/>
            <pc:sldMk cId="1071557250" sldId="2134805609"/>
            <ac:grpSpMk id="5" creationId="{53364072-7735-48B4-8E2F-3106980A6F42}"/>
          </ac:grpSpMkLst>
        </pc:grpChg>
        <pc:grpChg chg="add del">
          <ac:chgData name="Vesa Juvonen" userId="c7243be1-99a3-4752-ab2a-0cf698cf8236" providerId="ADAL" clId="{B868C753-5649-459F-B3CA-ED45E1F50AD7}" dt="2022-09-06T14:42:57.634" v="1551" actId="164"/>
          <ac:grpSpMkLst>
            <pc:docMk/>
            <pc:sldMk cId="1071557250" sldId="2134805609"/>
            <ac:grpSpMk id="14" creationId="{6AD26325-23E2-123A-3D9C-9800F68639D8}"/>
          </ac:grpSpMkLst>
        </pc:grpChg>
        <pc:grpChg chg="add">
          <ac:chgData name="Vesa Juvonen" userId="c7243be1-99a3-4752-ab2a-0cf698cf8236" providerId="ADAL" clId="{B868C753-5649-459F-B3CA-ED45E1F50AD7}" dt="2022-09-06T14:43:14.438" v="1555" actId="164"/>
          <ac:grpSpMkLst>
            <pc:docMk/>
            <pc:sldMk cId="1071557250" sldId="2134805609"/>
            <ac:grpSpMk id="16" creationId="{E4CD34C9-D183-AF2E-EA4D-7C2F12EF8541}"/>
          </ac:grpSpMkLst>
        </pc:grpChg>
        <pc:grpChg chg="add">
          <ac:chgData name="Vesa Juvonen" userId="c7243be1-99a3-4752-ab2a-0cf698cf8236" providerId="ADAL" clId="{B868C753-5649-459F-B3CA-ED45E1F50AD7}" dt="2022-09-06T14:43:25.470" v="1556" actId="164"/>
          <ac:grpSpMkLst>
            <pc:docMk/>
            <pc:sldMk cId="1071557250" sldId="2134805609"/>
            <ac:grpSpMk id="18" creationId="{F6CB35A4-F6AB-2E8D-32DF-387DCE149B58}"/>
          </ac:grpSpMkLst>
        </pc:grpChg>
        <pc:picChg chg="add mod">
          <ac:chgData name="Vesa Juvonen" userId="c7243be1-99a3-4752-ab2a-0cf698cf8236" providerId="ADAL" clId="{B868C753-5649-459F-B3CA-ED45E1F50AD7}" dt="2022-09-06T14:42:58.789" v="1552" actId="1076"/>
          <ac:picMkLst>
            <pc:docMk/>
            <pc:sldMk cId="1071557250" sldId="2134805609"/>
            <ac:picMk id="11" creationId="{85A57130-AC15-FA37-D642-3B3D4FEED4F5}"/>
          </ac:picMkLst>
        </pc:picChg>
        <pc:picChg chg="del">
          <ac:chgData name="Vesa Juvonen" userId="c7243be1-99a3-4752-ab2a-0cf698cf8236" providerId="ADAL" clId="{B868C753-5649-459F-B3CA-ED45E1F50AD7}" dt="2022-09-06T14:37:45.742" v="1079" actId="478"/>
          <ac:picMkLst>
            <pc:docMk/>
            <pc:sldMk cId="1071557250" sldId="2134805609"/>
            <ac:picMk id="27" creationId="{258B315E-B886-4776-B37C-7175B13DBEA9}"/>
          </ac:picMkLst>
        </pc:picChg>
        <pc:picChg chg="mod">
          <ac:chgData name="Vesa Juvonen" userId="c7243be1-99a3-4752-ab2a-0cf698cf8236" providerId="ADAL" clId="{B868C753-5649-459F-B3CA-ED45E1F50AD7}" dt="2022-09-06T14:42:58.789" v="1552" actId="1076"/>
          <ac:picMkLst>
            <pc:docMk/>
            <pc:sldMk cId="1071557250" sldId="2134805609"/>
            <ac:picMk id="29" creationId="{142B63FF-8D76-4F2C-BEDF-FDB02326D6AF}"/>
          </ac:picMkLst>
        </pc:picChg>
        <pc:picChg chg="add del">
          <ac:chgData name="Vesa Juvonen" userId="c7243be1-99a3-4752-ab2a-0cf698cf8236" providerId="ADAL" clId="{B868C753-5649-459F-B3CA-ED45E1F50AD7}" dt="2022-09-07T09:24:35.023" v="1604" actId="21"/>
          <ac:picMkLst>
            <pc:docMk/>
            <pc:sldMk cId="1071557250" sldId="2134805609"/>
            <ac:picMk id="1026" creationId="{A69CFE57-4EAA-A714-F7E8-F8D6D64014E1}"/>
          </ac:picMkLst>
        </pc:picChg>
        <pc:picChg chg="mod">
          <ac:chgData name="Vesa Juvonen" userId="c7243be1-99a3-4752-ab2a-0cf698cf8236" providerId="ADAL" clId="{B868C753-5649-459F-B3CA-ED45E1F50AD7}" dt="2022-09-06T14:43:31.270" v="1559" actId="1076"/>
          <ac:picMkLst>
            <pc:docMk/>
            <pc:sldMk cId="1071557250" sldId="2134805609"/>
            <ac:picMk id="1028" creationId="{C536EBAF-52F9-457B-95CF-F68BB39B3045}"/>
          </ac:picMkLst>
        </pc:picChg>
        <pc:picChg chg="add del">
          <ac:chgData name="Vesa Juvonen" userId="c7243be1-99a3-4752-ab2a-0cf698cf8236" providerId="ADAL" clId="{B868C753-5649-459F-B3CA-ED45E1F50AD7}" dt="2022-09-06T14:42:22.510" v="1540"/>
          <ac:picMkLst>
            <pc:docMk/>
            <pc:sldMk cId="1071557250" sldId="2134805609"/>
            <ac:picMk id="3074" creationId="{67DD9EC6-B362-D406-696F-95D4B2133427}"/>
          </ac:picMkLst>
        </pc:picChg>
        <pc:picChg chg="add mod topLvl">
          <ac:chgData name="Vesa Juvonen" userId="c7243be1-99a3-4752-ab2a-0cf698cf8236" providerId="ADAL" clId="{B868C753-5649-459F-B3CA-ED45E1F50AD7}" dt="2022-09-06T14:42:58.789" v="1552" actId="1076"/>
          <ac:picMkLst>
            <pc:docMk/>
            <pc:sldMk cId="1071557250" sldId="2134805609"/>
            <ac:picMk id="3076" creationId="{82C38876-A36F-0E81-5167-C022F0B01872}"/>
          </ac:picMkLst>
        </pc:pic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49" creationId="{89F7589F-5C0A-4DE8-8880-EE494ADEB638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0" creationId="{6958D7E4-8BC1-4038-8AE9-CC0E8369EC16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1" creationId="{666041E2-5990-4850-8E16-625C11B971A6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2" creationId="{79086948-71B5-4DAA-8DD3-E501386CA667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3" creationId="{D088C211-81DE-4C20-B220-5C6DFB52B3BC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4" creationId="{9069D345-03C6-429A-9874-7BBDE0A81887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5" creationId="{69861034-FC15-450F-80C8-EAD860EEF655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6" creationId="{91ED13D2-ADEE-4A94-856C-52F0EBA2759C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7" creationId="{64B6BE06-3492-47C4-8C7D-B5C9BAD957AE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8" creationId="{B3EB7FBA-56E4-4012-9743-4D4700F7485C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59" creationId="{96F89B2D-068B-414E-B6AC-3EC2851BEC8C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60" creationId="{C684E4FA-E3C1-4A60-A284-0040559E9E4E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61" creationId="{E19004AC-4856-48CC-B63E-4B78DAD711CA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62" creationId="{3EC9B8FF-948D-4E32-A9CA-776BF9B7B471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64" creationId="{BCFC5FC0-5B0D-45C4-8EBD-C68632D8E021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65" creationId="{8FF134C0-DADD-4EED-920D-F6A3F6A5CAD6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66" creationId="{F16551BF-61EC-424A-88CD-059C6363A1D0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67" creationId="{B9476CCE-54A8-4B87-B414-7A2D57B3D7A9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70" creationId="{68C86D5A-F5A4-454F-8DDB-EC025FEA498E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84" creationId="{7F40C0E4-1F41-4EB2-9303-6C6AB739A2A9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85" creationId="{2D3131D8-6013-4E83-A358-8C3A11138D27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86" creationId="{3B9FAEF2-3799-47EA-B4A1-F563A4534ADA}"/>
          </ac:cxnSpMkLst>
        </pc:cxnChg>
        <pc:cxnChg chg="mod">
          <ac:chgData name="Vesa Juvonen" userId="c7243be1-99a3-4752-ab2a-0cf698cf8236" providerId="ADAL" clId="{B868C753-5649-459F-B3CA-ED45E1F50AD7}" dt="2022-09-06T14:42:58.789" v="1552" actId="1076"/>
          <ac:cxnSpMkLst>
            <pc:docMk/>
            <pc:sldMk cId="1071557250" sldId="2134805609"/>
            <ac:cxnSpMk id="87" creationId="{418ED46B-5D53-4462-949F-3469CA9DF7C2}"/>
          </ac:cxnSpMkLst>
        </pc:cxnChg>
      </pc:sldChg>
      <pc:sldChg chg="modSp add mod modAnim">
        <pc:chgData name="Vesa Juvonen" userId="c7243be1-99a3-4752-ab2a-0cf698cf8236" providerId="ADAL" clId="{B868C753-5649-459F-B3CA-ED45E1F50AD7}" dt="2022-09-06T14:26:12.478" v="725"/>
        <pc:sldMkLst>
          <pc:docMk/>
          <pc:sldMk cId="930094116" sldId="2134805610"/>
        </pc:sldMkLst>
        <pc:spChg chg="mod">
          <ac:chgData name="Vesa Juvonen" userId="c7243be1-99a3-4752-ab2a-0cf698cf8236" providerId="ADAL" clId="{B868C753-5649-459F-B3CA-ED45E1F50AD7}" dt="2022-09-06T14:25:52.012" v="722" actId="207"/>
          <ac:spMkLst>
            <pc:docMk/>
            <pc:sldMk cId="930094116" sldId="2134805610"/>
            <ac:spMk id="144" creationId="{D9EEC039-916A-4632-969F-D96AACC2D381}"/>
          </ac:spMkLst>
        </pc:spChg>
      </pc:sldChg>
      <pc:sldChg chg="delSp modSp add mod">
        <pc:chgData name="Vesa Juvonen" userId="c7243be1-99a3-4752-ab2a-0cf698cf8236" providerId="ADAL" clId="{B868C753-5649-459F-B3CA-ED45E1F50AD7}" dt="2022-09-06T14:28:05.530" v="836" actId="113"/>
        <pc:sldMkLst>
          <pc:docMk/>
          <pc:sldMk cId="3452186815" sldId="2134805611"/>
        </pc:sldMkLst>
        <pc:spChg chg="mod">
          <ac:chgData name="Vesa Juvonen" userId="c7243be1-99a3-4752-ab2a-0cf698cf8236" providerId="ADAL" clId="{B868C753-5649-459F-B3CA-ED45E1F50AD7}" dt="2022-09-06T14:22:24.045" v="493" actId="6549"/>
          <ac:spMkLst>
            <pc:docMk/>
            <pc:sldMk cId="3452186815" sldId="2134805611"/>
            <ac:spMk id="2" creationId="{00000000-0000-0000-0000-000000000000}"/>
          </ac:spMkLst>
        </pc:spChg>
        <pc:spChg chg="del">
          <ac:chgData name="Vesa Juvonen" userId="c7243be1-99a3-4752-ab2a-0cf698cf8236" providerId="ADAL" clId="{B868C753-5649-459F-B3CA-ED45E1F50AD7}" dt="2022-09-06T14:22:07.632" v="468" actId="478"/>
          <ac:spMkLst>
            <pc:docMk/>
            <pc:sldMk cId="3452186815" sldId="2134805611"/>
            <ac:spMk id="3" creationId="{314738E5-821C-E5E9-0810-FC9230312669}"/>
          </ac:spMkLst>
        </pc:spChg>
        <pc:spChg chg="mod">
          <ac:chgData name="Vesa Juvonen" userId="c7243be1-99a3-4752-ab2a-0cf698cf8236" providerId="ADAL" clId="{B868C753-5649-459F-B3CA-ED45E1F50AD7}" dt="2022-09-06T14:28:05.530" v="836" actId="113"/>
          <ac:spMkLst>
            <pc:docMk/>
            <pc:sldMk cId="3452186815" sldId="2134805611"/>
            <ac:spMk id="12" creationId="{24EC370B-AF62-4FF0-9567-91771F6DF07D}"/>
          </ac:spMkLst>
        </pc:spChg>
      </pc:sldChg>
      <pc:sldChg chg="addSp delSp modSp new mod ord">
        <pc:chgData name="Vesa Juvonen" userId="c7243be1-99a3-4752-ab2a-0cf698cf8236" providerId="ADAL" clId="{B868C753-5649-459F-B3CA-ED45E1F50AD7}" dt="2022-09-06T14:04:22.982" v="420"/>
        <pc:sldMkLst>
          <pc:docMk/>
          <pc:sldMk cId="3716159814" sldId="2145707282"/>
        </pc:sldMkLst>
        <pc:spChg chg="add mod">
          <ac:chgData name="Vesa Juvonen" userId="c7243be1-99a3-4752-ab2a-0cf698cf8236" providerId="ADAL" clId="{B868C753-5649-459F-B3CA-ED45E1F50AD7}" dt="2022-09-06T11:52:53.642" v="192" actId="14100"/>
          <ac:spMkLst>
            <pc:docMk/>
            <pc:sldMk cId="3716159814" sldId="2145707282"/>
            <ac:spMk id="4" creationId="{DDDE752C-8527-C00B-9107-BCB8CF4F1F6C}"/>
          </ac:spMkLst>
        </pc:spChg>
        <pc:spChg chg="add mod">
          <ac:chgData name="Vesa Juvonen" userId="c7243be1-99a3-4752-ab2a-0cf698cf8236" providerId="ADAL" clId="{B868C753-5649-459F-B3CA-ED45E1F50AD7}" dt="2022-09-06T11:53:25.343" v="218" actId="1076"/>
          <ac:spMkLst>
            <pc:docMk/>
            <pc:sldMk cId="3716159814" sldId="2145707282"/>
            <ac:spMk id="6" creationId="{ADFC39CE-8FB7-3539-E13D-162227E8874F}"/>
          </ac:spMkLst>
        </pc:spChg>
        <pc:spChg chg="add mod">
          <ac:chgData name="Vesa Juvonen" userId="c7243be1-99a3-4752-ab2a-0cf698cf8236" providerId="ADAL" clId="{B868C753-5649-459F-B3CA-ED45E1F50AD7}" dt="2022-09-06T11:54:47.587" v="408" actId="1076"/>
          <ac:spMkLst>
            <pc:docMk/>
            <pc:sldMk cId="3716159814" sldId="2145707282"/>
            <ac:spMk id="8" creationId="{F1196839-26A0-A998-FDA7-82FF928D6B81}"/>
          </ac:spMkLst>
        </pc:spChg>
        <pc:picChg chg="add">
          <ac:chgData name="Vesa Juvonen" userId="c7243be1-99a3-4752-ab2a-0cf698cf8236" providerId="ADAL" clId="{B868C753-5649-459F-B3CA-ED45E1F50AD7}" dt="2022-09-06T11:52:04.788" v="181"/>
          <ac:picMkLst>
            <pc:docMk/>
            <pc:sldMk cId="3716159814" sldId="2145707282"/>
            <ac:picMk id="1026" creationId="{FDE4E2BD-97A3-8E5C-C6CA-AE6526465742}"/>
          </ac:picMkLst>
        </pc:picChg>
        <pc:picChg chg="add del">
          <ac:chgData name="Vesa Juvonen" userId="c7243be1-99a3-4752-ab2a-0cf698cf8236" providerId="ADAL" clId="{B868C753-5649-459F-B3CA-ED45E1F50AD7}" dt="2022-09-06T11:55:18.338" v="410" actId="478"/>
          <ac:picMkLst>
            <pc:docMk/>
            <pc:sldMk cId="3716159814" sldId="2145707282"/>
            <ac:picMk id="1028" creationId="{DF7DA07F-3500-075D-EF55-17E372713786}"/>
          </ac:picMkLst>
        </pc:picChg>
        <pc:picChg chg="add del">
          <ac:chgData name="Vesa Juvonen" userId="c7243be1-99a3-4752-ab2a-0cf698cf8236" providerId="ADAL" clId="{B868C753-5649-459F-B3CA-ED45E1F50AD7}" dt="2022-09-06T11:55:47.787" v="412"/>
          <ac:picMkLst>
            <pc:docMk/>
            <pc:sldMk cId="3716159814" sldId="2145707282"/>
            <ac:picMk id="1030" creationId="{C5C3049C-CCF1-8F77-47D5-82751FE0BA01}"/>
          </ac:picMkLst>
        </pc:picChg>
        <pc:picChg chg="add del">
          <ac:chgData name="Vesa Juvonen" userId="c7243be1-99a3-4752-ab2a-0cf698cf8236" providerId="ADAL" clId="{B868C753-5649-459F-B3CA-ED45E1F50AD7}" dt="2022-09-06T11:55:54.612" v="414"/>
          <ac:picMkLst>
            <pc:docMk/>
            <pc:sldMk cId="3716159814" sldId="2145707282"/>
            <ac:picMk id="1032" creationId="{71713A96-AF55-D216-F3FF-BD15067DC875}"/>
          </ac:picMkLst>
        </pc:picChg>
      </pc:sldChg>
      <pc:sldChg chg="addSp delSp modSp add mod">
        <pc:chgData name="Vesa Juvonen" userId="c7243be1-99a3-4752-ab2a-0cf698cf8236" providerId="ADAL" clId="{B868C753-5649-459F-B3CA-ED45E1F50AD7}" dt="2022-09-06T14:05:23.244" v="443" actId="1076"/>
        <pc:sldMkLst>
          <pc:docMk/>
          <pc:sldMk cId="112689921" sldId="2145707283"/>
        </pc:sldMkLst>
        <pc:spChg chg="del">
          <ac:chgData name="Vesa Juvonen" userId="c7243be1-99a3-4752-ab2a-0cf698cf8236" providerId="ADAL" clId="{B868C753-5649-459F-B3CA-ED45E1F50AD7}" dt="2022-09-06T14:04:42.962" v="425" actId="478"/>
          <ac:spMkLst>
            <pc:docMk/>
            <pc:sldMk cId="112689921" sldId="2145707283"/>
            <ac:spMk id="2" creationId="{B73D6C98-024C-5E95-5B6D-19194CAB657E}"/>
          </ac:spMkLst>
        </pc:spChg>
        <pc:spChg chg="del">
          <ac:chgData name="Vesa Juvonen" userId="c7243be1-99a3-4752-ab2a-0cf698cf8236" providerId="ADAL" clId="{B868C753-5649-459F-B3CA-ED45E1F50AD7}" dt="2022-09-06T14:04:36.839" v="423" actId="478"/>
          <ac:spMkLst>
            <pc:docMk/>
            <pc:sldMk cId="112689921" sldId="2145707283"/>
            <ac:spMk id="4" creationId="{DDDE752C-8527-C00B-9107-BCB8CF4F1F6C}"/>
          </ac:spMkLst>
        </pc:spChg>
        <pc:spChg chg="add mod">
          <ac:chgData name="Vesa Juvonen" userId="c7243be1-99a3-4752-ab2a-0cf698cf8236" providerId="ADAL" clId="{B868C753-5649-459F-B3CA-ED45E1F50AD7}" dt="2022-09-06T14:05:23.244" v="443" actId="1076"/>
          <ac:spMkLst>
            <pc:docMk/>
            <pc:sldMk cId="112689921" sldId="2145707283"/>
            <ac:spMk id="5" creationId="{01464968-6BD7-5B0E-14B6-D1300F99B8BE}"/>
          </ac:spMkLst>
        </pc:spChg>
        <pc:spChg chg="del">
          <ac:chgData name="Vesa Juvonen" userId="c7243be1-99a3-4752-ab2a-0cf698cf8236" providerId="ADAL" clId="{B868C753-5649-459F-B3CA-ED45E1F50AD7}" dt="2022-09-06T14:04:46.561" v="427" actId="478"/>
          <ac:spMkLst>
            <pc:docMk/>
            <pc:sldMk cId="112689921" sldId="2145707283"/>
            <ac:spMk id="6" creationId="{ADFC39CE-8FB7-3539-E13D-162227E8874F}"/>
          </ac:spMkLst>
        </pc:spChg>
        <pc:spChg chg="del">
          <ac:chgData name="Vesa Juvonen" userId="c7243be1-99a3-4752-ab2a-0cf698cf8236" providerId="ADAL" clId="{B868C753-5649-459F-B3CA-ED45E1F50AD7}" dt="2022-09-06T14:04:39.873" v="424" actId="478"/>
          <ac:spMkLst>
            <pc:docMk/>
            <pc:sldMk cId="112689921" sldId="2145707283"/>
            <ac:spMk id="8" creationId="{F1196839-26A0-A998-FDA7-82FF928D6B81}"/>
          </ac:spMkLst>
        </pc:spChg>
        <pc:picChg chg="del">
          <ac:chgData name="Vesa Juvonen" userId="c7243be1-99a3-4752-ab2a-0cf698cf8236" providerId="ADAL" clId="{B868C753-5649-459F-B3CA-ED45E1F50AD7}" dt="2022-09-06T14:04:36.839" v="423" actId="478"/>
          <ac:picMkLst>
            <pc:docMk/>
            <pc:sldMk cId="112689921" sldId="2145707283"/>
            <ac:picMk id="1026" creationId="{FDE4E2BD-97A3-8E5C-C6CA-AE6526465742}"/>
          </ac:picMkLst>
        </pc:picChg>
        <pc:picChg chg="add mod">
          <ac:chgData name="Vesa Juvonen" userId="c7243be1-99a3-4752-ab2a-0cf698cf8236" providerId="ADAL" clId="{B868C753-5649-459F-B3CA-ED45E1F50AD7}" dt="2022-09-06T14:04:53.460" v="430" actId="14100"/>
          <ac:picMkLst>
            <pc:docMk/>
            <pc:sldMk cId="112689921" sldId="2145707283"/>
            <ac:picMk id="2050" creationId="{FED99FAA-0A10-AF1F-0809-7C84566A132B}"/>
          </ac:picMkLst>
        </pc:picChg>
      </pc:sldChg>
      <pc:sldChg chg="addSp delSp modSp new mod chgLayout">
        <pc:chgData name="Vesa Juvonen" userId="c7243be1-99a3-4752-ab2a-0cf698cf8236" providerId="ADAL" clId="{B868C753-5649-459F-B3CA-ED45E1F50AD7}" dt="2022-09-06T14:27:50.680" v="834" actId="1076"/>
        <pc:sldMkLst>
          <pc:docMk/>
          <pc:sldMk cId="651868162" sldId="2145707284"/>
        </pc:sldMkLst>
        <pc:spChg chg="del mod ord">
          <ac:chgData name="Vesa Juvonen" userId="c7243be1-99a3-4752-ab2a-0cf698cf8236" providerId="ADAL" clId="{B868C753-5649-459F-B3CA-ED45E1F50AD7}" dt="2022-09-06T14:27:15.113" v="727" actId="700"/>
          <ac:spMkLst>
            <pc:docMk/>
            <pc:sldMk cId="651868162" sldId="2145707284"/>
            <ac:spMk id="2" creationId="{F6C70949-9841-69FD-9FAF-6083C553CF58}"/>
          </ac:spMkLst>
        </pc:spChg>
        <pc:spChg chg="del mod ord">
          <ac:chgData name="Vesa Juvonen" userId="c7243be1-99a3-4752-ab2a-0cf698cf8236" providerId="ADAL" clId="{B868C753-5649-459F-B3CA-ED45E1F50AD7}" dt="2022-09-06T14:27:15.113" v="727" actId="700"/>
          <ac:spMkLst>
            <pc:docMk/>
            <pc:sldMk cId="651868162" sldId="2145707284"/>
            <ac:spMk id="3" creationId="{1EA2867F-EF88-D911-0796-D0454051F1DE}"/>
          </ac:spMkLst>
        </pc:spChg>
        <pc:spChg chg="add mod ord">
          <ac:chgData name="Vesa Juvonen" userId="c7243be1-99a3-4752-ab2a-0cf698cf8236" providerId="ADAL" clId="{B868C753-5649-459F-B3CA-ED45E1F50AD7}" dt="2022-09-06T14:27:46.966" v="833" actId="20577"/>
          <ac:spMkLst>
            <pc:docMk/>
            <pc:sldMk cId="651868162" sldId="2145707284"/>
            <ac:spMk id="4" creationId="{A0B32762-05A3-6269-EC51-2D97E3B68806}"/>
          </ac:spMkLst>
        </pc:spChg>
        <pc:spChg chg="add mod ord">
          <ac:chgData name="Vesa Juvonen" userId="c7243be1-99a3-4752-ab2a-0cf698cf8236" providerId="ADAL" clId="{B868C753-5649-459F-B3CA-ED45E1F50AD7}" dt="2022-09-06T14:27:50.680" v="834" actId="1076"/>
          <ac:spMkLst>
            <pc:docMk/>
            <pc:sldMk cId="651868162" sldId="2145707284"/>
            <ac:spMk id="5" creationId="{35E05725-CA36-6278-146A-1C1BD3EFBA4D}"/>
          </ac:spMkLst>
        </pc:spChg>
      </pc:sldChg>
      <pc:sldChg chg="add del">
        <pc:chgData name="Vesa Juvonen" userId="c7243be1-99a3-4752-ab2a-0cf698cf8236" providerId="ADAL" clId="{B868C753-5649-459F-B3CA-ED45E1F50AD7}" dt="2022-09-06T15:41:45.637" v="1601"/>
        <pc:sldMkLst>
          <pc:docMk/>
          <pc:sldMk cId="1272475624" sldId="2145707285"/>
        </pc:sldMkLst>
      </pc:sldChg>
      <pc:sldChg chg="add">
        <pc:chgData name="Vesa Juvonen" userId="c7243be1-99a3-4752-ab2a-0cf698cf8236" providerId="ADAL" clId="{B868C753-5649-459F-B3CA-ED45E1F50AD7}" dt="2022-09-06T15:41:47.564" v="1602"/>
        <pc:sldMkLst>
          <pc:docMk/>
          <pc:sldMk cId="2592761187" sldId="2145707285"/>
        </pc:sldMkLst>
      </pc:sldChg>
      <pc:sldChg chg="del">
        <pc:chgData name="Vesa Juvonen" userId="c7243be1-99a3-4752-ab2a-0cf698cf8236" providerId="ADAL" clId="{B868C753-5649-459F-B3CA-ED45E1F50AD7}" dt="2022-09-02T16:03:11.919" v="117" actId="47"/>
        <pc:sldMkLst>
          <pc:docMk/>
          <pc:sldMk cId="1481252721" sldId="2145707304"/>
        </pc:sldMkLst>
      </pc:sldChg>
      <pc:sldMasterChg chg="delSp mod modSldLayout">
        <pc:chgData name="Vesa Juvonen" userId="c7243be1-99a3-4752-ab2a-0cf698cf8236" providerId="ADAL" clId="{B868C753-5649-459F-B3CA-ED45E1F50AD7}" dt="2022-09-06T11:56:42.638" v="416" actId="478"/>
        <pc:sldMasterMkLst>
          <pc:docMk/>
          <pc:sldMasterMk cId="3588427678" sldId="2147484229"/>
        </pc:sldMasterMkLst>
        <pc:picChg chg="del">
          <ac:chgData name="Vesa Juvonen" userId="c7243be1-99a3-4752-ab2a-0cf698cf8236" providerId="ADAL" clId="{B868C753-5649-459F-B3CA-ED45E1F50AD7}" dt="2022-09-06T11:56:42.638" v="416" actId="478"/>
          <ac:picMkLst>
            <pc:docMk/>
            <pc:sldMasterMk cId="3588427678" sldId="2147484229"/>
            <ac:picMk id="3" creationId="{8A8C659F-D1DD-49DE-B088-F75978D2892A}"/>
          </ac:picMkLst>
        </pc:picChg>
        <pc:sldLayoutChg chg="modSp mod">
          <pc:chgData name="Vesa Juvonen" userId="c7243be1-99a3-4752-ab2a-0cf698cf8236" providerId="ADAL" clId="{B868C753-5649-459F-B3CA-ED45E1F50AD7}" dt="2022-09-06T11:52:28.689" v="183" actId="14100"/>
          <pc:sldLayoutMkLst>
            <pc:docMk/>
            <pc:sldMasterMk cId="3588427678" sldId="2147484229"/>
            <pc:sldLayoutMk cId="2772356252" sldId="2147484549"/>
          </pc:sldLayoutMkLst>
          <pc:spChg chg="mod">
            <ac:chgData name="Vesa Juvonen" userId="c7243be1-99a3-4752-ab2a-0cf698cf8236" providerId="ADAL" clId="{B868C753-5649-459F-B3CA-ED45E1F50AD7}" dt="2022-09-06T11:52:28.689" v="183" actId="14100"/>
            <ac:spMkLst>
              <pc:docMk/>
              <pc:sldMasterMk cId="3588427678" sldId="2147484229"/>
              <pc:sldLayoutMk cId="2772356252" sldId="2147484549"/>
              <ac:spMk id="4" creationId="{00000000-0000-0000-0000-000000000000}"/>
            </ac:spMkLst>
          </pc:spChg>
        </pc:sldLayoutChg>
      </pc:sldMasterChg>
    </pc:docChg>
  </pc:docChgLst>
  <pc:docChgLst>
    <pc:chgData name="Julie Turner" userId="S::julie.turner_sympraxisconsulting.com#ext#@microsoft.onmicrosoft.com::51f00042-4c48-4111-9ee4-670ef2fc7d0e" providerId="AD" clId="Web-{6B51DBD0-C872-44B3-A0E2-3D235BFB6D70}"/>
    <pc:docChg chg="modSld">
      <pc:chgData name="Julie Turner" userId="S::julie.turner_sympraxisconsulting.com#ext#@microsoft.onmicrosoft.com::51f00042-4c48-4111-9ee4-670ef2fc7d0e" providerId="AD" clId="Web-{6B51DBD0-C872-44B3-A0E2-3D235BFB6D70}" dt="2021-06-01T14:10:32.913" v="77" actId="2057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6B51DBD0-C872-44B3-A0E2-3D235BFB6D70}" dt="2021-06-01T14:10:32.913" v="77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6B51DBD0-C872-44B3-A0E2-3D235BFB6D70}" dt="2021-06-01T14:10:32.913" v="77" actId="20577"/>
          <ac:spMkLst>
            <pc:docMk/>
            <pc:sldMk cId="2877399898" sldId="1623"/>
            <ac:spMk id="3" creationId="{CBDC9C38-872E-4048-96FE-C321FEF21EC1}"/>
          </ac:spMkLst>
        </pc:spChg>
        <pc:spChg chg="del">
          <ac:chgData name="Julie Turner" userId="S::julie.turner_sympraxisconsulting.com#ext#@microsoft.onmicrosoft.com::51f00042-4c48-4111-9ee4-670ef2fc7d0e" providerId="AD" clId="Web-{6B51DBD0-C872-44B3-A0E2-3D235BFB6D70}" dt="2021-06-01T14:08:29.379" v="0"/>
          <ac:spMkLst>
            <pc:docMk/>
            <pc:sldMk cId="2877399898" sldId="1623"/>
            <ac:spMk id="20" creationId="{3D869402-A607-4795-98AB-05E4CACE4A81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EF8FF5A8-6762-4A4E-8AC5-5AC8CF90AD6E}"/>
    <pc:docChg chg="modSld">
      <pc:chgData name="David Warner" userId="S::david_dwarnerii.com#ext#@microsoft.onmicrosoft.com::acafcf14-4098-4a83-9425-e73571277a06" providerId="AD" clId="Web-{EF8FF5A8-6762-4A4E-8AC5-5AC8CF90AD6E}" dt="2021-07-01T04:06:16.616" v="3"/>
      <pc:docMkLst>
        <pc:docMk/>
      </pc:docMkLst>
      <pc:sldChg chg="mod modShow">
        <pc:chgData name="David Warner" userId="S::david_dwarnerii.com#ext#@microsoft.onmicrosoft.com::acafcf14-4098-4a83-9425-e73571277a06" providerId="AD" clId="Web-{EF8FF5A8-6762-4A4E-8AC5-5AC8CF90AD6E}" dt="2021-07-01T04:06:11.053" v="1"/>
        <pc:sldMkLst>
          <pc:docMk/>
          <pc:sldMk cId="467751124" sldId="6149"/>
        </pc:sldMkLst>
      </pc:sldChg>
      <pc:sldChg chg="mod modShow">
        <pc:chgData name="David Warner" userId="S::david_dwarnerii.com#ext#@microsoft.onmicrosoft.com::acafcf14-4098-4a83-9425-e73571277a06" providerId="AD" clId="Web-{EF8FF5A8-6762-4A4E-8AC5-5AC8CF90AD6E}" dt="2021-07-01T04:06:08.006" v="0"/>
        <pc:sldMkLst>
          <pc:docMk/>
          <pc:sldMk cId="2007154274" sldId="2076136270"/>
        </pc:sldMkLst>
      </pc:sldChg>
      <pc:sldChg chg="mod modShow">
        <pc:chgData name="David Warner" userId="S::david_dwarnerii.com#ext#@microsoft.onmicrosoft.com::acafcf14-4098-4a83-9425-e73571277a06" providerId="AD" clId="Web-{EF8FF5A8-6762-4A4E-8AC5-5AC8CF90AD6E}" dt="2021-07-01T04:06:16.616" v="3"/>
        <pc:sldMkLst>
          <pc:docMk/>
          <pc:sldMk cId="456093034" sldId="2076136307"/>
        </pc:sldMkLst>
      </pc:sldChg>
      <pc:sldChg chg="mod modShow">
        <pc:chgData name="David Warner" userId="S::david_dwarnerii.com#ext#@microsoft.onmicrosoft.com::acafcf14-4098-4a83-9425-e73571277a06" providerId="AD" clId="Web-{EF8FF5A8-6762-4A4E-8AC5-5AC8CF90AD6E}" dt="2021-07-01T04:06:16.569" v="2"/>
        <pc:sldMkLst>
          <pc:docMk/>
          <pc:sldMk cId="2925091645" sldId="2076136308"/>
        </pc:sldMkLst>
      </pc:sldChg>
    </pc:docChg>
  </pc:docChgLst>
  <pc:docChgLst>
    <pc:chgData name="Mikael Svenson" userId="965d4e6a-fd22-4d0b-8bb9-2315d7bb356c" providerId="ADAL" clId="{900E0F0E-1155-4C21-9C49-108909DF1819}"/>
    <pc:docChg chg="custSel modSld">
      <pc:chgData name="Mikael Svenson" userId="965d4e6a-fd22-4d0b-8bb9-2315d7bb356c" providerId="ADAL" clId="{900E0F0E-1155-4C21-9C49-108909DF1819}" dt="2021-06-03T11:31:41.891" v="238" actId="6549"/>
      <pc:docMkLst>
        <pc:docMk/>
      </pc:docMkLst>
      <pc:sldChg chg="addSp delSp modSp mod">
        <pc:chgData name="Mikael Svenson" userId="965d4e6a-fd22-4d0b-8bb9-2315d7bb356c" providerId="ADAL" clId="{900E0F0E-1155-4C21-9C49-108909DF1819}" dt="2021-06-03T11:31:41.891" v="238" actId="6549"/>
        <pc:sldMkLst>
          <pc:docMk/>
          <pc:sldMk cId="2925091645" sldId="2076136308"/>
        </pc:sldMkLst>
        <pc:spChg chg="mod">
          <ac:chgData name="Mikael Svenson" userId="965d4e6a-fd22-4d0b-8bb9-2315d7bb356c" providerId="ADAL" clId="{900E0F0E-1155-4C21-9C49-108909DF1819}" dt="2021-06-03T11:31:41.891" v="238" actId="6549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965d4e6a-fd22-4d0b-8bb9-2315d7bb356c" providerId="ADAL" clId="{900E0F0E-1155-4C21-9C49-108909DF1819}" dt="2021-06-01T08:25:08.897" v="16" actId="478"/>
          <ac:spMkLst>
            <pc:docMk/>
            <pc:sldMk cId="2925091645" sldId="2076136308"/>
            <ac:spMk id="20" creationId="{CA4615CD-0CA9-4FAE-8B9A-2C5BFD84FBBD}"/>
          </ac:spMkLst>
        </pc:spChg>
        <pc:spChg chg="add del mod">
          <ac:chgData name="Mikael Svenson" userId="965d4e6a-fd22-4d0b-8bb9-2315d7bb356c" providerId="ADAL" clId="{900E0F0E-1155-4C21-9C49-108909DF1819}" dt="2021-06-03T09:50:32.585" v="67" actId="478"/>
          <ac:spMkLst>
            <pc:docMk/>
            <pc:sldMk cId="2925091645" sldId="2076136308"/>
            <ac:spMk id="30" creationId="{411AB476-7CBB-4A4C-878C-F6579ABAC3F6}"/>
          </ac:spMkLst>
        </pc:spChg>
        <pc:picChg chg="mod">
          <ac:chgData name="Mikael Svenson" userId="965d4e6a-fd22-4d0b-8bb9-2315d7bb356c" providerId="ADAL" clId="{900E0F0E-1155-4C21-9C49-108909DF1819}" dt="2021-06-01T08:26:00.518" v="66" actId="1076"/>
          <ac:picMkLst>
            <pc:docMk/>
            <pc:sldMk cId="2925091645" sldId="2076136308"/>
            <ac:picMk id="4" creationId="{F5409098-B4AE-4FFF-8F49-123DBB19AAF0}"/>
          </ac:picMkLst>
        </pc:picChg>
      </pc:sldChg>
    </pc:docChg>
  </pc:docChgLst>
  <pc:docChgLst>
    <pc:chgData name="Vesa Juvonen" userId="c7243be1-99a3-4752-ab2a-0cf698cf8236" providerId="ADAL" clId="{F62B5916-F3B1-4205-B796-412823F67C43}"/>
    <pc:docChg chg="undo custSel addSld delSld modSld sldOrd modSection">
      <pc:chgData name="Vesa Juvonen" userId="c7243be1-99a3-4752-ab2a-0cf698cf8236" providerId="ADAL" clId="{F62B5916-F3B1-4205-B796-412823F67C43}" dt="2022-05-31T15:25:18.783" v="2309"/>
      <pc:docMkLst>
        <pc:docMk/>
      </pc:docMkLst>
      <pc:sldChg chg="addSp delSp modSp add mod modClrScheme chgLayout">
        <pc:chgData name="Vesa Juvonen" userId="c7243be1-99a3-4752-ab2a-0cf698cf8236" providerId="ADAL" clId="{F62B5916-F3B1-4205-B796-412823F67C43}" dt="2022-05-31T13:43:24.091" v="1826" actId="1076"/>
        <pc:sldMkLst>
          <pc:docMk/>
          <pc:sldMk cId="202295791" sldId="285"/>
        </pc:sldMkLst>
        <pc:spChg chg="add del mod ord">
          <ac:chgData name="Vesa Juvonen" userId="c7243be1-99a3-4752-ab2a-0cf698cf8236" providerId="ADAL" clId="{F62B5916-F3B1-4205-B796-412823F67C43}" dt="2022-05-31T13:43:03.707" v="1750" actId="700"/>
          <ac:spMkLst>
            <pc:docMk/>
            <pc:sldMk cId="202295791" sldId="285"/>
            <ac:spMk id="3" creationId="{79D5C64E-0827-0CCB-43A1-A1941664CFF3}"/>
          </ac:spMkLst>
        </pc:spChg>
        <pc:spChg chg="add mod ord">
          <ac:chgData name="Vesa Juvonen" userId="c7243be1-99a3-4752-ab2a-0cf698cf8236" providerId="ADAL" clId="{F62B5916-F3B1-4205-B796-412823F67C43}" dt="2022-05-31T13:43:24.091" v="1826" actId="1076"/>
          <ac:spMkLst>
            <pc:docMk/>
            <pc:sldMk cId="202295791" sldId="285"/>
            <ac:spMk id="5" creationId="{E861695C-4B5B-8650-09DF-3B4271A66454}"/>
          </ac:spMkLst>
        </pc:spChg>
        <pc:graphicFrameChg chg="mod modGraphic">
          <ac:chgData name="Vesa Juvonen" userId="c7243be1-99a3-4752-ab2a-0cf698cf8236" providerId="ADAL" clId="{F62B5916-F3B1-4205-B796-412823F67C43}" dt="2022-05-31T13:42:52.711" v="1748" actId="14100"/>
          <ac:graphicFrameMkLst>
            <pc:docMk/>
            <pc:sldMk cId="202295791" sldId="285"/>
            <ac:graphicFrameMk id="4" creationId="{2773FBA0-7290-1320-D4BD-E7B3CC47CD96}"/>
          </ac:graphicFrameMkLst>
        </pc:graphicFrame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2" creationId="{586C2CAE-9E71-0FFF-6F18-4A43E5FE45C5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6" creationId="{EE4E85D5-3D58-341F-E122-7FB28139BC9F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8" creationId="{5881476B-04DC-C244-7608-9DA4F2091B67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10" creationId="{4EB1BFFE-2716-DC0A-5CB6-9D28B0E4CCD2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14" creationId="{53D144BD-ABF4-4FDB-9AB6-406AF515CD3C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16" creationId="{FE1104F0-5901-C37F-7EB5-C817286E5549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18" creationId="{1139E0EA-B23B-ED2E-843B-02A621F1B933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20" creationId="{8FC85C9D-92DA-E4F1-E271-2D93BBBE7131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22" creationId="{0017836E-168E-6DB5-57BB-5DF95D500CA4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24" creationId="{20F9D027-B34D-0FE0-37C3-98087153CCBA}"/>
          </ac:picMkLst>
        </pc:picChg>
        <pc:picChg chg="mod">
          <ac:chgData name="Vesa Juvonen" userId="c7243be1-99a3-4752-ab2a-0cf698cf8236" providerId="ADAL" clId="{F62B5916-F3B1-4205-B796-412823F67C43}" dt="2022-05-31T13:42:48.176" v="1747" actId="1076"/>
          <ac:picMkLst>
            <pc:docMk/>
            <pc:sldMk cId="202295791" sldId="285"/>
            <ac:picMk id="26" creationId="{1A7B624E-BDD7-44C7-40FC-64D7C6292CBA}"/>
          </ac:picMkLst>
        </pc:picChg>
      </pc:sldChg>
      <pc:sldChg chg="addSp delSp modSp mod">
        <pc:chgData name="Vesa Juvonen" userId="c7243be1-99a3-4752-ab2a-0cf698cf8236" providerId="ADAL" clId="{F62B5916-F3B1-4205-B796-412823F67C43}" dt="2022-05-31T12:14:07.352" v="1103" actId="1076"/>
        <pc:sldMkLst>
          <pc:docMk/>
          <pc:sldMk cId="10702720" sldId="2079"/>
        </pc:sldMkLst>
        <pc:spChg chg="mod">
          <ac:chgData name="Vesa Juvonen" userId="c7243be1-99a3-4752-ab2a-0cf698cf8236" providerId="ADAL" clId="{F62B5916-F3B1-4205-B796-412823F67C43}" dt="2022-05-31T12:13:46.621" v="1097" actId="113"/>
          <ac:spMkLst>
            <pc:docMk/>
            <pc:sldMk cId="10702720" sldId="2079"/>
            <ac:spMk id="8" creationId="{00000000-0000-0000-0000-000000000000}"/>
          </ac:spMkLst>
        </pc:spChg>
        <pc:picChg chg="del mod">
          <ac:chgData name="Vesa Juvonen" userId="c7243be1-99a3-4752-ab2a-0cf698cf8236" providerId="ADAL" clId="{F62B5916-F3B1-4205-B796-412823F67C43}" dt="2022-05-31T12:13:08.669" v="1059" actId="478"/>
          <ac:picMkLst>
            <pc:docMk/>
            <pc:sldMk cId="10702720" sldId="2079"/>
            <ac:picMk id="4" creationId="{EECE4CDC-0D6F-EB83-6C91-12857E85DB26}"/>
          </ac:picMkLst>
        </pc:picChg>
        <pc:picChg chg="mod">
          <ac:chgData name="Vesa Juvonen" userId="c7243be1-99a3-4752-ab2a-0cf698cf8236" providerId="ADAL" clId="{F62B5916-F3B1-4205-B796-412823F67C43}" dt="2022-05-31T12:14:07.352" v="1103" actId="1076"/>
          <ac:picMkLst>
            <pc:docMk/>
            <pc:sldMk cId="10702720" sldId="2079"/>
            <ac:picMk id="10" creationId="{C6F1F73E-A912-2211-74EC-C8BF6A137937}"/>
          </ac:picMkLst>
        </pc:picChg>
        <pc:picChg chg="mod">
          <ac:chgData name="Vesa Juvonen" userId="c7243be1-99a3-4752-ab2a-0cf698cf8236" providerId="ADAL" clId="{F62B5916-F3B1-4205-B796-412823F67C43}" dt="2022-05-31T12:14:07.352" v="1103" actId="1076"/>
          <ac:picMkLst>
            <pc:docMk/>
            <pc:sldMk cId="10702720" sldId="2079"/>
            <ac:picMk id="12" creationId="{675A5F2F-8CC0-046F-22BB-DD0847944752}"/>
          </ac:picMkLst>
        </pc:picChg>
        <pc:picChg chg="add mod">
          <ac:chgData name="Vesa Juvonen" userId="c7243be1-99a3-4752-ab2a-0cf698cf8236" providerId="ADAL" clId="{F62B5916-F3B1-4205-B796-412823F67C43}" dt="2022-05-31T12:14:07.352" v="1103" actId="1076"/>
          <ac:picMkLst>
            <pc:docMk/>
            <pc:sldMk cId="10702720" sldId="2079"/>
            <ac:picMk id="1026" creationId="{4A28E441-5B7A-DC60-7C47-B593901140C7}"/>
          </ac:picMkLst>
        </pc:picChg>
      </pc:sldChg>
      <pc:sldChg chg="addSp delSp add mod modAnim">
        <pc:chgData name="Vesa Juvonen" userId="c7243be1-99a3-4752-ab2a-0cf698cf8236" providerId="ADAL" clId="{F62B5916-F3B1-4205-B796-412823F67C43}" dt="2022-05-31T15:24:34.124" v="2280"/>
        <pc:sldMkLst>
          <pc:docMk/>
          <pc:sldMk cId="1179465867" sldId="2083"/>
        </pc:sldMkLst>
        <pc:spChg chg="add del">
          <ac:chgData name="Vesa Juvonen" userId="c7243be1-99a3-4752-ab2a-0cf698cf8236" providerId="ADAL" clId="{F62B5916-F3B1-4205-B796-412823F67C43}" dt="2022-05-31T14:44:14.772" v="2259" actId="478"/>
          <ac:spMkLst>
            <pc:docMk/>
            <pc:sldMk cId="1179465867" sldId="2083"/>
            <ac:spMk id="71" creationId="{99D1C091-9ED3-7095-3BDE-5A7B0946F576}"/>
          </ac:spMkLst>
        </pc:spChg>
      </pc:sldChg>
      <pc:sldChg chg="addSp delSp modSp mod">
        <pc:chgData name="Vesa Juvonen" userId="c7243be1-99a3-4752-ab2a-0cf698cf8236" providerId="ADAL" clId="{F62B5916-F3B1-4205-B796-412823F67C43}" dt="2022-05-31T12:13:00.021" v="1058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F62B5916-F3B1-4205-B796-412823F67C43}" dt="2022-05-31T12:12:49.213" v="1053"/>
          <ac:spMkLst>
            <pc:docMk/>
            <pc:sldMk cId="778883926" sldId="2076136264"/>
            <ac:spMk id="14" creationId="{953584C8-8734-42EA-AD16-6AA2B405D249}"/>
          </ac:spMkLst>
        </pc:spChg>
        <pc:picChg chg="del mod">
          <ac:chgData name="Vesa Juvonen" userId="c7243be1-99a3-4752-ab2a-0cf698cf8236" providerId="ADAL" clId="{F62B5916-F3B1-4205-B796-412823F67C43}" dt="2022-05-31T12:12:51.389" v="1054" actId="478"/>
          <ac:picMkLst>
            <pc:docMk/>
            <pc:sldMk cId="778883926" sldId="2076136264"/>
            <ac:picMk id="3" creationId="{A8970F7F-FC2D-6C6A-5523-8FF9674EB99D}"/>
          </ac:picMkLst>
        </pc:picChg>
        <pc:picChg chg="mod">
          <ac:chgData name="Vesa Juvonen" userId="c7243be1-99a3-4752-ab2a-0cf698cf8236" providerId="ADAL" clId="{F62B5916-F3B1-4205-B796-412823F67C43}" dt="2022-05-31T12:12:57.207" v="1057" actId="1076"/>
          <ac:picMkLst>
            <pc:docMk/>
            <pc:sldMk cId="778883926" sldId="2076136264"/>
            <ac:picMk id="5" creationId="{5D52A98A-80FF-A7ED-FC2D-BFDCC65A4F82}"/>
          </ac:picMkLst>
        </pc:picChg>
        <pc:picChg chg="add mod">
          <ac:chgData name="Vesa Juvonen" userId="c7243be1-99a3-4752-ab2a-0cf698cf8236" providerId="ADAL" clId="{F62B5916-F3B1-4205-B796-412823F67C43}" dt="2022-05-31T12:13:00.021" v="1058" actId="1076"/>
          <ac:picMkLst>
            <pc:docMk/>
            <pc:sldMk cId="778883926" sldId="2076136264"/>
            <ac:picMk id="6" creationId="{4BC6C431-E828-7C62-1A3A-3BDF99A541D2}"/>
          </ac:picMkLst>
        </pc:picChg>
        <pc:picChg chg="mod">
          <ac:chgData name="Vesa Juvonen" userId="c7243be1-99a3-4752-ab2a-0cf698cf8236" providerId="ADAL" clId="{F62B5916-F3B1-4205-B796-412823F67C43}" dt="2022-05-31T12:12:57.207" v="1057" actId="1076"/>
          <ac:picMkLst>
            <pc:docMk/>
            <pc:sldMk cId="778883926" sldId="2076136264"/>
            <ac:picMk id="9" creationId="{63025775-2D5B-AC71-513D-B952CC1C9279}"/>
          </ac:picMkLst>
        </pc:picChg>
      </pc:sldChg>
      <pc:sldChg chg="add">
        <pc:chgData name="Vesa Juvonen" userId="c7243be1-99a3-4752-ab2a-0cf698cf8236" providerId="ADAL" clId="{F62B5916-F3B1-4205-B796-412823F67C43}" dt="2022-05-31T13:33:26.936" v="1722"/>
        <pc:sldMkLst>
          <pc:docMk/>
          <pc:sldMk cId="3715633141" sldId="2076138358"/>
        </pc:sldMkLst>
      </pc:sldChg>
      <pc:sldChg chg="add">
        <pc:chgData name="Vesa Juvonen" userId="c7243be1-99a3-4752-ab2a-0cf698cf8236" providerId="ADAL" clId="{F62B5916-F3B1-4205-B796-412823F67C43}" dt="2022-05-31T13:33:38.551" v="1723"/>
        <pc:sldMkLst>
          <pc:docMk/>
          <pc:sldMk cId="3148113558" sldId="2076138359"/>
        </pc:sldMkLst>
      </pc:sldChg>
      <pc:sldChg chg="add">
        <pc:chgData name="Vesa Juvonen" userId="c7243be1-99a3-4752-ab2a-0cf698cf8236" providerId="ADAL" clId="{F62B5916-F3B1-4205-B796-412823F67C43}" dt="2022-05-31T13:33:50.510" v="1724"/>
        <pc:sldMkLst>
          <pc:docMk/>
          <pc:sldMk cId="2740997352" sldId="2076138360"/>
        </pc:sldMkLst>
      </pc:sldChg>
      <pc:sldChg chg="add">
        <pc:chgData name="Vesa Juvonen" userId="c7243be1-99a3-4752-ab2a-0cf698cf8236" providerId="ADAL" clId="{F62B5916-F3B1-4205-B796-412823F67C43}" dt="2022-05-31T13:33:50.510" v="1724"/>
        <pc:sldMkLst>
          <pc:docMk/>
          <pc:sldMk cId="3615005905" sldId="2076138361"/>
        </pc:sldMkLst>
      </pc:sldChg>
      <pc:sldChg chg="add modAnim">
        <pc:chgData name="Vesa Juvonen" userId="c7243be1-99a3-4752-ab2a-0cf698cf8236" providerId="ADAL" clId="{F62B5916-F3B1-4205-B796-412823F67C43}" dt="2022-05-31T15:25:18.783" v="2309"/>
        <pc:sldMkLst>
          <pc:docMk/>
          <pc:sldMk cId="2092828861" sldId="2134805428"/>
        </pc:sldMkLst>
      </pc:sldChg>
      <pc:sldChg chg="modSp mod">
        <pc:chgData name="Vesa Juvonen" userId="c7243be1-99a3-4752-ab2a-0cf698cf8236" providerId="ADAL" clId="{F62B5916-F3B1-4205-B796-412823F67C43}" dt="2022-05-31T15:05:37.776" v="2276" actId="20577"/>
        <pc:sldMkLst>
          <pc:docMk/>
          <pc:sldMk cId="460153747" sldId="2134805598"/>
        </pc:sldMkLst>
        <pc:spChg chg="mod">
          <ac:chgData name="Vesa Juvonen" userId="c7243be1-99a3-4752-ab2a-0cf698cf8236" providerId="ADAL" clId="{F62B5916-F3B1-4205-B796-412823F67C43}" dt="2022-05-31T15:05:37.776" v="2276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modSp mod">
        <pc:chgData name="Vesa Juvonen" userId="c7243be1-99a3-4752-ab2a-0cf698cf8236" providerId="ADAL" clId="{F62B5916-F3B1-4205-B796-412823F67C43}" dt="2022-05-31T11:09:39.331" v="152" actId="14100"/>
        <pc:sldMkLst>
          <pc:docMk/>
          <pc:sldMk cId="4046856784" sldId="2134805599"/>
        </pc:sldMkLst>
        <pc:picChg chg="mod">
          <ac:chgData name="Vesa Juvonen" userId="c7243be1-99a3-4752-ab2a-0cf698cf8236" providerId="ADAL" clId="{F62B5916-F3B1-4205-B796-412823F67C43}" dt="2022-05-31T11:09:39.331" v="152" actId="14100"/>
          <ac:picMkLst>
            <pc:docMk/>
            <pc:sldMk cId="4046856784" sldId="2134805599"/>
            <ac:picMk id="4" creationId="{6FD6B9FE-9602-C3AB-7161-0DA0BCE84E98}"/>
          </ac:picMkLst>
        </pc:picChg>
      </pc:sldChg>
      <pc:sldChg chg="add del">
        <pc:chgData name="Vesa Juvonen" userId="c7243be1-99a3-4752-ab2a-0cf698cf8236" providerId="ADAL" clId="{F62B5916-F3B1-4205-B796-412823F67C43}" dt="2022-05-31T13:15:58.041" v="1710" actId="47"/>
        <pc:sldMkLst>
          <pc:docMk/>
          <pc:sldMk cId="3452186815" sldId="2134805611"/>
        </pc:sldMkLst>
      </pc:sldChg>
      <pc:sldChg chg="modSp add mod">
        <pc:chgData name="Vesa Juvonen" userId="c7243be1-99a3-4752-ab2a-0cf698cf8236" providerId="ADAL" clId="{F62B5916-F3B1-4205-B796-412823F67C43}" dt="2022-05-31T15:02:18.200" v="2275" actId="20577"/>
        <pc:sldMkLst>
          <pc:docMk/>
          <pc:sldMk cId="732832855" sldId="2141411588"/>
        </pc:sldMkLst>
        <pc:spChg chg="mod">
          <ac:chgData name="Vesa Juvonen" userId="c7243be1-99a3-4752-ab2a-0cf698cf8236" providerId="ADAL" clId="{F62B5916-F3B1-4205-B796-412823F67C43}" dt="2022-05-31T15:02:18.200" v="2275" actId="20577"/>
          <ac:spMkLst>
            <pc:docMk/>
            <pc:sldMk cId="732832855" sldId="2141411588"/>
            <ac:spMk id="26" creationId="{EB3DAEF1-7515-B525-3173-77A4A85295C4}"/>
          </ac:spMkLst>
        </pc:spChg>
      </pc:sldChg>
      <pc:sldChg chg="del">
        <pc:chgData name="Vesa Juvonen" userId="c7243be1-99a3-4752-ab2a-0cf698cf8236" providerId="ADAL" clId="{F62B5916-F3B1-4205-B796-412823F67C43}" dt="2022-05-31T11:09:05.471" v="151" actId="47"/>
        <pc:sldMkLst>
          <pc:docMk/>
          <pc:sldMk cId="898779474" sldId="2145707282"/>
        </pc:sldMkLst>
      </pc:sldChg>
      <pc:sldChg chg="addSp delSp modSp new mod modClrScheme chgLayout">
        <pc:chgData name="Vesa Juvonen" userId="c7243be1-99a3-4752-ab2a-0cf698cf8236" providerId="ADAL" clId="{F62B5916-F3B1-4205-B796-412823F67C43}" dt="2022-05-31T11:16:58.712" v="249" actId="1076"/>
        <pc:sldMkLst>
          <pc:docMk/>
          <pc:sldMk cId="3489973919" sldId="2145707282"/>
        </pc:sldMkLst>
        <pc:spChg chg="del mod ord">
          <ac:chgData name="Vesa Juvonen" userId="c7243be1-99a3-4752-ab2a-0cf698cf8236" providerId="ADAL" clId="{F62B5916-F3B1-4205-B796-412823F67C43}" dt="2022-05-31T11:16:30.201" v="154" actId="700"/>
          <ac:spMkLst>
            <pc:docMk/>
            <pc:sldMk cId="3489973919" sldId="2145707282"/>
            <ac:spMk id="2" creationId="{D4526AF0-C057-7222-A0C4-D34F064DBE54}"/>
          </ac:spMkLst>
        </pc:spChg>
        <pc:spChg chg="del">
          <ac:chgData name="Vesa Juvonen" userId="c7243be1-99a3-4752-ab2a-0cf698cf8236" providerId="ADAL" clId="{F62B5916-F3B1-4205-B796-412823F67C43}" dt="2022-05-31T11:16:30.201" v="154" actId="700"/>
          <ac:spMkLst>
            <pc:docMk/>
            <pc:sldMk cId="3489973919" sldId="2145707282"/>
            <ac:spMk id="3" creationId="{22D18E6B-8FC7-8EF4-55B0-A0D70F92815A}"/>
          </ac:spMkLst>
        </pc:spChg>
        <pc:spChg chg="add mod ord">
          <ac:chgData name="Vesa Juvonen" userId="c7243be1-99a3-4752-ab2a-0cf698cf8236" providerId="ADAL" clId="{F62B5916-F3B1-4205-B796-412823F67C43}" dt="2022-05-31T11:16:58.712" v="249" actId="1076"/>
          <ac:spMkLst>
            <pc:docMk/>
            <pc:sldMk cId="3489973919" sldId="2145707282"/>
            <ac:spMk id="4" creationId="{3111EDE1-2E4F-151F-C32F-B195F03659C0}"/>
          </ac:spMkLst>
        </pc:spChg>
        <pc:picChg chg="add mod">
          <ac:chgData name="Vesa Juvonen" userId="c7243be1-99a3-4752-ab2a-0cf698cf8236" providerId="ADAL" clId="{F62B5916-F3B1-4205-B796-412823F67C43}" dt="2022-05-31T11:16:52.904" v="247" actId="1076"/>
          <ac:picMkLst>
            <pc:docMk/>
            <pc:sldMk cId="3489973919" sldId="2145707282"/>
            <ac:picMk id="6" creationId="{C9B4212D-ED4E-6BEF-D371-1855C694885B}"/>
          </ac:picMkLst>
        </pc:picChg>
      </pc:sldChg>
      <pc:sldChg chg="addSp delSp modSp new del mod chgLayout">
        <pc:chgData name="Vesa Juvonen" userId="c7243be1-99a3-4752-ab2a-0cf698cf8236" providerId="ADAL" clId="{F62B5916-F3B1-4205-B796-412823F67C43}" dt="2022-05-31T12:48:53.863" v="1570" actId="47"/>
        <pc:sldMkLst>
          <pc:docMk/>
          <pc:sldMk cId="3895132926" sldId="2145707283"/>
        </pc:sldMkLst>
        <pc:spChg chg="del mod ord">
          <ac:chgData name="Vesa Juvonen" userId="c7243be1-99a3-4752-ab2a-0cf698cf8236" providerId="ADAL" clId="{F62B5916-F3B1-4205-B796-412823F67C43}" dt="2022-05-31T11:17:07.939" v="251" actId="700"/>
          <ac:spMkLst>
            <pc:docMk/>
            <pc:sldMk cId="3895132926" sldId="2145707283"/>
            <ac:spMk id="2" creationId="{A3EA34EB-2E56-1562-01EE-253774044107}"/>
          </ac:spMkLst>
        </pc:spChg>
        <pc:spChg chg="add mod ord">
          <ac:chgData name="Vesa Juvonen" userId="c7243be1-99a3-4752-ab2a-0cf698cf8236" providerId="ADAL" clId="{F62B5916-F3B1-4205-B796-412823F67C43}" dt="2022-05-31T11:33:25.660" v="960" actId="20577"/>
          <ac:spMkLst>
            <pc:docMk/>
            <pc:sldMk cId="3895132926" sldId="2145707283"/>
            <ac:spMk id="3" creationId="{31769577-E4BE-CB39-20D7-C86980607260}"/>
          </ac:spMkLst>
        </pc:spChg>
        <pc:spChg chg="add mod ord">
          <ac:chgData name="Vesa Juvonen" userId="c7243be1-99a3-4752-ab2a-0cf698cf8236" providerId="ADAL" clId="{F62B5916-F3B1-4205-B796-412823F67C43}" dt="2022-05-31T11:32:33.835" v="928" actId="167"/>
          <ac:spMkLst>
            <pc:docMk/>
            <pc:sldMk cId="3895132926" sldId="2145707283"/>
            <ac:spMk id="7" creationId="{F6A9FA82-3FA8-1CD8-2BEB-27F7824F15BD}"/>
          </ac:spMkLst>
        </pc:spChg>
        <pc:picChg chg="add ord">
          <ac:chgData name="Vesa Juvonen" userId="c7243be1-99a3-4752-ab2a-0cf698cf8236" providerId="ADAL" clId="{F62B5916-F3B1-4205-B796-412823F67C43}" dt="2022-05-31T11:32:36.115" v="929" actId="167"/>
          <ac:picMkLst>
            <pc:docMk/>
            <pc:sldMk cId="3895132926" sldId="2145707283"/>
            <ac:picMk id="5" creationId="{255F794C-6BFE-019B-DE96-CA9BAC728F98}"/>
          </ac:picMkLst>
        </pc:picChg>
      </pc:sldChg>
      <pc:sldChg chg="addSp delSp modSp add mod ord modClrScheme chgLayout">
        <pc:chgData name="Vesa Juvonen" userId="c7243be1-99a3-4752-ab2a-0cf698cf8236" providerId="ADAL" clId="{F62B5916-F3B1-4205-B796-412823F67C43}" dt="2022-05-31T12:14:51.900" v="1138" actId="20577"/>
        <pc:sldMkLst>
          <pc:docMk/>
          <pc:sldMk cId="1207722000" sldId="2145707284"/>
        </pc:sldMkLst>
        <pc:spChg chg="add del mod ord">
          <ac:chgData name="Vesa Juvonen" userId="c7243be1-99a3-4752-ab2a-0cf698cf8236" providerId="ADAL" clId="{F62B5916-F3B1-4205-B796-412823F67C43}" dt="2022-05-31T11:17:55.133" v="336" actId="700"/>
          <ac:spMkLst>
            <pc:docMk/>
            <pc:sldMk cId="1207722000" sldId="2145707284"/>
            <ac:spMk id="2" creationId="{89EB7DB7-600D-1CF2-4B7F-08DFB80FC4FC}"/>
          </ac:spMkLst>
        </pc:spChg>
        <pc:spChg chg="mod ord">
          <ac:chgData name="Vesa Juvonen" userId="c7243be1-99a3-4752-ab2a-0cf698cf8236" providerId="ADAL" clId="{F62B5916-F3B1-4205-B796-412823F67C43}" dt="2022-05-31T12:14:51.900" v="1138" actId="20577"/>
          <ac:spMkLst>
            <pc:docMk/>
            <pc:sldMk cId="1207722000" sldId="2145707284"/>
            <ac:spMk id="3" creationId="{31769577-E4BE-CB39-20D7-C86980607260}"/>
          </ac:spMkLst>
        </pc:spChg>
        <pc:spChg chg="add del mod ord">
          <ac:chgData name="Vesa Juvonen" userId="c7243be1-99a3-4752-ab2a-0cf698cf8236" providerId="ADAL" clId="{F62B5916-F3B1-4205-B796-412823F67C43}" dt="2022-05-31T12:11:22.378" v="968" actId="478"/>
          <ac:spMkLst>
            <pc:docMk/>
            <pc:sldMk cId="1207722000" sldId="2145707284"/>
            <ac:spMk id="4" creationId="{95293D96-AF7D-3690-7A15-D8E3FA0D21C7}"/>
          </ac:spMkLst>
        </pc:spChg>
        <pc:spChg chg="add del mod ord">
          <ac:chgData name="Vesa Juvonen" userId="c7243be1-99a3-4752-ab2a-0cf698cf8236" providerId="ADAL" clId="{F62B5916-F3B1-4205-B796-412823F67C43}" dt="2022-05-31T12:11:21.048" v="967" actId="478"/>
          <ac:spMkLst>
            <pc:docMk/>
            <pc:sldMk cId="1207722000" sldId="2145707284"/>
            <ac:spMk id="5" creationId="{731518D9-8D93-1C0E-9787-048DD8C0D331}"/>
          </ac:spMkLst>
        </pc:spChg>
        <pc:spChg chg="add del mod ord">
          <ac:chgData name="Vesa Juvonen" userId="c7243be1-99a3-4752-ab2a-0cf698cf8236" providerId="ADAL" clId="{F62B5916-F3B1-4205-B796-412823F67C43}" dt="2022-05-31T11:19:45.779" v="529" actId="478"/>
          <ac:spMkLst>
            <pc:docMk/>
            <pc:sldMk cId="1207722000" sldId="2145707284"/>
            <ac:spMk id="8" creationId="{26DF16E9-3D15-5354-6B07-7D49542065AF}"/>
          </ac:spMkLst>
        </pc:spChg>
        <pc:spChg chg="add mod ord">
          <ac:chgData name="Vesa Juvonen" userId="c7243be1-99a3-4752-ab2a-0cf698cf8236" providerId="ADAL" clId="{F62B5916-F3B1-4205-B796-412823F67C43}" dt="2022-05-31T12:12:18.050" v="1042" actId="207"/>
          <ac:spMkLst>
            <pc:docMk/>
            <pc:sldMk cId="1207722000" sldId="2145707284"/>
            <ac:spMk id="12" creationId="{8E7D61F4-575D-36D1-FDA6-7C4FE0C72887}"/>
          </ac:spMkLst>
        </pc:spChg>
        <pc:spChg chg="add del mod">
          <ac:chgData name="Vesa Juvonen" userId="c7243be1-99a3-4752-ab2a-0cf698cf8236" providerId="ADAL" clId="{F62B5916-F3B1-4205-B796-412823F67C43}" dt="2022-05-31T12:11:25.883" v="969" actId="700"/>
          <ac:spMkLst>
            <pc:docMk/>
            <pc:sldMk cId="1207722000" sldId="2145707284"/>
            <ac:spMk id="14" creationId="{B743EDFA-4FC1-6CA3-EBA2-FE48240E84CE}"/>
          </ac:spMkLst>
        </pc:spChg>
        <pc:spChg chg="add del mod">
          <ac:chgData name="Vesa Juvonen" userId="c7243be1-99a3-4752-ab2a-0cf698cf8236" providerId="ADAL" clId="{F62B5916-F3B1-4205-B796-412823F67C43}" dt="2022-05-31T12:11:25.883" v="969" actId="700"/>
          <ac:spMkLst>
            <pc:docMk/>
            <pc:sldMk cId="1207722000" sldId="2145707284"/>
            <ac:spMk id="16" creationId="{996655A1-54FC-50CD-7CB5-024D4B0122FD}"/>
          </ac:spMkLst>
        </pc:spChg>
        <pc:picChg chg="add del mod ord">
          <ac:chgData name="Vesa Juvonen" userId="c7243be1-99a3-4752-ab2a-0cf698cf8236" providerId="ADAL" clId="{F62B5916-F3B1-4205-B796-412823F67C43}" dt="2022-05-31T11:19:45.779" v="529" actId="478"/>
          <ac:picMkLst>
            <pc:docMk/>
            <pc:sldMk cId="1207722000" sldId="2145707284"/>
            <ac:picMk id="7" creationId="{284C4BE1-6B92-A31B-5FCE-6FBF515511BC}"/>
          </ac:picMkLst>
        </pc:picChg>
        <pc:picChg chg="add ord">
          <ac:chgData name="Vesa Juvonen" userId="c7243be1-99a3-4752-ab2a-0cf698cf8236" providerId="ADAL" clId="{F62B5916-F3B1-4205-B796-412823F67C43}" dt="2022-05-31T11:19:55.085" v="533" actId="167"/>
          <ac:picMkLst>
            <pc:docMk/>
            <pc:sldMk cId="1207722000" sldId="2145707284"/>
            <ac:picMk id="10" creationId="{4BF88447-E71B-F2DF-724F-6E96DC8F7E70}"/>
          </ac:picMkLst>
        </pc:picChg>
      </pc:sldChg>
      <pc:sldChg chg="new del">
        <pc:chgData name="Vesa Juvonen" userId="c7243be1-99a3-4752-ab2a-0cf698cf8236" providerId="ADAL" clId="{F62B5916-F3B1-4205-B796-412823F67C43}" dt="2022-05-31T12:11:15.088" v="966" actId="47"/>
        <pc:sldMkLst>
          <pc:docMk/>
          <pc:sldMk cId="1998246223" sldId="2145707285"/>
        </pc:sldMkLst>
      </pc:sldChg>
      <pc:sldChg chg="modSp add del mod">
        <pc:chgData name="Vesa Juvonen" userId="c7243be1-99a3-4752-ab2a-0cf698cf8236" providerId="ADAL" clId="{F62B5916-F3B1-4205-B796-412823F67C43}" dt="2022-05-31T12:10:59.079" v="963" actId="47"/>
        <pc:sldMkLst>
          <pc:docMk/>
          <pc:sldMk cId="3919875163" sldId="2145707285"/>
        </pc:sldMkLst>
        <pc:spChg chg="mod">
          <ac:chgData name="Vesa Juvonen" userId="c7243be1-99a3-4752-ab2a-0cf698cf8236" providerId="ADAL" clId="{F62B5916-F3B1-4205-B796-412823F67C43}" dt="2022-05-31T11:32:28.015" v="927" actId="20577"/>
          <ac:spMkLst>
            <pc:docMk/>
            <pc:sldMk cId="3919875163" sldId="2145707285"/>
            <ac:spMk id="3" creationId="{31769577-E4BE-CB39-20D7-C86980607260}"/>
          </ac:spMkLst>
        </pc:spChg>
        <pc:spChg chg="mod">
          <ac:chgData name="Vesa Juvonen" userId="c7243be1-99a3-4752-ab2a-0cf698cf8236" providerId="ADAL" clId="{F62B5916-F3B1-4205-B796-412823F67C43}" dt="2022-05-31T11:32:42.940" v="931" actId="403"/>
          <ac:spMkLst>
            <pc:docMk/>
            <pc:sldMk cId="3919875163" sldId="2145707285"/>
            <ac:spMk id="4" creationId="{95293D96-AF7D-3690-7A15-D8E3FA0D21C7}"/>
          </ac:spMkLst>
        </pc:spChg>
        <pc:spChg chg="mod">
          <ac:chgData name="Vesa Juvonen" userId="c7243be1-99a3-4752-ab2a-0cf698cf8236" providerId="ADAL" clId="{F62B5916-F3B1-4205-B796-412823F67C43}" dt="2022-05-31T11:32:46.153" v="933" actId="403"/>
          <ac:spMkLst>
            <pc:docMk/>
            <pc:sldMk cId="3919875163" sldId="2145707285"/>
            <ac:spMk id="5" creationId="{731518D9-8D93-1C0E-9787-048DD8C0D331}"/>
          </ac:spMkLst>
        </pc:spChg>
      </pc:sldChg>
      <pc:sldChg chg="modSp add mod">
        <pc:chgData name="Vesa Juvonen" userId="c7243be1-99a3-4752-ab2a-0cf698cf8236" providerId="ADAL" clId="{F62B5916-F3B1-4205-B796-412823F67C43}" dt="2022-05-31T13:06:48.135" v="1703" actId="20577"/>
        <pc:sldMkLst>
          <pc:docMk/>
          <pc:sldMk cId="3800984617" sldId="2145707286"/>
        </pc:sldMkLst>
        <pc:spChg chg="mod">
          <ac:chgData name="Vesa Juvonen" userId="c7243be1-99a3-4752-ab2a-0cf698cf8236" providerId="ADAL" clId="{F62B5916-F3B1-4205-B796-412823F67C43}" dt="2022-05-31T12:47:38.556" v="1569"/>
          <ac:spMkLst>
            <pc:docMk/>
            <pc:sldMk cId="3800984617" sldId="2145707286"/>
            <ac:spMk id="4" creationId="{95293D96-AF7D-3690-7A15-D8E3FA0D21C7}"/>
          </ac:spMkLst>
        </pc:spChg>
        <pc:spChg chg="mod">
          <ac:chgData name="Vesa Juvonen" userId="c7243be1-99a3-4752-ab2a-0cf698cf8236" providerId="ADAL" clId="{F62B5916-F3B1-4205-B796-412823F67C43}" dt="2022-05-31T13:06:48.135" v="1703" actId="20577"/>
          <ac:spMkLst>
            <pc:docMk/>
            <pc:sldMk cId="3800984617" sldId="2145707286"/>
            <ac:spMk id="5" creationId="{731518D9-8D93-1C0E-9787-048DD8C0D331}"/>
          </ac:spMkLst>
        </pc:spChg>
      </pc:sldChg>
      <pc:sldChg chg="add">
        <pc:chgData name="Vesa Juvonen" userId="c7243be1-99a3-4752-ab2a-0cf698cf8236" providerId="ADAL" clId="{F62B5916-F3B1-4205-B796-412823F67C43}" dt="2022-05-31T12:12:27.944" v="1044"/>
        <pc:sldMkLst>
          <pc:docMk/>
          <pc:sldMk cId="456655304" sldId="2145707287"/>
        </pc:sldMkLst>
      </pc:sldChg>
      <pc:sldChg chg="add ord modAnim">
        <pc:chgData name="Vesa Juvonen" userId="c7243be1-99a3-4752-ab2a-0cf698cf8236" providerId="ADAL" clId="{F62B5916-F3B1-4205-B796-412823F67C43}" dt="2022-05-31T15:25:04.663" v="2301"/>
        <pc:sldMkLst>
          <pc:docMk/>
          <pc:sldMk cId="1884097429" sldId="2147470139"/>
        </pc:sldMkLst>
      </pc:sldChg>
      <pc:sldChg chg="addSp modSp add mod modAnim">
        <pc:chgData name="Vesa Juvonen" userId="c7243be1-99a3-4752-ab2a-0cf698cf8236" providerId="ADAL" clId="{F62B5916-F3B1-4205-B796-412823F67C43}" dt="2022-05-31T14:39:42.899" v="2255" actId="14100"/>
        <pc:sldMkLst>
          <pc:docMk/>
          <pc:sldMk cId="4205408924" sldId="2147470668"/>
        </pc:sldMkLst>
        <pc:spChg chg="add mod ord">
          <ac:chgData name="Vesa Juvonen" userId="c7243be1-99a3-4752-ab2a-0cf698cf8236" providerId="ADAL" clId="{F62B5916-F3B1-4205-B796-412823F67C43}" dt="2022-05-31T14:39:30.697" v="2253" actId="167"/>
          <ac:spMkLst>
            <pc:docMk/>
            <pc:sldMk cId="4205408924" sldId="2147470668"/>
            <ac:spMk id="2" creationId="{92A4C22B-9246-EF97-426E-93F4504F321A}"/>
          </ac:spMkLst>
        </pc:spChg>
        <pc:spChg chg="mod ord">
          <ac:chgData name="Vesa Juvonen" userId="c7243be1-99a3-4752-ab2a-0cf698cf8236" providerId="ADAL" clId="{F62B5916-F3B1-4205-B796-412823F67C43}" dt="2022-05-31T14:39:00.690" v="2248" actId="166"/>
          <ac:spMkLst>
            <pc:docMk/>
            <pc:sldMk cId="4205408924" sldId="2147470668"/>
            <ac:spMk id="3" creationId="{4D9FFD2B-7A64-B343-AFBA-CBE801C7106E}"/>
          </ac:spMkLst>
        </pc:spChg>
        <pc:picChg chg="mod ord">
          <ac:chgData name="Vesa Juvonen" userId="c7243be1-99a3-4752-ab2a-0cf698cf8236" providerId="ADAL" clId="{F62B5916-F3B1-4205-B796-412823F67C43}" dt="2022-05-31T14:39:42.899" v="2255" actId="14100"/>
          <ac:picMkLst>
            <pc:docMk/>
            <pc:sldMk cId="4205408924" sldId="2147470668"/>
            <ac:picMk id="4" creationId="{48AFE931-EB68-06E8-2FF1-78E87FE1F934}"/>
          </ac:picMkLst>
        </pc:picChg>
      </pc:sldChg>
      <pc:sldChg chg="add">
        <pc:chgData name="Vesa Juvonen" userId="c7243be1-99a3-4752-ab2a-0cf698cf8236" providerId="ADAL" clId="{F62B5916-F3B1-4205-B796-412823F67C43}" dt="2022-05-31T13:26:35.789" v="1719"/>
        <pc:sldMkLst>
          <pc:docMk/>
          <pc:sldMk cId="3951763919" sldId="2147471224"/>
        </pc:sldMkLst>
      </pc:sldChg>
      <pc:sldChg chg="add">
        <pc:chgData name="Vesa Juvonen" userId="c7243be1-99a3-4752-ab2a-0cf698cf8236" providerId="ADAL" clId="{F62B5916-F3B1-4205-B796-412823F67C43}" dt="2022-05-31T13:32:40.052" v="1721"/>
        <pc:sldMkLst>
          <pc:docMk/>
          <pc:sldMk cId="4120346359" sldId="2147471225"/>
        </pc:sldMkLst>
      </pc:sldChg>
      <pc:sldChg chg="add">
        <pc:chgData name="Vesa Juvonen" userId="c7243be1-99a3-4752-ab2a-0cf698cf8236" providerId="ADAL" clId="{F62B5916-F3B1-4205-B796-412823F67C43}" dt="2022-05-31T12:19:11.568" v="1146"/>
        <pc:sldMkLst>
          <pc:docMk/>
          <pc:sldMk cId="3863947714" sldId="2147471239"/>
        </pc:sldMkLst>
      </pc:sldChg>
      <pc:sldChg chg="add ord">
        <pc:chgData name="Vesa Juvonen" userId="c7243be1-99a3-4752-ab2a-0cf698cf8236" providerId="ADAL" clId="{F62B5916-F3B1-4205-B796-412823F67C43}" dt="2022-05-31T12:29:35.248" v="1469"/>
        <pc:sldMkLst>
          <pc:docMk/>
          <pc:sldMk cId="994944742" sldId="2147471249"/>
        </pc:sldMkLst>
      </pc:sldChg>
      <pc:sldChg chg="add">
        <pc:chgData name="Vesa Juvonen" userId="c7243be1-99a3-4752-ab2a-0cf698cf8236" providerId="ADAL" clId="{F62B5916-F3B1-4205-B796-412823F67C43}" dt="2022-05-31T12:19:11.568" v="1146"/>
        <pc:sldMkLst>
          <pc:docMk/>
          <pc:sldMk cId="2316662882" sldId="2147471259"/>
        </pc:sldMkLst>
      </pc:sldChg>
      <pc:sldChg chg="add">
        <pc:chgData name="Vesa Juvonen" userId="c7243be1-99a3-4752-ab2a-0cf698cf8236" providerId="ADAL" clId="{F62B5916-F3B1-4205-B796-412823F67C43}" dt="2022-05-31T12:16:55.888" v="1145"/>
        <pc:sldMkLst>
          <pc:docMk/>
          <pc:sldMk cId="2966967111" sldId="2147471266"/>
        </pc:sldMkLst>
      </pc:sldChg>
      <pc:sldChg chg="add">
        <pc:chgData name="Vesa Juvonen" userId="c7243be1-99a3-4752-ab2a-0cf698cf8236" providerId="ADAL" clId="{F62B5916-F3B1-4205-B796-412823F67C43}" dt="2022-05-31T13:36:23.572" v="1728"/>
        <pc:sldMkLst>
          <pc:docMk/>
          <pc:sldMk cId="2930041166" sldId="2147471277"/>
        </pc:sldMkLst>
      </pc:sldChg>
      <pc:sldChg chg="add">
        <pc:chgData name="Vesa Juvonen" userId="c7243be1-99a3-4752-ab2a-0cf698cf8236" providerId="ADAL" clId="{F62B5916-F3B1-4205-B796-412823F67C43}" dt="2022-05-31T13:36:23.572" v="1728"/>
        <pc:sldMkLst>
          <pc:docMk/>
          <pc:sldMk cId="738576791" sldId="2147471278"/>
        </pc:sldMkLst>
      </pc:sldChg>
      <pc:sldChg chg="add">
        <pc:chgData name="Vesa Juvonen" userId="c7243be1-99a3-4752-ab2a-0cf698cf8236" providerId="ADAL" clId="{F62B5916-F3B1-4205-B796-412823F67C43}" dt="2022-05-31T13:27:28.040" v="1720"/>
        <pc:sldMkLst>
          <pc:docMk/>
          <pc:sldMk cId="191622702" sldId="2147471306"/>
        </pc:sldMkLst>
      </pc:sldChg>
      <pc:sldChg chg="add">
        <pc:chgData name="Vesa Juvonen" userId="c7243be1-99a3-4752-ab2a-0cf698cf8236" providerId="ADAL" clId="{F62B5916-F3B1-4205-B796-412823F67C43}" dt="2022-05-31T13:27:28.040" v="1720"/>
        <pc:sldMkLst>
          <pc:docMk/>
          <pc:sldMk cId="1466932652" sldId="2147471307"/>
        </pc:sldMkLst>
      </pc:sldChg>
      <pc:sldChg chg="add">
        <pc:chgData name="Vesa Juvonen" userId="c7243be1-99a3-4752-ab2a-0cf698cf8236" providerId="ADAL" clId="{F62B5916-F3B1-4205-B796-412823F67C43}" dt="2022-05-31T13:27:28.040" v="1720"/>
        <pc:sldMkLst>
          <pc:docMk/>
          <pc:sldMk cId="1318819710" sldId="2147471309"/>
        </pc:sldMkLst>
      </pc:sldChg>
      <pc:sldChg chg="add">
        <pc:chgData name="Vesa Juvonen" userId="c7243be1-99a3-4752-ab2a-0cf698cf8236" providerId="ADAL" clId="{F62B5916-F3B1-4205-B796-412823F67C43}" dt="2022-05-31T13:36:23.572" v="1728"/>
        <pc:sldMkLst>
          <pc:docMk/>
          <pc:sldMk cId="3170912398" sldId="2147471325"/>
        </pc:sldMkLst>
      </pc:sldChg>
      <pc:sldChg chg="add">
        <pc:chgData name="Vesa Juvonen" userId="c7243be1-99a3-4752-ab2a-0cf698cf8236" providerId="ADAL" clId="{F62B5916-F3B1-4205-B796-412823F67C43}" dt="2022-05-31T13:36:23.572" v="1728"/>
        <pc:sldMkLst>
          <pc:docMk/>
          <pc:sldMk cId="1224584108" sldId="2147471326"/>
        </pc:sldMkLst>
      </pc:sldChg>
      <pc:sldChg chg="modSp add mod setBg">
        <pc:chgData name="Vesa Juvonen" userId="c7243be1-99a3-4752-ab2a-0cf698cf8236" providerId="ADAL" clId="{F62B5916-F3B1-4205-B796-412823F67C43}" dt="2022-05-31T13:35:40.770" v="1727" actId="1076"/>
        <pc:sldMkLst>
          <pc:docMk/>
          <pc:sldMk cId="3128929969" sldId="2147471390"/>
        </pc:sldMkLst>
        <pc:spChg chg="mod">
          <ac:chgData name="Vesa Juvonen" userId="c7243be1-99a3-4752-ab2a-0cf698cf8236" providerId="ADAL" clId="{F62B5916-F3B1-4205-B796-412823F67C43}" dt="2022-05-31T13:35:40.770" v="1727" actId="1076"/>
          <ac:spMkLst>
            <pc:docMk/>
            <pc:sldMk cId="3128929969" sldId="2147471390"/>
            <ac:spMk id="13" creationId="{CE596C7D-B6E3-4FF6-8EDE-297F1873DFA6}"/>
          </ac:spMkLst>
        </pc:spChg>
        <pc:spChg chg="mod">
          <ac:chgData name="Vesa Juvonen" userId="c7243be1-99a3-4752-ab2a-0cf698cf8236" providerId="ADAL" clId="{F62B5916-F3B1-4205-B796-412823F67C43}" dt="2022-05-31T13:35:40.770" v="1727" actId="1076"/>
          <ac:spMkLst>
            <pc:docMk/>
            <pc:sldMk cId="3128929969" sldId="2147471390"/>
            <ac:spMk id="26" creationId="{6D9D1FF3-01CC-4C95-A5D8-02725F687E85}"/>
          </ac:spMkLst>
        </pc:spChg>
        <pc:grpChg chg="mod">
          <ac:chgData name="Vesa Juvonen" userId="c7243be1-99a3-4752-ab2a-0cf698cf8236" providerId="ADAL" clId="{F62B5916-F3B1-4205-B796-412823F67C43}" dt="2022-05-31T13:35:40.770" v="1727" actId="1076"/>
          <ac:grpSpMkLst>
            <pc:docMk/>
            <pc:sldMk cId="3128929969" sldId="2147471390"/>
            <ac:grpSpMk id="18" creationId="{0A47CADC-660A-4363-8570-81AD9CE3C346}"/>
          </ac:grpSpMkLst>
        </pc:grpChg>
        <pc:grpChg chg="mod">
          <ac:chgData name="Vesa Juvonen" userId="c7243be1-99a3-4752-ab2a-0cf698cf8236" providerId="ADAL" clId="{F62B5916-F3B1-4205-B796-412823F67C43}" dt="2022-05-31T13:35:40.770" v="1727" actId="1076"/>
          <ac:grpSpMkLst>
            <pc:docMk/>
            <pc:sldMk cId="3128929969" sldId="2147471390"/>
            <ac:grpSpMk id="27" creationId="{0B23D191-A34E-4911-928B-6A475D18C884}"/>
          </ac:grpSpMkLst>
        </pc:grpChg>
        <pc:picChg chg="mod">
          <ac:chgData name="Vesa Juvonen" userId="c7243be1-99a3-4752-ab2a-0cf698cf8236" providerId="ADAL" clId="{F62B5916-F3B1-4205-B796-412823F67C43}" dt="2022-05-31T13:35:40.770" v="1727" actId="1076"/>
          <ac:picMkLst>
            <pc:docMk/>
            <pc:sldMk cId="3128929969" sldId="2147471390"/>
            <ac:picMk id="23" creationId="{0D67436F-2FA5-4551-9D72-D5DEED71E6D8}"/>
          </ac:picMkLst>
        </pc:picChg>
      </pc:sldChg>
      <pc:sldChg chg="add">
        <pc:chgData name="Vesa Juvonen" userId="c7243be1-99a3-4752-ab2a-0cf698cf8236" providerId="ADAL" clId="{F62B5916-F3B1-4205-B796-412823F67C43}" dt="2022-05-31T13:14:39.464" v="1707"/>
        <pc:sldMkLst>
          <pc:docMk/>
          <pc:sldMk cId="2579627334" sldId="2147477688"/>
        </pc:sldMkLst>
      </pc:sldChg>
      <pc:sldChg chg="add">
        <pc:chgData name="Vesa Juvonen" userId="c7243be1-99a3-4752-ab2a-0cf698cf8236" providerId="ADAL" clId="{F62B5916-F3B1-4205-B796-412823F67C43}" dt="2022-05-31T12:15:49.752" v="1141"/>
        <pc:sldMkLst>
          <pc:docMk/>
          <pc:sldMk cId="1523578856" sldId="2147477694"/>
        </pc:sldMkLst>
      </pc:sldChg>
      <pc:sldChg chg="add modNotesTx">
        <pc:chgData name="Vesa Juvonen" userId="c7243be1-99a3-4752-ab2a-0cf698cf8236" providerId="ADAL" clId="{F62B5916-F3B1-4205-B796-412823F67C43}" dt="2022-05-31T12:28:32.158" v="1331" actId="20577"/>
        <pc:sldMkLst>
          <pc:docMk/>
          <pc:sldMk cId="2795154840" sldId="2147477707"/>
        </pc:sldMkLst>
      </pc:sldChg>
      <pc:sldChg chg="add modAnim">
        <pc:chgData name="Vesa Juvonen" userId="c7243be1-99a3-4752-ab2a-0cf698cf8236" providerId="ADAL" clId="{F62B5916-F3B1-4205-B796-412823F67C43}" dt="2022-05-31T14:41:08.206" v="2257"/>
        <pc:sldMkLst>
          <pc:docMk/>
          <pc:sldMk cId="2181763014" sldId="2147477719"/>
        </pc:sldMkLst>
      </pc:sldChg>
      <pc:sldChg chg="add">
        <pc:chgData name="Vesa Juvonen" userId="c7243be1-99a3-4752-ab2a-0cf698cf8236" providerId="ADAL" clId="{F62B5916-F3B1-4205-B796-412823F67C43}" dt="2022-05-31T12:15:12.508" v="1139"/>
        <pc:sldMkLst>
          <pc:docMk/>
          <pc:sldMk cId="2930275567" sldId="2147477732"/>
        </pc:sldMkLst>
      </pc:sldChg>
      <pc:sldChg chg="add modNotesTx">
        <pc:chgData name="Vesa Juvonen" userId="c7243be1-99a3-4752-ab2a-0cf698cf8236" providerId="ADAL" clId="{F62B5916-F3B1-4205-B796-412823F67C43}" dt="2022-05-31T12:29:22.992" v="1467" actId="20577"/>
        <pc:sldMkLst>
          <pc:docMk/>
          <pc:sldMk cId="2127718682" sldId="2147477740"/>
        </pc:sldMkLst>
      </pc:sldChg>
      <pc:sldChg chg="add">
        <pc:chgData name="Vesa Juvonen" userId="c7243be1-99a3-4752-ab2a-0cf698cf8236" providerId="ADAL" clId="{F62B5916-F3B1-4205-B796-412823F67C43}" dt="2022-05-31T12:16:35.045" v="1144"/>
        <pc:sldMkLst>
          <pc:docMk/>
          <pc:sldMk cId="2984441672" sldId="2147477751"/>
        </pc:sldMkLst>
      </pc:sldChg>
      <pc:sldChg chg="modSp add mod">
        <pc:chgData name="Vesa Juvonen" userId="c7243be1-99a3-4752-ab2a-0cf698cf8236" providerId="ADAL" clId="{F62B5916-F3B1-4205-B796-412823F67C43}" dt="2022-05-31T12:32:28.032" v="1502" actId="20577"/>
        <pc:sldMkLst>
          <pc:docMk/>
          <pc:sldMk cId="3873578095" sldId="2147477752"/>
        </pc:sldMkLst>
        <pc:spChg chg="mod">
          <ac:chgData name="Vesa Juvonen" userId="c7243be1-99a3-4752-ab2a-0cf698cf8236" providerId="ADAL" clId="{F62B5916-F3B1-4205-B796-412823F67C43}" dt="2022-05-31T12:32:28.032" v="1502" actId="20577"/>
          <ac:spMkLst>
            <pc:docMk/>
            <pc:sldMk cId="3873578095" sldId="2147477752"/>
            <ac:spMk id="3" creationId="{31769577-E4BE-CB39-20D7-C86980607260}"/>
          </ac:spMkLst>
        </pc:spChg>
        <pc:spChg chg="mod">
          <ac:chgData name="Vesa Juvonen" userId="c7243be1-99a3-4752-ab2a-0cf698cf8236" providerId="ADAL" clId="{F62B5916-F3B1-4205-B796-412823F67C43}" dt="2022-05-31T12:32:22.625" v="1471" actId="1076"/>
          <ac:spMkLst>
            <pc:docMk/>
            <pc:sldMk cId="3873578095" sldId="2147477752"/>
            <ac:spMk id="12" creationId="{8E7D61F4-575D-36D1-FDA6-7C4FE0C72887}"/>
          </ac:spMkLst>
        </pc:spChg>
      </pc:sldChg>
      <pc:sldChg chg="modSp add mod">
        <pc:chgData name="Vesa Juvonen" userId="c7243be1-99a3-4752-ab2a-0cf698cf8236" providerId="ADAL" clId="{F62B5916-F3B1-4205-B796-412823F67C43}" dt="2022-05-31T12:32:40.370" v="1554" actId="20577"/>
        <pc:sldMkLst>
          <pc:docMk/>
          <pc:sldMk cId="228247112" sldId="2147477753"/>
        </pc:sldMkLst>
        <pc:spChg chg="mod">
          <ac:chgData name="Vesa Juvonen" userId="c7243be1-99a3-4752-ab2a-0cf698cf8236" providerId="ADAL" clId="{F62B5916-F3B1-4205-B796-412823F67C43}" dt="2022-05-31T12:32:40.370" v="1554" actId="20577"/>
          <ac:spMkLst>
            <pc:docMk/>
            <pc:sldMk cId="228247112" sldId="2147477753"/>
            <ac:spMk id="3" creationId="{31769577-E4BE-CB39-20D7-C86980607260}"/>
          </ac:spMkLst>
        </pc:spChg>
      </pc:sldChg>
      <pc:sldChg chg="delSp modSp add mod">
        <pc:chgData name="Vesa Juvonen" userId="c7243be1-99a3-4752-ab2a-0cf698cf8236" providerId="ADAL" clId="{F62B5916-F3B1-4205-B796-412823F67C43}" dt="2022-05-31T13:40:50.983" v="1745" actId="20577"/>
        <pc:sldMkLst>
          <pc:docMk/>
          <pc:sldMk cId="4087041533" sldId="2147477754"/>
        </pc:sldMkLst>
        <pc:spChg chg="mod">
          <ac:chgData name="Vesa Juvonen" userId="c7243be1-99a3-4752-ab2a-0cf698cf8236" providerId="ADAL" clId="{F62B5916-F3B1-4205-B796-412823F67C43}" dt="2022-05-31T13:40:21.355" v="1730" actId="20577"/>
          <ac:spMkLst>
            <pc:docMk/>
            <pc:sldMk cId="4087041533" sldId="2147477754"/>
            <ac:spMk id="2" creationId="{00000000-0000-0000-0000-000000000000}"/>
          </ac:spMkLst>
        </pc:spChg>
        <pc:spChg chg="mod">
          <ac:chgData name="Vesa Juvonen" userId="c7243be1-99a3-4752-ab2a-0cf698cf8236" providerId="ADAL" clId="{F62B5916-F3B1-4205-B796-412823F67C43}" dt="2022-05-31T13:40:50.983" v="1745" actId="20577"/>
          <ac:spMkLst>
            <pc:docMk/>
            <pc:sldMk cId="4087041533" sldId="2147477754"/>
            <ac:spMk id="12" creationId="{24EC370B-AF62-4FF0-9567-91771F6DF07D}"/>
          </ac:spMkLst>
        </pc:spChg>
        <pc:spChg chg="del">
          <ac:chgData name="Vesa Juvonen" userId="c7243be1-99a3-4752-ab2a-0cf698cf8236" providerId="ADAL" clId="{F62B5916-F3B1-4205-B796-412823F67C43}" dt="2022-05-31T13:15:55.539" v="1709" actId="478"/>
          <ac:spMkLst>
            <pc:docMk/>
            <pc:sldMk cId="4087041533" sldId="2147477754"/>
            <ac:spMk id="13" creationId="{80CA0079-D6BC-67DC-773E-FBBA09D53C81}"/>
          </ac:spMkLst>
        </pc:spChg>
      </pc:sldChg>
      <pc:sldChg chg="addSp delSp modSp new mod modAnim chgLayout">
        <pc:chgData name="Vesa Juvonen" userId="c7243be1-99a3-4752-ab2a-0cf698cf8236" providerId="ADAL" clId="{F62B5916-F3B1-4205-B796-412823F67C43}" dt="2022-05-31T13:17:48.685" v="1718" actId="1076"/>
        <pc:sldMkLst>
          <pc:docMk/>
          <pc:sldMk cId="2010264565" sldId="2147477755"/>
        </pc:sldMkLst>
        <pc:spChg chg="del">
          <ac:chgData name="Vesa Juvonen" userId="c7243be1-99a3-4752-ab2a-0cf698cf8236" providerId="ADAL" clId="{F62B5916-F3B1-4205-B796-412823F67C43}" dt="2022-05-31T13:16:56.472" v="1712" actId="700"/>
          <ac:spMkLst>
            <pc:docMk/>
            <pc:sldMk cId="2010264565" sldId="2147477755"/>
            <ac:spMk id="2" creationId="{59AE50B7-2E1B-4B50-8724-60593CC5A536}"/>
          </ac:spMkLst>
        </pc:spChg>
        <pc:spChg chg="add mod">
          <ac:chgData name="Vesa Juvonen" userId="c7243be1-99a3-4752-ab2a-0cf698cf8236" providerId="ADAL" clId="{F62B5916-F3B1-4205-B796-412823F67C43}" dt="2022-05-31T13:17:48.685" v="1718" actId="1076"/>
          <ac:spMkLst>
            <pc:docMk/>
            <pc:sldMk cId="2010264565" sldId="2147477755"/>
            <ac:spMk id="4" creationId="{9F4124D4-4274-E934-3BF5-AC2E5AD57DFB}"/>
          </ac:spMkLst>
        </pc:spChg>
        <pc:spChg chg="add mod">
          <ac:chgData name="Vesa Juvonen" userId="c7243be1-99a3-4752-ab2a-0cf698cf8236" providerId="ADAL" clId="{F62B5916-F3B1-4205-B796-412823F67C43}" dt="2022-05-31T13:17:48.685" v="1718" actId="1076"/>
          <ac:spMkLst>
            <pc:docMk/>
            <pc:sldMk cId="2010264565" sldId="2147477755"/>
            <ac:spMk id="5" creationId="{0D86B556-87F2-9B83-BE51-D8AB4F84DEBE}"/>
          </ac:spMkLst>
        </pc:spChg>
        <pc:spChg chg="add mod">
          <ac:chgData name="Vesa Juvonen" userId="c7243be1-99a3-4752-ab2a-0cf698cf8236" providerId="ADAL" clId="{F62B5916-F3B1-4205-B796-412823F67C43}" dt="2022-05-31T13:17:48.685" v="1718" actId="1076"/>
          <ac:spMkLst>
            <pc:docMk/>
            <pc:sldMk cId="2010264565" sldId="2147477755"/>
            <ac:spMk id="8" creationId="{F923DAF5-07C3-8875-BA3C-8050432E71B1}"/>
          </ac:spMkLst>
        </pc:spChg>
        <pc:spChg chg="add mod">
          <ac:chgData name="Vesa Juvonen" userId="c7243be1-99a3-4752-ab2a-0cf698cf8236" providerId="ADAL" clId="{F62B5916-F3B1-4205-B796-412823F67C43}" dt="2022-05-31T13:17:48.685" v="1718" actId="1076"/>
          <ac:spMkLst>
            <pc:docMk/>
            <pc:sldMk cId="2010264565" sldId="2147477755"/>
            <ac:spMk id="9" creationId="{750B8E65-4F4A-D2B1-55F7-392C24A43FFA}"/>
          </ac:spMkLst>
        </pc:spChg>
        <pc:spChg chg="add mod">
          <ac:chgData name="Vesa Juvonen" userId="c7243be1-99a3-4752-ab2a-0cf698cf8236" providerId="ADAL" clId="{F62B5916-F3B1-4205-B796-412823F67C43}" dt="2022-05-31T13:17:48.685" v="1718" actId="1076"/>
          <ac:spMkLst>
            <pc:docMk/>
            <pc:sldMk cId="2010264565" sldId="2147477755"/>
            <ac:spMk id="10" creationId="{EE59C017-9539-14A0-170C-4D636AD21D40}"/>
          </ac:spMkLst>
        </pc:spChg>
        <pc:spChg chg="add mod">
          <ac:chgData name="Vesa Juvonen" userId="c7243be1-99a3-4752-ab2a-0cf698cf8236" providerId="ADAL" clId="{F62B5916-F3B1-4205-B796-412823F67C43}" dt="2022-05-31T13:17:48.685" v="1718" actId="1076"/>
          <ac:spMkLst>
            <pc:docMk/>
            <pc:sldMk cId="2010264565" sldId="2147477755"/>
            <ac:spMk id="12" creationId="{7628A1CA-F78C-BFDF-4444-70056B13AE15}"/>
          </ac:spMkLst>
        </pc:spChg>
        <pc:spChg chg="add mod">
          <ac:chgData name="Vesa Juvonen" userId="c7243be1-99a3-4752-ab2a-0cf698cf8236" providerId="ADAL" clId="{F62B5916-F3B1-4205-B796-412823F67C43}" dt="2022-05-31T13:17:45.219" v="1717" actId="1076"/>
          <ac:spMkLst>
            <pc:docMk/>
            <pc:sldMk cId="2010264565" sldId="2147477755"/>
            <ac:spMk id="17" creationId="{2F9856FA-FCE8-AEE6-961A-E0EAEEFFB870}"/>
          </ac:spMkLst>
        </pc:spChg>
        <pc:spChg chg="add mod">
          <ac:chgData name="Vesa Juvonen" userId="c7243be1-99a3-4752-ab2a-0cf698cf8236" providerId="ADAL" clId="{F62B5916-F3B1-4205-B796-412823F67C43}" dt="2022-05-31T13:17:45.219" v="1717" actId="1076"/>
          <ac:spMkLst>
            <pc:docMk/>
            <pc:sldMk cId="2010264565" sldId="2147477755"/>
            <ac:spMk id="18" creationId="{E4FA19DE-C0F3-D38C-B0F9-8F4B4E7AE780}"/>
          </ac:spMkLst>
        </pc:spChg>
        <pc:spChg chg="add mod">
          <ac:chgData name="Vesa Juvonen" userId="c7243be1-99a3-4752-ab2a-0cf698cf8236" providerId="ADAL" clId="{F62B5916-F3B1-4205-B796-412823F67C43}" dt="2022-05-31T13:17:45.219" v="1717" actId="1076"/>
          <ac:spMkLst>
            <pc:docMk/>
            <pc:sldMk cId="2010264565" sldId="2147477755"/>
            <ac:spMk id="21" creationId="{00FB819F-C676-8DA7-7943-62DB396024A5}"/>
          </ac:spMkLst>
        </pc:spChg>
        <pc:spChg chg="add mod">
          <ac:chgData name="Vesa Juvonen" userId="c7243be1-99a3-4752-ab2a-0cf698cf8236" providerId="ADAL" clId="{F62B5916-F3B1-4205-B796-412823F67C43}" dt="2022-05-31T13:17:45.219" v="1717" actId="1076"/>
          <ac:spMkLst>
            <pc:docMk/>
            <pc:sldMk cId="2010264565" sldId="2147477755"/>
            <ac:spMk id="23" creationId="{B7F84BD5-A910-C914-E2C2-48EBAC27CE59}"/>
          </ac:spMkLst>
        </pc:spChg>
        <pc:spChg chg="add mod">
          <ac:chgData name="Vesa Juvonen" userId="c7243be1-99a3-4752-ab2a-0cf698cf8236" providerId="ADAL" clId="{F62B5916-F3B1-4205-B796-412823F67C43}" dt="2022-05-31T13:17:45.219" v="1717" actId="1076"/>
          <ac:spMkLst>
            <pc:docMk/>
            <pc:sldMk cId="2010264565" sldId="2147477755"/>
            <ac:spMk id="25" creationId="{5532213B-422A-B724-EAEE-694B47C8A827}"/>
          </ac:spMkLst>
        </pc:spChg>
        <pc:spChg chg="add mod">
          <ac:chgData name="Vesa Juvonen" userId="c7243be1-99a3-4752-ab2a-0cf698cf8236" providerId="ADAL" clId="{F62B5916-F3B1-4205-B796-412823F67C43}" dt="2022-05-31T13:17:45.219" v="1717" actId="1076"/>
          <ac:spMkLst>
            <pc:docMk/>
            <pc:sldMk cId="2010264565" sldId="2147477755"/>
            <ac:spMk id="27" creationId="{61A13CB7-CF98-B185-3EFD-40105710BC9C}"/>
          </ac:spMkLst>
        </pc:spChg>
        <pc:spChg chg="add mod">
          <ac:chgData name="Vesa Juvonen" userId="c7243be1-99a3-4752-ab2a-0cf698cf8236" providerId="ADAL" clId="{F62B5916-F3B1-4205-B796-412823F67C43}" dt="2022-05-31T13:17:45.219" v="1717" actId="1076"/>
          <ac:spMkLst>
            <pc:docMk/>
            <pc:sldMk cId="2010264565" sldId="2147477755"/>
            <ac:spMk id="29" creationId="{E45D76C6-F497-8918-E6F5-4D7AEEF4A1BE}"/>
          </ac:spMkLst>
        </pc:spChg>
        <pc:spChg chg="add mod">
          <ac:chgData name="Vesa Juvonen" userId="c7243be1-99a3-4752-ab2a-0cf698cf8236" providerId="ADAL" clId="{F62B5916-F3B1-4205-B796-412823F67C43}" dt="2022-05-31T13:17:45.219" v="1717" actId="1076"/>
          <ac:spMkLst>
            <pc:docMk/>
            <pc:sldMk cId="2010264565" sldId="2147477755"/>
            <ac:spMk id="31" creationId="{134738A7-6686-5256-7835-CBCA08E58C64}"/>
          </ac:spMkLst>
        </pc:spChg>
        <pc:spChg chg="add mod">
          <ac:chgData name="Vesa Juvonen" userId="c7243be1-99a3-4752-ab2a-0cf698cf8236" providerId="ADAL" clId="{F62B5916-F3B1-4205-B796-412823F67C43}" dt="2022-05-31T13:17:45.219" v="1717" actId="1076"/>
          <ac:spMkLst>
            <pc:docMk/>
            <pc:sldMk cId="2010264565" sldId="2147477755"/>
            <ac:spMk id="33" creationId="{EA041FF6-DC83-51F4-8273-DA47BA9FB8FE}"/>
          </ac:spMkLst>
        </pc:spChg>
        <pc:picChg chg="add mod">
          <ac:chgData name="Vesa Juvonen" userId="c7243be1-99a3-4752-ab2a-0cf698cf8236" providerId="ADAL" clId="{F62B5916-F3B1-4205-B796-412823F67C43}" dt="2022-05-31T13:17:48.685" v="1718" actId="1076"/>
          <ac:picMkLst>
            <pc:docMk/>
            <pc:sldMk cId="2010264565" sldId="2147477755"/>
            <ac:picMk id="3" creationId="{20BB3179-1091-504F-2CE0-53E7FC2CC574}"/>
          </ac:picMkLst>
        </pc:picChg>
        <pc:picChg chg="add mod">
          <ac:chgData name="Vesa Juvonen" userId="c7243be1-99a3-4752-ab2a-0cf698cf8236" providerId="ADAL" clId="{F62B5916-F3B1-4205-B796-412823F67C43}" dt="2022-05-31T13:17:48.685" v="1718" actId="1076"/>
          <ac:picMkLst>
            <pc:docMk/>
            <pc:sldMk cId="2010264565" sldId="2147477755"/>
            <ac:picMk id="6" creationId="{D1BF9649-BADC-9294-B8B7-46F63EBA56E2}"/>
          </ac:picMkLst>
        </pc:picChg>
        <pc:picChg chg="add mod">
          <ac:chgData name="Vesa Juvonen" userId="c7243be1-99a3-4752-ab2a-0cf698cf8236" providerId="ADAL" clId="{F62B5916-F3B1-4205-B796-412823F67C43}" dt="2022-05-31T13:17:48.685" v="1718" actId="1076"/>
          <ac:picMkLst>
            <pc:docMk/>
            <pc:sldMk cId="2010264565" sldId="2147477755"/>
            <ac:picMk id="7" creationId="{03E82165-788E-D2A9-9A14-5245EFA06F5E}"/>
          </ac:picMkLst>
        </pc:picChg>
        <pc:picChg chg="add mod">
          <ac:chgData name="Vesa Juvonen" userId="c7243be1-99a3-4752-ab2a-0cf698cf8236" providerId="ADAL" clId="{F62B5916-F3B1-4205-B796-412823F67C43}" dt="2022-05-31T13:17:48.685" v="1718" actId="1076"/>
          <ac:picMkLst>
            <pc:docMk/>
            <pc:sldMk cId="2010264565" sldId="2147477755"/>
            <ac:picMk id="13" creationId="{9D5CF83C-0166-9B5E-D97B-BCB976067494}"/>
          </ac:picMkLst>
        </pc:picChg>
        <pc:picChg chg="add mod">
          <ac:chgData name="Vesa Juvonen" userId="c7243be1-99a3-4752-ab2a-0cf698cf8236" providerId="ADAL" clId="{F62B5916-F3B1-4205-B796-412823F67C43}" dt="2022-05-31T13:17:48.685" v="1718" actId="1076"/>
          <ac:picMkLst>
            <pc:docMk/>
            <pc:sldMk cId="2010264565" sldId="2147477755"/>
            <ac:picMk id="14" creationId="{C184140E-CCD2-C67B-D470-7F31EE3E6504}"/>
          </ac:picMkLst>
        </pc:picChg>
        <pc:picChg chg="add mod">
          <ac:chgData name="Vesa Juvonen" userId="c7243be1-99a3-4752-ab2a-0cf698cf8236" providerId="ADAL" clId="{F62B5916-F3B1-4205-B796-412823F67C43}" dt="2022-05-31T13:17:48.685" v="1718" actId="1076"/>
          <ac:picMkLst>
            <pc:docMk/>
            <pc:sldMk cId="2010264565" sldId="2147477755"/>
            <ac:picMk id="15" creationId="{C79A9D86-8AB3-D90F-E961-FC65DC54C004}"/>
          </ac:picMkLst>
        </pc:picChg>
        <pc:picChg chg="add mod">
          <ac:chgData name="Vesa Juvonen" userId="c7243be1-99a3-4752-ab2a-0cf698cf8236" providerId="ADAL" clId="{F62B5916-F3B1-4205-B796-412823F67C43}" dt="2022-05-31T13:17:45.219" v="1717" actId="1076"/>
          <ac:picMkLst>
            <pc:docMk/>
            <pc:sldMk cId="2010264565" sldId="2147477755"/>
            <ac:picMk id="16" creationId="{C03B0BA1-DB2E-20A4-3257-D5ED9D89069F}"/>
          </ac:picMkLst>
        </pc:picChg>
        <pc:picChg chg="add mod">
          <ac:chgData name="Vesa Juvonen" userId="c7243be1-99a3-4752-ab2a-0cf698cf8236" providerId="ADAL" clId="{F62B5916-F3B1-4205-B796-412823F67C43}" dt="2022-05-31T13:17:45.219" v="1717" actId="1076"/>
          <ac:picMkLst>
            <pc:docMk/>
            <pc:sldMk cId="2010264565" sldId="2147477755"/>
            <ac:picMk id="19" creationId="{D9EAE787-6621-DF7A-D005-FD6036358414}"/>
          </ac:picMkLst>
        </pc:picChg>
        <pc:picChg chg="add mod">
          <ac:chgData name="Vesa Juvonen" userId="c7243be1-99a3-4752-ab2a-0cf698cf8236" providerId="ADAL" clId="{F62B5916-F3B1-4205-B796-412823F67C43}" dt="2022-05-31T13:17:45.219" v="1717" actId="1076"/>
          <ac:picMkLst>
            <pc:docMk/>
            <pc:sldMk cId="2010264565" sldId="2147477755"/>
            <ac:picMk id="20" creationId="{9A678C0C-32A1-ADB5-6688-7E7388CC0A5E}"/>
          </ac:picMkLst>
        </pc:picChg>
        <pc:picChg chg="add mod">
          <ac:chgData name="Vesa Juvonen" userId="c7243be1-99a3-4752-ab2a-0cf698cf8236" providerId="ADAL" clId="{F62B5916-F3B1-4205-B796-412823F67C43}" dt="2022-05-31T13:17:45.219" v="1717" actId="1076"/>
          <ac:picMkLst>
            <pc:docMk/>
            <pc:sldMk cId="2010264565" sldId="2147477755"/>
            <ac:picMk id="22" creationId="{55092777-0B7F-CCB9-16DF-9D0696107743}"/>
          </ac:picMkLst>
        </pc:picChg>
        <pc:picChg chg="add mod">
          <ac:chgData name="Vesa Juvonen" userId="c7243be1-99a3-4752-ab2a-0cf698cf8236" providerId="ADAL" clId="{F62B5916-F3B1-4205-B796-412823F67C43}" dt="2022-05-31T13:17:45.219" v="1717" actId="1076"/>
          <ac:picMkLst>
            <pc:docMk/>
            <pc:sldMk cId="2010264565" sldId="2147477755"/>
            <ac:picMk id="24" creationId="{987D6535-2C3F-A24C-7E31-C1C221ED3984}"/>
          </ac:picMkLst>
        </pc:picChg>
        <pc:picChg chg="add mod">
          <ac:chgData name="Vesa Juvonen" userId="c7243be1-99a3-4752-ab2a-0cf698cf8236" providerId="ADAL" clId="{F62B5916-F3B1-4205-B796-412823F67C43}" dt="2022-05-31T13:17:45.219" v="1717" actId="1076"/>
          <ac:picMkLst>
            <pc:docMk/>
            <pc:sldMk cId="2010264565" sldId="2147477755"/>
            <ac:picMk id="26" creationId="{580C3788-DA1B-5A6F-E371-7AD92793FAFE}"/>
          </ac:picMkLst>
        </pc:picChg>
        <pc:picChg chg="add mod">
          <ac:chgData name="Vesa Juvonen" userId="c7243be1-99a3-4752-ab2a-0cf698cf8236" providerId="ADAL" clId="{F62B5916-F3B1-4205-B796-412823F67C43}" dt="2022-05-31T13:17:45.219" v="1717" actId="1076"/>
          <ac:picMkLst>
            <pc:docMk/>
            <pc:sldMk cId="2010264565" sldId="2147477755"/>
            <ac:picMk id="28" creationId="{3811A73D-42C5-AAB2-7E40-20B3C3E7748B}"/>
          </ac:picMkLst>
        </pc:picChg>
        <pc:picChg chg="add mod">
          <ac:chgData name="Vesa Juvonen" userId="c7243be1-99a3-4752-ab2a-0cf698cf8236" providerId="ADAL" clId="{F62B5916-F3B1-4205-B796-412823F67C43}" dt="2022-05-31T13:17:45.219" v="1717" actId="1076"/>
          <ac:picMkLst>
            <pc:docMk/>
            <pc:sldMk cId="2010264565" sldId="2147477755"/>
            <ac:picMk id="30" creationId="{3F9FE822-7E39-D948-B383-C3301B5E91CA}"/>
          </ac:picMkLst>
        </pc:picChg>
        <pc:picChg chg="add mod">
          <ac:chgData name="Vesa Juvonen" userId="c7243be1-99a3-4752-ab2a-0cf698cf8236" providerId="ADAL" clId="{F62B5916-F3B1-4205-B796-412823F67C43}" dt="2022-05-31T13:17:45.219" v="1717" actId="1076"/>
          <ac:picMkLst>
            <pc:docMk/>
            <pc:sldMk cId="2010264565" sldId="2147477755"/>
            <ac:picMk id="32" creationId="{779ADD10-0FB2-F26E-D219-D235B1E9CEA4}"/>
          </ac:picMkLst>
        </pc:picChg>
        <pc:cxnChg chg="add mod">
          <ac:chgData name="Vesa Juvonen" userId="c7243be1-99a3-4752-ab2a-0cf698cf8236" providerId="ADAL" clId="{F62B5916-F3B1-4205-B796-412823F67C43}" dt="2022-05-31T13:17:48.685" v="1718" actId="1076"/>
          <ac:cxnSpMkLst>
            <pc:docMk/>
            <pc:sldMk cId="2010264565" sldId="2147477755"/>
            <ac:cxnSpMk id="11" creationId="{F2B373F3-48FF-5512-F182-848137B7912A}"/>
          </ac:cxnSpMkLst>
        </pc:cxnChg>
      </pc:sldChg>
      <pc:sldChg chg="addSp modSp new mod modAnim">
        <pc:chgData name="Vesa Juvonen" userId="c7243be1-99a3-4752-ab2a-0cf698cf8236" providerId="ADAL" clId="{F62B5916-F3B1-4205-B796-412823F67C43}" dt="2022-05-31T13:47:29.566" v="1861" actId="1076"/>
        <pc:sldMkLst>
          <pc:docMk/>
          <pc:sldMk cId="2746144415" sldId="2147477756"/>
        </pc:sldMkLst>
        <pc:spChg chg="mod">
          <ac:chgData name="Vesa Juvonen" userId="c7243be1-99a3-4752-ab2a-0cf698cf8236" providerId="ADAL" clId="{F62B5916-F3B1-4205-B796-412823F67C43}" dt="2022-05-31T13:45:53.715" v="1858" actId="20577"/>
          <ac:spMkLst>
            <pc:docMk/>
            <pc:sldMk cId="2746144415" sldId="2147477756"/>
            <ac:spMk id="2" creationId="{7A2DAB0D-B330-3780-9F1B-FF91BCF2C0CC}"/>
          </ac:spMkLst>
        </pc:spChg>
        <pc:spChg chg="add mod">
          <ac:chgData name="Vesa Juvonen" userId="c7243be1-99a3-4752-ab2a-0cf698cf8236" providerId="ADAL" clId="{F62B5916-F3B1-4205-B796-412823F67C43}" dt="2022-05-31T13:47:29.566" v="1861" actId="1076"/>
          <ac:spMkLst>
            <pc:docMk/>
            <pc:sldMk cId="2746144415" sldId="2147477756"/>
            <ac:spMk id="4" creationId="{E96DB0C5-BCF3-F4CA-2B2E-EB340ACA87D1}"/>
          </ac:spMkLst>
        </pc:spChg>
        <pc:picChg chg="add mod">
          <ac:chgData name="Vesa Juvonen" userId="c7243be1-99a3-4752-ab2a-0cf698cf8236" providerId="ADAL" clId="{F62B5916-F3B1-4205-B796-412823F67C43}" dt="2022-05-31T13:47:29.566" v="1861" actId="1076"/>
          <ac:picMkLst>
            <pc:docMk/>
            <pc:sldMk cId="2746144415" sldId="2147477756"/>
            <ac:picMk id="3" creationId="{C4F7D574-9763-DEBB-2FA6-CF11336CA885}"/>
          </ac:picMkLst>
        </pc:picChg>
      </pc:sldChg>
      <pc:sldChg chg="addSp delSp modSp new mod modClrScheme chgLayout">
        <pc:chgData name="Vesa Juvonen" userId="c7243be1-99a3-4752-ab2a-0cf698cf8236" providerId="ADAL" clId="{F62B5916-F3B1-4205-B796-412823F67C43}" dt="2022-05-31T13:53:38.146" v="2218" actId="20577"/>
        <pc:sldMkLst>
          <pc:docMk/>
          <pc:sldMk cId="3019842251" sldId="2147477757"/>
        </pc:sldMkLst>
        <pc:spChg chg="del mod ord">
          <ac:chgData name="Vesa Juvonen" userId="c7243be1-99a3-4752-ab2a-0cf698cf8236" providerId="ADAL" clId="{F62B5916-F3B1-4205-B796-412823F67C43}" dt="2022-05-31T13:50:45.366" v="1867" actId="700"/>
          <ac:spMkLst>
            <pc:docMk/>
            <pc:sldMk cId="3019842251" sldId="2147477757"/>
            <ac:spMk id="2" creationId="{BA10A0DD-FB8F-FB7C-95F9-529C30DA7BC1}"/>
          </ac:spMkLst>
        </pc:spChg>
        <pc:spChg chg="add mod ord">
          <ac:chgData name="Vesa Juvonen" userId="c7243be1-99a3-4752-ab2a-0cf698cf8236" providerId="ADAL" clId="{F62B5916-F3B1-4205-B796-412823F67C43}" dt="2022-05-31T13:51:07.972" v="1946" actId="404"/>
          <ac:spMkLst>
            <pc:docMk/>
            <pc:sldMk cId="3019842251" sldId="2147477757"/>
            <ac:spMk id="3" creationId="{F1DEDCC9-7982-C1C7-D8E2-E80ECC4A2B49}"/>
          </ac:spMkLst>
        </pc:spChg>
        <pc:spChg chg="add mod ord">
          <ac:chgData name="Vesa Juvonen" userId="c7243be1-99a3-4752-ab2a-0cf698cf8236" providerId="ADAL" clId="{F62B5916-F3B1-4205-B796-412823F67C43}" dt="2022-05-31T13:53:38.146" v="2218" actId="20577"/>
          <ac:spMkLst>
            <pc:docMk/>
            <pc:sldMk cId="3019842251" sldId="2147477757"/>
            <ac:spMk id="4" creationId="{A6C340AB-0E5B-0BAC-2255-3B7AAE977CEE}"/>
          </ac:spMkLst>
        </pc:spChg>
        <pc:spChg chg="add del mod ord">
          <ac:chgData name="Vesa Juvonen" userId="c7243be1-99a3-4752-ab2a-0cf698cf8236" providerId="ADAL" clId="{F62B5916-F3B1-4205-B796-412823F67C43}" dt="2022-05-31T13:51:00.167" v="1940" actId="478"/>
          <ac:spMkLst>
            <pc:docMk/>
            <pc:sldMk cId="3019842251" sldId="2147477757"/>
            <ac:spMk id="5" creationId="{2006C6DF-475D-1321-AB7E-6F827A6BDF65}"/>
          </ac:spMkLst>
        </pc:spChg>
        <pc:picChg chg="add mod">
          <ac:chgData name="Vesa Juvonen" userId="c7243be1-99a3-4752-ab2a-0cf698cf8236" providerId="ADAL" clId="{F62B5916-F3B1-4205-B796-412823F67C43}" dt="2022-05-31T13:51:11.762" v="1948" actId="1076"/>
          <ac:picMkLst>
            <pc:docMk/>
            <pc:sldMk cId="3019842251" sldId="2147477757"/>
            <ac:picMk id="2050" creationId="{FE2B6EEF-F5E9-37BF-B1AE-F187F5868EC1}"/>
          </ac:picMkLst>
        </pc:picChg>
      </pc:sldChg>
      <pc:sldChg chg="add del">
        <pc:chgData name="Vesa Juvonen" userId="c7243be1-99a3-4752-ab2a-0cf698cf8236" providerId="ADAL" clId="{F62B5916-F3B1-4205-B796-412823F67C43}" dt="2022-05-31T12:15:51.518" v="1142" actId="47"/>
        <pc:sldMkLst>
          <pc:docMk/>
          <pc:sldMk cId="3710851553" sldId="2147477771"/>
        </pc:sldMkLst>
      </pc:sldChg>
    </pc:docChg>
  </pc:docChgLst>
  <pc:docChgLst>
    <pc:chgData name="Brian Jackett" userId="e2c557f4-fffa-4012-a1e1-e15087bfdbac" providerId="ADAL" clId="{F3608EF2-29FE-4C55-B27F-099BAA72E543}"/>
    <pc:docChg chg="custSel addSld delSld modSld modSection">
      <pc:chgData name="Brian Jackett" userId="e2c557f4-fffa-4012-a1e1-e15087bfdbac" providerId="ADAL" clId="{F3608EF2-29FE-4C55-B27F-099BAA72E543}" dt="2021-10-22T19:47:04.078" v="25" actId="47"/>
      <pc:docMkLst>
        <pc:docMk/>
      </pc:docMkLst>
      <pc:sldChg chg="modSp">
        <pc:chgData name="Brian Jackett" userId="e2c557f4-fffa-4012-a1e1-e15087bfdbac" providerId="ADAL" clId="{F3608EF2-29FE-4C55-B27F-099BAA72E543}" dt="2021-10-22T19:18:34.885" v="1" actId="20577"/>
        <pc:sldMkLst>
          <pc:docMk/>
          <pc:sldMk cId="287163252" sldId="1567"/>
        </pc:sldMkLst>
        <pc:spChg chg="mod">
          <ac:chgData name="Brian Jackett" userId="e2c557f4-fffa-4012-a1e1-e15087bfdbac" providerId="ADAL" clId="{F3608EF2-29FE-4C55-B27F-099BAA72E543}" dt="2021-10-22T19:18:34.885" v="1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addSp delSp modSp del mod modShow">
        <pc:chgData name="Brian Jackett" userId="e2c557f4-fffa-4012-a1e1-e15087bfdbac" providerId="ADAL" clId="{F3608EF2-29FE-4C55-B27F-099BAA72E543}" dt="2021-10-22T19:47:04.078" v="25" actId="47"/>
        <pc:sldMkLst>
          <pc:docMk/>
          <pc:sldMk cId="3652143241" sldId="2076137669"/>
        </pc:sldMkLst>
        <pc:spChg chg="mod">
          <ac:chgData name="Brian Jackett" userId="e2c557f4-fffa-4012-a1e1-e15087bfdbac" providerId="ADAL" clId="{F3608EF2-29FE-4C55-B27F-099BAA72E543}" dt="2021-10-22T19:25:43.630" v="3" actId="14100"/>
          <ac:spMkLst>
            <pc:docMk/>
            <pc:sldMk cId="3652143241" sldId="2076137669"/>
            <ac:spMk id="3" creationId="{9E124C81-1823-47CA-AF08-183FE44C6540}"/>
          </ac:spMkLst>
        </pc:spChg>
        <pc:picChg chg="add del mod">
          <ac:chgData name="Brian Jackett" userId="e2c557f4-fffa-4012-a1e1-e15087bfdbac" providerId="ADAL" clId="{F3608EF2-29FE-4C55-B27F-099BAA72E543}" dt="2021-10-22T19:27:11.922" v="9" actId="21"/>
          <ac:picMkLst>
            <pc:docMk/>
            <pc:sldMk cId="3652143241" sldId="2076137669"/>
            <ac:picMk id="5" creationId="{B4C762D9-1068-48F0-BF96-753786DDF6B0}"/>
          </ac:picMkLst>
        </pc:picChg>
        <pc:picChg chg="del">
          <ac:chgData name="Brian Jackett" userId="e2c557f4-fffa-4012-a1e1-e15087bfdbac" providerId="ADAL" clId="{F3608EF2-29FE-4C55-B27F-099BAA72E543}" dt="2021-10-22T19:25:39.879" v="2" actId="478"/>
          <ac:picMkLst>
            <pc:docMk/>
            <pc:sldMk cId="3652143241" sldId="2076137669"/>
            <ac:picMk id="9" creationId="{20179143-576F-4E28-BD13-3506CCD84B1D}"/>
          </ac:picMkLst>
        </pc:picChg>
        <pc:picChg chg="del">
          <ac:chgData name="Brian Jackett" userId="e2c557f4-fffa-4012-a1e1-e15087bfdbac" providerId="ADAL" clId="{F3608EF2-29FE-4C55-B27F-099BAA72E543}" dt="2021-10-22T19:25:44.798" v="4" actId="478"/>
          <ac:picMkLst>
            <pc:docMk/>
            <pc:sldMk cId="3652143241" sldId="2076137669"/>
            <ac:picMk id="11" creationId="{1CE63B9D-324E-4FC6-9A55-A1AEF7A47022}"/>
          </ac:picMkLst>
        </pc:picChg>
      </pc:sldChg>
      <pc:sldChg chg="addSp delSp modSp add mod">
        <pc:chgData name="Brian Jackett" userId="e2c557f4-fffa-4012-a1e1-e15087bfdbac" providerId="ADAL" clId="{F3608EF2-29FE-4C55-B27F-099BAA72E543}" dt="2021-10-22T19:46:54.206" v="24" actId="14100"/>
        <pc:sldMkLst>
          <pc:docMk/>
          <pc:sldMk cId="4046856784" sldId="2134805599"/>
        </pc:sldMkLst>
        <pc:spChg chg="add mod">
          <ac:chgData name="Brian Jackett" userId="e2c557f4-fffa-4012-a1e1-e15087bfdbac" providerId="ADAL" clId="{F3608EF2-29FE-4C55-B27F-099BAA72E543}" dt="2021-10-22T19:46:54.206" v="24" actId="14100"/>
          <ac:spMkLst>
            <pc:docMk/>
            <pc:sldMk cId="4046856784" sldId="2134805599"/>
            <ac:spMk id="3" creationId="{2B1C2CB8-6269-4AA6-9B7D-B538CDE69B89}"/>
          </ac:spMkLst>
        </pc:spChg>
        <pc:picChg chg="add mod">
          <ac:chgData name="Brian Jackett" userId="e2c557f4-fffa-4012-a1e1-e15087bfdbac" providerId="ADAL" clId="{F3608EF2-29FE-4C55-B27F-099BAA72E543}" dt="2021-10-22T19:27:42.771" v="16" actId="1076"/>
          <ac:picMkLst>
            <pc:docMk/>
            <pc:sldMk cId="4046856784" sldId="2134805599"/>
            <ac:picMk id="2" creationId="{0918162E-9E4B-44A2-858A-42242479D314}"/>
          </ac:picMkLst>
        </pc:picChg>
        <pc:picChg chg="add mod">
          <ac:chgData name="Brian Jackett" userId="e2c557f4-fffa-4012-a1e1-e15087bfdbac" providerId="ADAL" clId="{F3608EF2-29FE-4C55-B27F-099BAA72E543}" dt="2021-10-22T19:29:28.923" v="23" actId="1076"/>
          <ac:picMkLst>
            <pc:docMk/>
            <pc:sldMk cId="4046856784" sldId="2134805599"/>
            <ac:picMk id="5" creationId="{B68D8BD9-9CB6-444C-A4C9-5E811F3E0375}"/>
          </ac:picMkLst>
        </pc:picChg>
        <pc:picChg chg="del mod">
          <ac:chgData name="Brian Jackett" userId="e2c557f4-fffa-4012-a1e1-e15087bfdbac" providerId="ADAL" clId="{F3608EF2-29FE-4C55-B27F-099BAA72E543}" dt="2021-10-22T19:27:45.046" v="17" actId="478"/>
          <ac:picMkLst>
            <pc:docMk/>
            <pc:sldMk cId="4046856784" sldId="2134805599"/>
            <ac:picMk id="14" creationId="{7D19E405-095D-4659-883B-896BBEF2EE8C}"/>
          </ac:picMkLst>
        </pc:picChg>
        <pc:picChg chg="del">
          <ac:chgData name="Brian Jackett" userId="e2c557f4-fffa-4012-a1e1-e15087bfdbac" providerId="ADAL" clId="{F3608EF2-29FE-4C55-B27F-099BAA72E543}" dt="2021-10-22T19:27:20.146" v="11" actId="478"/>
          <ac:picMkLst>
            <pc:docMk/>
            <pc:sldMk cId="4046856784" sldId="2134805599"/>
            <ac:picMk id="16" creationId="{6C7CD9FC-DC5F-4452-B954-1E60B7E2D12C}"/>
          </ac:picMkLst>
        </pc:picChg>
        <pc:picChg chg="del mod">
          <ac:chgData name="Brian Jackett" userId="e2c557f4-fffa-4012-a1e1-e15087bfdbac" providerId="ADAL" clId="{F3608EF2-29FE-4C55-B27F-099BAA72E543}" dt="2021-10-22T19:27:45.046" v="17" actId="478"/>
          <ac:picMkLst>
            <pc:docMk/>
            <pc:sldMk cId="4046856784" sldId="2134805599"/>
            <ac:picMk id="18" creationId="{A9D72294-B269-4AAD-868E-FB30BF52627D}"/>
          </ac:picMkLst>
        </pc:picChg>
        <pc:picChg chg="del">
          <ac:chgData name="Brian Jackett" userId="e2c557f4-fffa-4012-a1e1-e15087bfdbac" providerId="ADAL" clId="{F3608EF2-29FE-4C55-B27F-099BAA72E543}" dt="2021-10-22T19:27:20.146" v="11" actId="478"/>
          <ac:picMkLst>
            <pc:docMk/>
            <pc:sldMk cId="4046856784" sldId="2134805599"/>
            <ac:picMk id="20" creationId="{682E2DE3-EA8C-4064-BC32-4922DBED05EA}"/>
          </ac:picMkLst>
        </pc:picChg>
        <pc:picChg chg="del mod">
          <ac:chgData name="Brian Jackett" userId="e2c557f4-fffa-4012-a1e1-e15087bfdbac" providerId="ADAL" clId="{F3608EF2-29FE-4C55-B27F-099BAA72E543}" dt="2021-10-22T19:27:45.046" v="17" actId="478"/>
          <ac:picMkLst>
            <pc:docMk/>
            <pc:sldMk cId="4046856784" sldId="2134805599"/>
            <ac:picMk id="22" creationId="{41B78312-6287-4600-AEA7-190E2A14D8FA}"/>
          </ac:picMkLst>
        </pc:picChg>
        <pc:picChg chg="del">
          <ac:chgData name="Brian Jackett" userId="e2c557f4-fffa-4012-a1e1-e15087bfdbac" providerId="ADAL" clId="{F3608EF2-29FE-4C55-B27F-099BAA72E543}" dt="2021-10-22T19:27:20.146" v="11" actId="478"/>
          <ac:picMkLst>
            <pc:docMk/>
            <pc:sldMk cId="4046856784" sldId="2134805599"/>
            <ac:picMk id="24" creationId="{174ABE24-E8F1-4C4C-8E77-EB384D177010}"/>
          </ac:picMkLst>
        </pc:picChg>
        <pc:picChg chg="del">
          <ac:chgData name="Brian Jackett" userId="e2c557f4-fffa-4012-a1e1-e15087bfdbac" providerId="ADAL" clId="{F3608EF2-29FE-4C55-B27F-099BAA72E543}" dt="2021-10-22T19:27:17.670" v="10" actId="478"/>
          <ac:picMkLst>
            <pc:docMk/>
            <pc:sldMk cId="4046856784" sldId="2134805599"/>
            <ac:picMk id="26" creationId="{4A8101C6-81EC-469C-B8CB-269DF4A745D0}"/>
          </ac:picMkLst>
        </pc:picChg>
        <pc:picChg chg="del">
          <ac:chgData name="Brian Jackett" userId="e2c557f4-fffa-4012-a1e1-e15087bfdbac" providerId="ADAL" clId="{F3608EF2-29FE-4C55-B27F-099BAA72E543}" dt="2021-10-22T19:27:17.670" v="10" actId="478"/>
          <ac:picMkLst>
            <pc:docMk/>
            <pc:sldMk cId="4046856784" sldId="2134805599"/>
            <ac:picMk id="28" creationId="{EE15BC80-F266-4071-9F47-9F1109AEE20D}"/>
          </ac:picMkLst>
        </pc:picChg>
        <pc:picChg chg="del">
          <ac:chgData name="Brian Jackett" userId="e2c557f4-fffa-4012-a1e1-e15087bfdbac" providerId="ADAL" clId="{F3608EF2-29FE-4C55-B27F-099BAA72E543}" dt="2021-10-22T19:27:17.670" v="10" actId="478"/>
          <ac:picMkLst>
            <pc:docMk/>
            <pc:sldMk cId="4046856784" sldId="2134805599"/>
            <ac:picMk id="30" creationId="{4C3D3305-A296-4348-B401-DB9A8F1C35AA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CFD0121D-F846-4702-82BE-08F2E7B6CC63}"/>
    <pc:docChg chg="modSld">
      <pc:chgData name="David Warner" userId="S::david_dwarnerii.com#ext#@microsoft.onmicrosoft.com::acafcf14-4098-4a83-9425-e73571277a06" providerId="AD" clId="Web-{CFD0121D-F846-4702-82BE-08F2E7B6CC63}" dt="2021-10-04T13:53:37.211" v="26" actId="1076"/>
      <pc:docMkLst>
        <pc:docMk/>
      </pc:docMkLst>
      <pc:sldChg chg="addSp delSp modSp">
        <pc:chgData name="David Warner" userId="S::david_dwarnerii.com#ext#@microsoft.onmicrosoft.com::acafcf14-4098-4a83-9425-e73571277a06" providerId="AD" clId="Web-{CFD0121D-F846-4702-82BE-08F2E7B6CC63}" dt="2021-10-04T13:53:37.211" v="26" actId="1076"/>
        <pc:sldMkLst>
          <pc:docMk/>
          <pc:sldMk cId="357588276" sldId="2076136388"/>
        </pc:sldMkLst>
        <pc:spChg chg="del">
          <ac:chgData name="David Warner" userId="S::david_dwarnerii.com#ext#@microsoft.onmicrosoft.com::acafcf14-4098-4a83-9425-e73571277a06" providerId="AD" clId="Web-{CFD0121D-F846-4702-82BE-08F2E7B6CC63}" dt="2021-10-04T13:53:01.412" v="21"/>
          <ac:spMkLst>
            <pc:docMk/>
            <pc:sldMk cId="357588276" sldId="2076136388"/>
            <ac:spMk id="2" creationId="{A2696E22-0EE3-43B9-8A72-B2E3BA657622}"/>
          </ac:spMkLst>
        </pc:spChg>
        <pc:spChg chg="mod">
          <ac:chgData name="David Warner" userId="S::david_dwarnerii.com#ext#@microsoft.onmicrosoft.com::acafcf14-4098-4a83-9425-e73571277a06" providerId="AD" clId="Web-{CFD0121D-F846-4702-82BE-08F2E7B6CC63}" dt="2021-10-04T13:53:00.631" v="20" actId="20577"/>
          <ac:spMkLst>
            <pc:docMk/>
            <pc:sldMk cId="357588276" sldId="2076136388"/>
            <ac:spMk id="10" creationId="{1E766323-85D0-46EC-88ED-617808B2C008}"/>
          </ac:spMkLst>
        </pc:spChg>
        <pc:picChg chg="add mod">
          <ac:chgData name="David Warner" userId="S::david_dwarnerii.com#ext#@microsoft.onmicrosoft.com::acafcf14-4098-4a83-9425-e73571277a06" providerId="AD" clId="Web-{CFD0121D-F846-4702-82BE-08F2E7B6CC63}" dt="2021-10-04T13:53:37.211" v="26" actId="1076"/>
          <ac:picMkLst>
            <pc:docMk/>
            <pc:sldMk cId="357588276" sldId="2076136388"/>
            <ac:picMk id="3" creationId="{543ADD3B-5B82-4B4F-BA24-6220B39E28B9}"/>
          </ac:picMkLst>
        </pc:picChg>
        <pc:picChg chg="del">
          <ac:chgData name="David Warner" userId="S::david_dwarnerii.com#ext#@microsoft.onmicrosoft.com::acafcf14-4098-4a83-9425-e73571277a06" providerId="AD" clId="Web-{CFD0121D-F846-4702-82BE-08F2E7B6CC63}" dt="2021-10-04T13:53:22.117" v="22"/>
          <ac:picMkLst>
            <pc:docMk/>
            <pc:sldMk cId="357588276" sldId="2076136388"/>
            <ac:picMk id="4" creationId="{87BC8B20-55F8-4FA9-AE06-588561AF0EA3}"/>
          </ac:picMkLst>
        </pc:picChg>
      </pc:sldChg>
    </pc:docChg>
  </pc:docChgLst>
  <pc:docChgLst>
    <pc:chgData name="Fabian Williams" userId="c5db31bd-ba28-43a0-98da-86e6fd9e970f" providerId="ADAL" clId="{54D887BE-EC56-4B30-BEB7-C3F3934614AE}"/>
    <pc:docChg chg="undo custSel modSld">
      <pc:chgData name="Fabian Williams" userId="c5db31bd-ba28-43a0-98da-86e6fd9e970f" providerId="ADAL" clId="{54D887BE-EC56-4B30-BEB7-C3F3934614AE}" dt="2022-09-20T13:55:42.126" v="334" actId="13926"/>
      <pc:docMkLst>
        <pc:docMk/>
      </pc:docMkLst>
      <pc:sldChg chg="modSp mod">
        <pc:chgData name="Fabian Williams" userId="c5db31bd-ba28-43a0-98da-86e6fd9e970f" providerId="ADAL" clId="{54D887BE-EC56-4B30-BEB7-C3F3934614AE}" dt="2022-09-20T13:15:16.200" v="319" actId="14100"/>
        <pc:sldMkLst>
          <pc:docMk/>
          <pc:sldMk cId="287163252" sldId="1567"/>
        </pc:sldMkLst>
        <pc:spChg chg="mod">
          <ac:chgData name="Fabian Williams" userId="c5db31bd-ba28-43a0-98da-86e6fd9e970f" providerId="ADAL" clId="{54D887BE-EC56-4B30-BEB7-C3F3934614AE}" dt="2022-09-20T13:15:16.200" v="319" actId="14100"/>
          <ac:spMkLst>
            <pc:docMk/>
            <pc:sldMk cId="287163252" sldId="1567"/>
            <ac:spMk id="5" creationId="{9B6ECC88-D921-48D6-BA85-F52F354F9C35}"/>
          </ac:spMkLst>
        </pc:spChg>
      </pc:sldChg>
      <pc:sldChg chg="addSp delSp modSp mod">
        <pc:chgData name="Fabian Williams" userId="c5db31bd-ba28-43a0-98da-86e6fd9e970f" providerId="ADAL" clId="{54D887BE-EC56-4B30-BEB7-C3F3934614AE}" dt="2022-09-20T13:46:38.759" v="332" actId="1076"/>
        <pc:sldMkLst>
          <pc:docMk/>
          <pc:sldMk cId="979604221" sldId="11618"/>
        </pc:sldMkLst>
        <pc:spChg chg="del">
          <ac:chgData name="Fabian Williams" userId="c5db31bd-ba28-43a0-98da-86e6fd9e970f" providerId="ADAL" clId="{54D887BE-EC56-4B30-BEB7-C3F3934614AE}" dt="2022-09-20T13:43:22.479" v="320" actId="478"/>
          <ac:spMkLst>
            <pc:docMk/>
            <pc:sldMk cId="979604221" sldId="11618"/>
            <ac:spMk id="2" creationId="{377B4C63-57C8-077C-5B4C-2F521E478FD1}"/>
          </ac:spMkLst>
        </pc:spChg>
        <pc:spChg chg="mod">
          <ac:chgData name="Fabian Williams" userId="c5db31bd-ba28-43a0-98da-86e6fd9e970f" providerId="ADAL" clId="{54D887BE-EC56-4B30-BEB7-C3F3934614AE}" dt="2022-09-20T13:46:27.599" v="329" actId="14100"/>
          <ac:spMkLst>
            <pc:docMk/>
            <pc:sldMk cId="979604221" sldId="11618"/>
            <ac:spMk id="7" creationId="{132F7629-8B96-42D8-8578-EBF3F73B831F}"/>
          </ac:spMkLst>
        </pc:spChg>
        <pc:spChg chg="mod">
          <ac:chgData name="Fabian Williams" userId="c5db31bd-ba28-43a0-98da-86e6fd9e970f" providerId="ADAL" clId="{54D887BE-EC56-4B30-BEB7-C3F3934614AE}" dt="2022-09-20T13:46:33.116" v="330" actId="1076"/>
          <ac:spMkLst>
            <pc:docMk/>
            <pc:sldMk cId="979604221" sldId="11618"/>
            <ac:spMk id="9" creationId="{779735E5-94D4-456A-894A-0CF3247ACF10}"/>
          </ac:spMkLst>
        </pc:spChg>
        <pc:picChg chg="del mod">
          <ac:chgData name="Fabian Williams" userId="c5db31bd-ba28-43a0-98da-86e6fd9e970f" providerId="ADAL" clId="{54D887BE-EC56-4B30-BEB7-C3F3934614AE}" dt="2022-09-20T13:44:24.574" v="322" actId="478"/>
          <ac:picMkLst>
            <pc:docMk/>
            <pc:sldMk cId="979604221" sldId="11618"/>
            <ac:picMk id="3" creationId="{FB2297C9-C7A2-4A88-AE77-3A75BF01D8CF}"/>
          </ac:picMkLst>
        </pc:picChg>
        <pc:picChg chg="add mod">
          <ac:chgData name="Fabian Williams" userId="c5db31bd-ba28-43a0-98da-86e6fd9e970f" providerId="ADAL" clId="{54D887BE-EC56-4B30-BEB7-C3F3934614AE}" dt="2022-09-20T13:46:38.759" v="332" actId="1076"/>
          <ac:picMkLst>
            <pc:docMk/>
            <pc:sldMk cId="979604221" sldId="11618"/>
            <ac:picMk id="5" creationId="{3329896A-9797-C651-F596-6341E68EB26A}"/>
          </ac:picMkLst>
        </pc:picChg>
      </pc:sldChg>
      <pc:sldChg chg="modSp mod">
        <pc:chgData name="Fabian Williams" userId="c5db31bd-ba28-43a0-98da-86e6fd9e970f" providerId="ADAL" clId="{54D887BE-EC56-4B30-BEB7-C3F3934614AE}" dt="2022-09-20T13:55:42.126" v="334" actId="13926"/>
        <pc:sldMkLst>
          <pc:docMk/>
          <pc:sldMk cId="1812315545" sldId="2134805597"/>
        </pc:sldMkLst>
        <pc:spChg chg="mod">
          <ac:chgData name="Fabian Williams" userId="c5db31bd-ba28-43a0-98da-86e6fd9e970f" providerId="ADAL" clId="{54D887BE-EC56-4B30-BEB7-C3F3934614AE}" dt="2022-09-19T22:08:48.534" v="213" actId="947"/>
          <ac:spMkLst>
            <pc:docMk/>
            <pc:sldMk cId="1812315545" sldId="2134805597"/>
            <ac:spMk id="3" creationId="{F23C29A6-15E7-A6E3-92A2-5F577C9EBCBA}"/>
          </ac:spMkLst>
        </pc:spChg>
        <pc:spChg chg="mod">
          <ac:chgData name="Fabian Williams" userId="c5db31bd-ba28-43a0-98da-86e6fd9e970f" providerId="ADAL" clId="{54D887BE-EC56-4B30-BEB7-C3F3934614AE}" dt="2022-09-20T13:55:42.126" v="334" actId="13926"/>
          <ac:spMkLst>
            <pc:docMk/>
            <pc:sldMk cId="1812315545" sldId="2134805597"/>
            <ac:spMk id="10" creationId="{16E1CB8C-122B-4C5A-8724-D74AEC2B5DEC}"/>
          </ac:spMkLst>
        </pc:spChg>
      </pc:sldChg>
      <pc:sldChg chg="addSp delSp modSp mod modNotesTx">
        <pc:chgData name="Fabian Williams" userId="c5db31bd-ba28-43a0-98da-86e6fd9e970f" providerId="ADAL" clId="{54D887BE-EC56-4B30-BEB7-C3F3934614AE}" dt="2022-09-19T22:12:47.224" v="295"/>
        <pc:sldMkLst>
          <pc:docMk/>
          <pc:sldMk cId="4046856784" sldId="2134805599"/>
        </pc:sldMkLst>
        <pc:spChg chg="del mod">
          <ac:chgData name="Fabian Williams" userId="c5db31bd-ba28-43a0-98da-86e6fd9e970f" providerId="ADAL" clId="{54D887BE-EC56-4B30-BEB7-C3F3934614AE}" dt="2022-09-19T22:07:45.491" v="197" actId="478"/>
          <ac:spMkLst>
            <pc:docMk/>
            <pc:sldMk cId="4046856784" sldId="2134805599"/>
            <ac:spMk id="2" creationId="{26B90AD8-DE9C-CCD2-DECE-649D9D0AEA1B}"/>
          </ac:spMkLst>
        </pc:spChg>
        <pc:picChg chg="add mod">
          <ac:chgData name="Fabian Williams" userId="c5db31bd-ba28-43a0-98da-86e6fd9e970f" providerId="ADAL" clId="{54D887BE-EC56-4B30-BEB7-C3F3934614AE}" dt="2022-09-19T22:09:41.099" v="221" actId="1076"/>
          <ac:picMkLst>
            <pc:docMk/>
            <pc:sldMk cId="4046856784" sldId="2134805599"/>
            <ac:picMk id="4" creationId="{D2C5ECD3-E656-6654-F2CE-5ECCBAD19901}"/>
          </ac:picMkLst>
        </pc:picChg>
        <pc:picChg chg="del">
          <ac:chgData name="Fabian Williams" userId="c5db31bd-ba28-43a0-98da-86e6fd9e970f" providerId="ADAL" clId="{54D887BE-EC56-4B30-BEB7-C3F3934614AE}" dt="2022-09-19T21:54:33.812" v="28" actId="478"/>
          <ac:picMkLst>
            <pc:docMk/>
            <pc:sldMk cId="4046856784" sldId="2134805599"/>
            <ac:picMk id="5" creationId="{6E37F1D6-0B37-94F3-D4AB-70B1E7CFC200}"/>
          </ac:picMkLst>
        </pc:picChg>
        <pc:picChg chg="add del mod">
          <ac:chgData name="Fabian Williams" userId="c5db31bd-ba28-43a0-98da-86e6fd9e970f" providerId="ADAL" clId="{54D887BE-EC56-4B30-BEB7-C3F3934614AE}" dt="2022-09-19T21:58:12.822" v="39" actId="478"/>
          <ac:picMkLst>
            <pc:docMk/>
            <pc:sldMk cId="4046856784" sldId="2134805599"/>
            <ac:picMk id="7" creationId="{EAFA6D65-D988-7279-F0AF-3600317312E6}"/>
          </ac:picMkLst>
        </pc:picChg>
        <pc:picChg chg="del mod">
          <ac:chgData name="Fabian Williams" userId="c5db31bd-ba28-43a0-98da-86e6fd9e970f" providerId="ADAL" clId="{54D887BE-EC56-4B30-BEB7-C3F3934614AE}" dt="2022-09-19T21:57:51.757" v="33" actId="478"/>
          <ac:picMkLst>
            <pc:docMk/>
            <pc:sldMk cId="4046856784" sldId="2134805599"/>
            <ac:picMk id="9" creationId="{C74C4C3F-933B-CFFD-CF1B-18DF1C8A6B23}"/>
          </ac:picMkLst>
        </pc:picChg>
        <pc:picChg chg="add mod">
          <ac:chgData name="Fabian Williams" userId="c5db31bd-ba28-43a0-98da-86e6fd9e970f" providerId="ADAL" clId="{54D887BE-EC56-4B30-BEB7-C3F3934614AE}" dt="2022-09-19T22:09:36.549" v="219" actId="1076"/>
          <ac:picMkLst>
            <pc:docMk/>
            <pc:sldMk cId="4046856784" sldId="2134805599"/>
            <ac:picMk id="11" creationId="{94C6648C-4314-C26D-0865-75B04FB5ADFA}"/>
          </ac:picMkLst>
        </pc:picChg>
        <pc:picChg chg="del">
          <ac:chgData name="Fabian Williams" userId="c5db31bd-ba28-43a0-98da-86e6fd9e970f" providerId="ADAL" clId="{54D887BE-EC56-4B30-BEB7-C3F3934614AE}" dt="2022-09-19T22:03:33.386" v="93" actId="478"/>
          <ac:picMkLst>
            <pc:docMk/>
            <pc:sldMk cId="4046856784" sldId="2134805599"/>
            <ac:picMk id="13" creationId="{C24CF63B-B040-484A-57F0-1F59BF53E4FC}"/>
          </ac:picMkLst>
        </pc:picChg>
        <pc:picChg chg="del mod">
          <ac:chgData name="Fabian Williams" userId="c5db31bd-ba28-43a0-98da-86e6fd9e970f" providerId="ADAL" clId="{54D887BE-EC56-4B30-BEB7-C3F3934614AE}" dt="2022-09-19T22:09:18.855" v="214" actId="478"/>
          <ac:picMkLst>
            <pc:docMk/>
            <pc:sldMk cId="4046856784" sldId="2134805599"/>
            <ac:picMk id="15" creationId="{4A206D12-DACE-0F83-4ACA-F0F26579C835}"/>
          </ac:picMkLst>
        </pc:picChg>
        <pc:picChg chg="add mod">
          <ac:chgData name="Fabian Williams" userId="c5db31bd-ba28-43a0-98da-86e6fd9e970f" providerId="ADAL" clId="{54D887BE-EC56-4B30-BEB7-C3F3934614AE}" dt="2022-09-19T22:09:36.549" v="219" actId="1076"/>
          <ac:picMkLst>
            <pc:docMk/>
            <pc:sldMk cId="4046856784" sldId="2134805599"/>
            <ac:picMk id="16" creationId="{A3A1A2AC-9521-7270-AD67-F8080CC952FC}"/>
          </ac:picMkLst>
        </pc:picChg>
      </pc:sldChg>
    </pc:docChg>
  </pc:docChgLst>
  <pc:docChgLst>
    <pc:chgData name="Ayca Bas" userId="d5a7dadb-f04d-4f30-920f-4a45336a6ebf" providerId="ADAL" clId="{A88C136B-4F56-4D4B-A7C8-7588CDBDBC6A}"/>
    <pc:docChg chg="addSld delSld modSld modSection">
      <pc:chgData name="Ayca Bas" userId="d5a7dadb-f04d-4f30-920f-4a45336a6ebf" providerId="ADAL" clId="{A88C136B-4F56-4D4B-A7C8-7588CDBDBC6A}" dt="2022-03-21T13:37:41.088" v="5"/>
      <pc:docMkLst>
        <pc:docMk/>
      </pc:docMkLst>
      <pc:sldChg chg="del">
        <pc:chgData name="Ayca Bas" userId="d5a7dadb-f04d-4f30-920f-4a45336a6ebf" providerId="ADAL" clId="{A88C136B-4F56-4D4B-A7C8-7588CDBDBC6A}" dt="2022-03-21T13:37:19.953" v="4" actId="47"/>
        <pc:sldMkLst>
          <pc:docMk/>
          <pc:sldMk cId="2658011793" sldId="263"/>
        </pc:sldMkLst>
      </pc:sldChg>
      <pc:sldChg chg="addSp add del mod setBg addCm">
        <pc:chgData name="Ayca Bas" userId="d5a7dadb-f04d-4f30-920f-4a45336a6ebf" providerId="ADAL" clId="{A88C136B-4F56-4D4B-A7C8-7588CDBDBC6A}" dt="2022-03-21T13:37:41.088" v="5"/>
        <pc:sldMkLst>
          <pc:docMk/>
          <pc:sldMk cId="709137924" sldId="264"/>
        </pc:sldMkLst>
        <pc:spChg chg="add">
          <ac:chgData name="Ayca Bas" userId="d5a7dadb-f04d-4f30-920f-4a45336a6ebf" providerId="ADAL" clId="{A88C136B-4F56-4D4B-A7C8-7588CDBDBC6A}" dt="2022-03-21T13:37:11.300" v="3" actId="22"/>
          <ac:spMkLst>
            <pc:docMk/>
            <pc:sldMk cId="709137924" sldId="264"/>
            <ac:spMk id="2" creationId="{386E40DD-1491-457E-BDE8-7F86006444D3}"/>
          </ac:spMkLst>
        </pc:spChg>
      </pc:sldChg>
    </pc:docChg>
  </pc:docChgLst>
  <pc:docChgLst>
    <pc:chgData name="Brian Jackett" userId="e2c557f4-fffa-4012-a1e1-e15087bfdbac" providerId="ADAL" clId="{7E2B15B2-AD7D-4132-A747-7248E8EE7D15}"/>
    <pc:docChg chg="custSel delSld modSld modSection">
      <pc:chgData name="Brian Jackett" userId="e2c557f4-fffa-4012-a1e1-e15087bfdbac" providerId="ADAL" clId="{7E2B15B2-AD7D-4132-A747-7248E8EE7D15}" dt="2021-11-29T19:38:39.029" v="254" actId="478"/>
      <pc:docMkLst>
        <pc:docMk/>
      </pc:docMkLst>
      <pc:sldChg chg="modSp mod">
        <pc:chgData name="Brian Jackett" userId="e2c557f4-fffa-4012-a1e1-e15087bfdbac" providerId="ADAL" clId="{7E2B15B2-AD7D-4132-A747-7248E8EE7D15}" dt="2021-11-23T14:44:17.286" v="230" actId="20577"/>
        <pc:sldMkLst>
          <pc:docMk/>
          <pc:sldMk cId="2967945684" sldId="277"/>
        </pc:sldMkLst>
        <pc:spChg chg="mod">
          <ac:chgData name="Brian Jackett" userId="e2c557f4-fffa-4012-a1e1-e15087bfdbac" providerId="ADAL" clId="{7E2B15B2-AD7D-4132-A747-7248E8EE7D15}" dt="2021-11-23T14:44:17.286" v="230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Brian Jackett" userId="e2c557f4-fffa-4012-a1e1-e15087bfdbac" providerId="ADAL" clId="{7E2B15B2-AD7D-4132-A747-7248E8EE7D15}" dt="2021-11-29T19:22:52.451" v="251"/>
        <pc:sldMkLst>
          <pc:docMk/>
          <pc:sldMk cId="287163252" sldId="1567"/>
        </pc:sldMkLst>
        <pc:spChg chg="mod">
          <ac:chgData name="Brian Jackett" userId="e2c557f4-fffa-4012-a1e1-e15087bfdbac" providerId="ADAL" clId="{7E2B15B2-AD7D-4132-A747-7248E8EE7D15}" dt="2021-11-29T19:22:52.451" v="251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7E2B15B2-AD7D-4132-A747-7248E8EE7D15}" dt="2021-11-23T14:24:55.857" v="7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del">
        <pc:chgData name="Brian Jackett" userId="e2c557f4-fffa-4012-a1e1-e15087bfdbac" providerId="ADAL" clId="{7E2B15B2-AD7D-4132-A747-7248E8EE7D15}" dt="2021-11-23T14:43:53.155" v="215" actId="47"/>
        <pc:sldMkLst>
          <pc:docMk/>
          <pc:sldMk cId="380670563" sldId="1632"/>
        </pc:sldMkLst>
      </pc:sldChg>
      <pc:sldChg chg="del">
        <pc:chgData name="Brian Jackett" userId="e2c557f4-fffa-4012-a1e1-e15087bfdbac" providerId="ADAL" clId="{7E2B15B2-AD7D-4132-A747-7248E8EE7D15}" dt="2021-11-23T14:43:49.181" v="214" actId="47"/>
        <pc:sldMkLst>
          <pc:docMk/>
          <pc:sldMk cId="720313206" sldId="1640"/>
        </pc:sldMkLst>
      </pc:sldChg>
      <pc:sldChg chg="del">
        <pc:chgData name="Brian Jackett" userId="e2c557f4-fffa-4012-a1e1-e15087bfdbac" providerId="ADAL" clId="{7E2B15B2-AD7D-4132-A747-7248E8EE7D15}" dt="2021-11-23T14:43:53.155" v="215" actId="47"/>
        <pc:sldMkLst>
          <pc:docMk/>
          <pc:sldMk cId="3043375476" sldId="1641"/>
        </pc:sldMkLst>
      </pc:sldChg>
      <pc:sldChg chg="addSp delSp modSp mod">
        <pc:chgData name="Brian Jackett" userId="e2c557f4-fffa-4012-a1e1-e15087bfdbac" providerId="ADAL" clId="{7E2B15B2-AD7D-4132-A747-7248E8EE7D15}" dt="2021-11-23T14:43:42.098" v="213" actId="20577"/>
        <pc:sldMkLst>
          <pc:docMk/>
          <pc:sldMk cId="10702720" sldId="2079"/>
        </pc:sldMkLst>
        <pc:spChg chg="add mod">
          <ac:chgData name="Brian Jackett" userId="e2c557f4-fffa-4012-a1e1-e15087bfdbac" providerId="ADAL" clId="{7E2B15B2-AD7D-4132-A747-7248E8EE7D15}" dt="2021-11-23T14:43:42.098" v="213" actId="20577"/>
          <ac:spMkLst>
            <pc:docMk/>
            <pc:sldMk cId="10702720" sldId="2079"/>
            <ac:spMk id="6" creationId="{61C65555-1FB6-497D-9F85-291CD0472C2A}"/>
          </ac:spMkLst>
        </pc:spChg>
        <pc:spChg chg="mod">
          <ac:chgData name="Brian Jackett" userId="e2c557f4-fffa-4012-a1e1-e15087bfdbac" providerId="ADAL" clId="{7E2B15B2-AD7D-4132-A747-7248E8EE7D15}" dt="2021-11-23T14:43:33.807" v="208" actId="113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Brian Jackett" userId="e2c557f4-fffa-4012-a1e1-e15087bfdbac" providerId="ADAL" clId="{7E2B15B2-AD7D-4132-A747-7248E8EE7D15}" dt="2021-11-23T14:25:27.131" v="12" actId="478"/>
          <ac:picMkLst>
            <pc:docMk/>
            <pc:sldMk cId="10702720" sldId="2079"/>
            <ac:picMk id="2" creationId="{D4593FB6-7FAA-494D-BE97-308592199400}"/>
          </ac:picMkLst>
        </pc:picChg>
        <pc:picChg chg="del">
          <ac:chgData name="Brian Jackett" userId="e2c557f4-fffa-4012-a1e1-e15087bfdbac" providerId="ADAL" clId="{7E2B15B2-AD7D-4132-A747-7248E8EE7D15}" dt="2021-11-23T14:25:27.633" v="13" actId="478"/>
          <ac:picMkLst>
            <pc:docMk/>
            <pc:sldMk cId="10702720" sldId="2079"/>
            <ac:picMk id="4" creationId="{CFBD4AD7-65BA-4778-BF60-49994C0B9702}"/>
          </ac:picMkLst>
        </pc:picChg>
        <pc:picChg chg="del">
          <ac:chgData name="Brian Jackett" userId="e2c557f4-fffa-4012-a1e1-e15087bfdbac" providerId="ADAL" clId="{7E2B15B2-AD7D-4132-A747-7248E8EE7D15}" dt="2021-11-23T14:25:26.610" v="11" actId="478"/>
          <ac:picMkLst>
            <pc:docMk/>
            <pc:sldMk cId="10702720" sldId="2079"/>
            <ac:picMk id="10" creationId="{EE866093-E36B-4715-9B67-72B5D38F7BC5}"/>
          </ac:picMkLst>
        </pc:picChg>
      </pc:sldChg>
      <pc:sldChg chg="addSp mod">
        <pc:chgData name="Brian Jackett" userId="e2c557f4-fffa-4012-a1e1-e15087bfdbac" providerId="ADAL" clId="{7E2B15B2-AD7D-4132-A747-7248E8EE7D15}" dt="2021-11-23T14:44:00.188" v="216" actId="22"/>
        <pc:sldMkLst>
          <pc:docMk/>
          <pc:sldMk cId="778883926" sldId="2076136264"/>
        </pc:sldMkLst>
        <pc:spChg chg="add">
          <ac:chgData name="Brian Jackett" userId="e2c557f4-fffa-4012-a1e1-e15087bfdbac" providerId="ADAL" clId="{7E2B15B2-AD7D-4132-A747-7248E8EE7D15}" dt="2021-11-23T14:44:00.188" v="216" actId="22"/>
          <ac:spMkLst>
            <pc:docMk/>
            <pc:sldMk cId="778883926" sldId="2076136264"/>
            <ac:spMk id="3" creationId="{F2D79512-394A-439E-AB64-DDE8949AA386}"/>
          </ac:spMkLst>
        </pc:spChg>
      </pc:sldChg>
      <pc:sldChg chg="del">
        <pc:chgData name="Brian Jackett" userId="e2c557f4-fffa-4012-a1e1-e15087bfdbac" providerId="ADAL" clId="{7E2B15B2-AD7D-4132-A747-7248E8EE7D15}" dt="2021-11-23T14:43:49.181" v="214" actId="47"/>
        <pc:sldMkLst>
          <pc:docMk/>
          <pc:sldMk cId="2199141448" sldId="2076137480"/>
        </pc:sldMkLst>
      </pc:sldChg>
      <pc:sldChg chg="del">
        <pc:chgData name="Brian Jackett" userId="e2c557f4-fffa-4012-a1e1-e15087bfdbac" providerId="ADAL" clId="{7E2B15B2-AD7D-4132-A747-7248E8EE7D15}" dt="2021-11-23T14:43:49.181" v="214" actId="47"/>
        <pc:sldMkLst>
          <pc:docMk/>
          <pc:sldMk cId="1882481969" sldId="2076137668"/>
        </pc:sldMkLst>
      </pc:sldChg>
      <pc:sldChg chg="addSp modSp mod">
        <pc:chgData name="Brian Jackett" userId="e2c557f4-fffa-4012-a1e1-e15087bfdbac" providerId="ADAL" clId="{7E2B15B2-AD7D-4132-A747-7248E8EE7D15}" dt="2021-11-23T14:25:08.405" v="10" actId="1076"/>
        <pc:sldMkLst>
          <pc:docMk/>
          <pc:sldMk cId="1812315545" sldId="2134805597"/>
        </pc:sldMkLst>
        <pc:spChg chg="add mod">
          <ac:chgData name="Brian Jackett" userId="e2c557f4-fffa-4012-a1e1-e15087bfdbac" providerId="ADAL" clId="{7E2B15B2-AD7D-4132-A747-7248E8EE7D15}" dt="2021-11-23T14:25:08.405" v="10" actId="1076"/>
          <ac:spMkLst>
            <pc:docMk/>
            <pc:sldMk cId="1812315545" sldId="2134805597"/>
            <ac:spMk id="2" creationId="{A5976862-6811-4FF7-B747-55C302B2777C}"/>
          </ac:spMkLst>
        </pc:spChg>
      </pc:sldChg>
      <pc:sldChg chg="delSp modSp mod">
        <pc:chgData name="Brian Jackett" userId="e2c557f4-fffa-4012-a1e1-e15087bfdbac" providerId="ADAL" clId="{7E2B15B2-AD7D-4132-A747-7248E8EE7D15}" dt="2021-11-29T19:38:39.029" v="254" actId="478"/>
        <pc:sldMkLst>
          <pc:docMk/>
          <pc:sldMk cId="4046856784" sldId="2134805599"/>
        </pc:sldMkLst>
        <pc:spChg chg="mod">
          <ac:chgData name="Brian Jackett" userId="e2c557f4-fffa-4012-a1e1-e15087bfdbac" providerId="ADAL" clId="{7E2B15B2-AD7D-4132-A747-7248E8EE7D15}" dt="2021-11-23T14:24:59.181" v="8" actId="1076"/>
          <ac:spMkLst>
            <pc:docMk/>
            <pc:sldMk cId="4046856784" sldId="2134805599"/>
            <ac:spMk id="2" creationId="{BA203BF0-85A4-4DFD-8BF5-FCC16D2EAB49}"/>
          </ac:spMkLst>
        </pc:spChg>
        <pc:picChg chg="del">
          <ac:chgData name="Brian Jackett" userId="e2c557f4-fffa-4012-a1e1-e15087bfdbac" providerId="ADAL" clId="{7E2B15B2-AD7D-4132-A747-7248E8EE7D15}" dt="2021-11-29T19:38:37.467" v="252" actId="478"/>
          <ac:picMkLst>
            <pc:docMk/>
            <pc:sldMk cId="4046856784" sldId="2134805599"/>
            <ac:picMk id="4" creationId="{BDCC364E-6CC5-4C42-85A9-FCCD66CE1F12}"/>
          </ac:picMkLst>
        </pc:picChg>
        <pc:picChg chg="del">
          <ac:chgData name="Brian Jackett" userId="e2c557f4-fffa-4012-a1e1-e15087bfdbac" providerId="ADAL" clId="{7E2B15B2-AD7D-4132-A747-7248E8EE7D15}" dt="2021-11-29T19:38:38.047" v="253" actId="478"/>
          <ac:picMkLst>
            <pc:docMk/>
            <pc:sldMk cId="4046856784" sldId="2134805599"/>
            <ac:picMk id="6" creationId="{EAE0DD9C-7275-417F-ACA7-CB77B881D1C8}"/>
          </ac:picMkLst>
        </pc:picChg>
        <pc:picChg chg="del">
          <ac:chgData name="Brian Jackett" userId="e2c557f4-fffa-4012-a1e1-e15087bfdbac" providerId="ADAL" clId="{7E2B15B2-AD7D-4132-A747-7248E8EE7D15}" dt="2021-11-29T19:38:39.029" v="254" actId="478"/>
          <ac:picMkLst>
            <pc:docMk/>
            <pc:sldMk cId="4046856784" sldId="2134805599"/>
            <ac:picMk id="9" creationId="{62BC1E9D-74A2-458E-8534-93D21CE59B2C}"/>
          </ac:picMkLst>
        </pc:picChg>
      </pc:sldChg>
    </pc:docChg>
  </pc:docChgLst>
  <pc:docChgLst>
    <pc:chgData name="Patrick Rodgers" userId="d219dede-d6b3-4097-a769-454d84f039e8" providerId="ADAL" clId="{46FEA52D-F794-4F38-B7F3-455ECC1F800B}"/>
    <pc:docChg chg="modSld sldOrd">
      <pc:chgData name="Patrick Rodgers" userId="d219dede-d6b3-4097-a769-454d84f039e8" providerId="ADAL" clId="{46FEA52D-F794-4F38-B7F3-455ECC1F800B}" dt="2021-04-08T14:09:28.735" v="3" actId="6549"/>
      <pc:docMkLst>
        <pc:docMk/>
      </pc:docMkLst>
      <pc:sldChg chg="modSp mod">
        <pc:chgData name="Patrick Rodgers" userId="d219dede-d6b3-4097-a769-454d84f039e8" providerId="ADAL" clId="{46FEA52D-F794-4F38-B7F3-455ECC1F800B}" dt="2021-04-08T14:09:28.735" v="3" actId="6549"/>
        <pc:sldMkLst>
          <pc:docMk/>
          <pc:sldMk cId="2877399898" sldId="1623"/>
        </pc:sldMkLst>
        <pc:spChg chg="mod">
          <ac:chgData name="Patrick Rodgers" userId="d219dede-d6b3-4097-a769-454d84f039e8" providerId="ADAL" clId="{46FEA52D-F794-4F38-B7F3-455ECC1F800B}" dt="2021-04-08T14:09:28.735" v="3" actId="6549"/>
          <ac:spMkLst>
            <pc:docMk/>
            <pc:sldMk cId="2877399898" sldId="1623"/>
            <ac:spMk id="3" creationId="{CBDC9C38-872E-4048-96FE-C321FEF21EC1}"/>
          </ac:spMkLst>
        </pc:spChg>
      </pc:sldChg>
      <pc:sldChg chg="ord">
        <pc:chgData name="Patrick Rodgers" userId="d219dede-d6b3-4097-a769-454d84f039e8" providerId="ADAL" clId="{46FEA52D-F794-4F38-B7F3-455ECC1F800B}" dt="2021-04-08T13:48:10.515" v="1"/>
        <pc:sldMkLst>
          <pc:docMk/>
          <pc:sldMk cId="778883926" sldId="2076136264"/>
        </pc:sldMkLst>
      </pc:sldChg>
    </pc:docChg>
  </pc:docChgLst>
  <pc:docChgLst>
    <pc:chgData name="Vesa Juvonen" userId="c7243be1-99a3-4752-ab2a-0cf698cf8236" providerId="ADAL" clId="{BD48E84B-AE5C-420F-954D-2B24513346BB}"/>
    <pc:docChg chg="undo custSel addSld delSld modSld modSection">
      <pc:chgData name="Vesa Juvonen" userId="c7243be1-99a3-4752-ab2a-0cf698cf8236" providerId="ADAL" clId="{BD48E84B-AE5C-420F-954D-2B24513346BB}" dt="2021-10-25T15:25:46.374" v="219" actId="1076"/>
      <pc:docMkLst>
        <pc:docMk/>
      </pc:docMkLst>
      <pc:sldChg chg="modSp mod">
        <pc:chgData name="Vesa Juvonen" userId="c7243be1-99a3-4752-ab2a-0cf698cf8236" providerId="ADAL" clId="{BD48E84B-AE5C-420F-954D-2B24513346BB}" dt="2021-10-21T10:18:21.948" v="80" actId="6549"/>
        <pc:sldMkLst>
          <pc:docMk/>
          <pc:sldMk cId="2967945684" sldId="277"/>
        </pc:sldMkLst>
        <pc:spChg chg="mod">
          <ac:chgData name="Vesa Juvonen" userId="c7243be1-99a3-4752-ab2a-0cf698cf8236" providerId="ADAL" clId="{BD48E84B-AE5C-420F-954D-2B24513346BB}" dt="2021-10-21T10:18:21.948" v="80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BD48E84B-AE5C-420F-954D-2B24513346BB}" dt="2021-10-21T10:11:57.594" v="1" actId="20577"/>
        <pc:sldMkLst>
          <pc:docMk/>
          <pc:sldMk cId="287163252" sldId="1567"/>
        </pc:sldMkLst>
        <pc:spChg chg="mod">
          <ac:chgData name="Vesa Juvonen" userId="c7243be1-99a3-4752-ab2a-0cf698cf8236" providerId="ADAL" clId="{BD48E84B-AE5C-420F-954D-2B24513346BB}" dt="2021-10-21T10:11:57.594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add del mod">
        <pc:chgData name="Vesa Juvonen" userId="c7243be1-99a3-4752-ab2a-0cf698cf8236" providerId="ADAL" clId="{BD48E84B-AE5C-420F-954D-2B24513346BB}" dt="2021-10-21T10:20:12.568" v="96" actId="1076"/>
        <pc:sldMkLst>
          <pc:docMk/>
          <pc:sldMk cId="10702720" sldId="2079"/>
        </pc:sldMkLst>
        <pc:spChg chg="mod">
          <ac:chgData name="Vesa Juvonen" userId="c7243be1-99a3-4752-ab2a-0cf698cf8236" providerId="ADAL" clId="{BD48E84B-AE5C-420F-954D-2B24513346BB}" dt="2021-10-21T10:17:42.199" v="46" actId="113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BD48E84B-AE5C-420F-954D-2B24513346BB}" dt="2021-10-21T10:20:12.568" v="96" actId="1076"/>
          <ac:picMkLst>
            <pc:docMk/>
            <pc:sldMk cId="10702720" sldId="2079"/>
            <ac:picMk id="4" creationId="{2C583734-A112-4181-AC59-778FD9BC6330}"/>
          </ac:picMkLst>
        </pc:picChg>
        <pc:picChg chg="del">
          <ac:chgData name="Vesa Juvonen" userId="c7243be1-99a3-4752-ab2a-0cf698cf8236" providerId="ADAL" clId="{BD48E84B-AE5C-420F-954D-2B24513346BB}" dt="2021-10-21T10:19:56.529" v="89" actId="478"/>
          <ac:picMkLst>
            <pc:docMk/>
            <pc:sldMk cId="10702720" sldId="2079"/>
            <ac:picMk id="6" creationId="{5E5A6925-2907-447E-9FEE-5FE7E9295CCD}"/>
          </ac:picMkLst>
        </pc:picChg>
        <pc:picChg chg="add mod">
          <ac:chgData name="Vesa Juvonen" userId="c7243be1-99a3-4752-ab2a-0cf698cf8236" providerId="ADAL" clId="{BD48E84B-AE5C-420F-954D-2B24513346BB}" dt="2021-10-21T10:20:12.568" v="96" actId="1076"/>
          <ac:picMkLst>
            <pc:docMk/>
            <pc:sldMk cId="10702720" sldId="2079"/>
            <ac:picMk id="10" creationId="{23F1D3F3-8499-4333-9B24-DE26BDA6C32D}"/>
          </ac:picMkLst>
        </pc:picChg>
        <pc:picChg chg="del">
          <ac:chgData name="Vesa Juvonen" userId="c7243be1-99a3-4752-ab2a-0cf698cf8236" providerId="ADAL" clId="{BD48E84B-AE5C-420F-954D-2B24513346BB}" dt="2021-10-21T10:19:56.529" v="89" actId="478"/>
          <ac:picMkLst>
            <pc:docMk/>
            <pc:sldMk cId="10702720" sldId="2079"/>
            <ac:picMk id="11" creationId="{578155A4-D00C-4DDD-9C15-9532B83B7664}"/>
          </ac:picMkLst>
        </pc:picChg>
      </pc:sldChg>
      <pc:sldChg chg="addSp">
        <pc:chgData name="Vesa Juvonen" userId="c7243be1-99a3-4752-ab2a-0cf698cf8236" providerId="ADAL" clId="{BD48E84B-AE5C-420F-954D-2B24513346BB}" dt="2021-10-21T10:19:00.479" v="81"/>
        <pc:sldMkLst>
          <pc:docMk/>
          <pc:sldMk cId="2591491685" sldId="2079"/>
        </pc:sldMkLst>
        <pc:spChg chg="add">
          <ac:chgData name="Vesa Juvonen" userId="c7243be1-99a3-4752-ab2a-0cf698cf8236" providerId="ADAL" clId="{BD48E84B-AE5C-420F-954D-2B24513346BB}" dt="2021-10-21T10:19:00.479" v="81"/>
          <ac:spMkLst>
            <pc:docMk/>
            <pc:sldMk cId="2591491685" sldId="2079"/>
            <ac:spMk id="2" creationId="{2D76483A-44C3-4F30-8508-1C9BCA8C87CD}"/>
          </ac:spMkLst>
        </pc:spChg>
      </pc:sldChg>
      <pc:sldChg chg="addSp delSp modSp mod">
        <pc:chgData name="Vesa Juvonen" userId="c7243be1-99a3-4752-ab2a-0cf698cf8236" providerId="ADAL" clId="{BD48E84B-AE5C-420F-954D-2B24513346BB}" dt="2021-10-21T10:27:45.868" v="105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BD48E84B-AE5C-420F-954D-2B24513346BB}" dt="2021-10-21T10:18:06.510" v="54" actId="113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BD48E84B-AE5C-420F-954D-2B24513346BB}" dt="2021-10-21T10:27:45.868" v="105" actId="1076"/>
          <ac:picMkLst>
            <pc:docMk/>
            <pc:sldMk cId="778883926" sldId="2076136264"/>
            <ac:picMk id="3" creationId="{53E1F291-996A-4AF6-840E-A9C0F0978EB4}"/>
          </ac:picMkLst>
        </pc:picChg>
        <pc:picChg chg="del">
          <ac:chgData name="Vesa Juvonen" userId="c7243be1-99a3-4752-ab2a-0cf698cf8236" providerId="ADAL" clId="{BD48E84B-AE5C-420F-954D-2B24513346BB}" dt="2021-10-21T10:18:08.066" v="55" actId="478"/>
          <ac:picMkLst>
            <pc:docMk/>
            <pc:sldMk cId="778883926" sldId="2076136264"/>
            <ac:picMk id="5" creationId="{1938FCDC-0AC5-43EE-9325-A65375F4082E}"/>
          </ac:picMkLst>
        </pc:picChg>
        <pc:picChg chg="add mod">
          <ac:chgData name="Vesa Juvonen" userId="c7243be1-99a3-4752-ab2a-0cf698cf8236" providerId="ADAL" clId="{BD48E84B-AE5C-420F-954D-2B24513346BB}" dt="2021-10-21T10:20:31.749" v="104" actId="1076"/>
          <ac:picMkLst>
            <pc:docMk/>
            <pc:sldMk cId="778883926" sldId="2076136264"/>
            <ac:picMk id="6" creationId="{EB0044D9-DA96-4AA7-9135-940E174F7380}"/>
          </ac:picMkLst>
        </pc:picChg>
        <pc:picChg chg="del">
          <ac:chgData name="Vesa Juvonen" userId="c7243be1-99a3-4752-ab2a-0cf698cf8236" providerId="ADAL" clId="{BD48E84B-AE5C-420F-954D-2B24513346BB}" dt="2021-10-21T10:18:08.066" v="55" actId="478"/>
          <ac:picMkLst>
            <pc:docMk/>
            <pc:sldMk cId="778883926" sldId="2076136264"/>
            <ac:picMk id="8" creationId="{3E1A83FD-92DB-4367-BD9C-26082B3CD269}"/>
          </ac:picMkLst>
        </pc:picChg>
      </pc:sldChg>
      <pc:sldChg chg="delSp del mod">
        <pc:chgData name="Vesa Juvonen" userId="c7243be1-99a3-4752-ab2a-0cf698cf8236" providerId="ADAL" clId="{BD48E84B-AE5C-420F-954D-2B24513346BB}" dt="2021-10-21T10:37:08.465" v="217" actId="47"/>
        <pc:sldMkLst>
          <pc:docMk/>
          <pc:sldMk cId="832077017" sldId="2076137576"/>
        </pc:sldMkLst>
        <pc:spChg chg="del">
          <ac:chgData name="Vesa Juvonen" userId="c7243be1-99a3-4752-ab2a-0cf698cf8236" providerId="ADAL" clId="{BD48E84B-AE5C-420F-954D-2B24513346BB}" dt="2021-10-21T10:36:52.226" v="215" actId="478"/>
          <ac:spMkLst>
            <pc:docMk/>
            <pc:sldMk cId="832077017" sldId="2076137576"/>
            <ac:spMk id="5" creationId="{292092E8-5821-4D1C-8A09-E8CFFD040E05}"/>
          </ac:spMkLst>
        </pc:spChg>
      </pc:sldChg>
      <pc:sldChg chg="addSp delSp modSp mod modAnim modShow">
        <pc:chgData name="Vesa Juvonen" userId="c7243be1-99a3-4752-ab2a-0cf698cf8236" providerId="ADAL" clId="{BD48E84B-AE5C-420F-954D-2B24513346BB}" dt="2021-10-21T10:36:40.914" v="214" actId="20577"/>
        <pc:sldMkLst>
          <pc:docMk/>
          <pc:sldMk cId="2357998636" sldId="2076137670"/>
        </pc:sldMkLst>
        <pc:spChg chg="add mod">
          <ac:chgData name="Vesa Juvonen" userId="c7243be1-99a3-4752-ab2a-0cf698cf8236" providerId="ADAL" clId="{BD48E84B-AE5C-420F-954D-2B24513346BB}" dt="2021-10-21T10:36:40.914" v="214" actId="20577"/>
          <ac:spMkLst>
            <pc:docMk/>
            <pc:sldMk cId="2357998636" sldId="2076137670"/>
            <ac:spMk id="13" creationId="{4AA2CB11-13E5-4FA3-89D2-1BAD9F7802C7}"/>
          </ac:spMkLst>
        </pc:spChg>
        <pc:picChg chg="add del mod">
          <ac:chgData name="Vesa Juvonen" userId="c7243be1-99a3-4752-ab2a-0cf698cf8236" providerId="ADAL" clId="{BD48E84B-AE5C-420F-954D-2B24513346BB}" dt="2021-10-21T10:34:17.250" v="110" actId="478"/>
          <ac:picMkLst>
            <pc:docMk/>
            <pc:sldMk cId="2357998636" sldId="2076137670"/>
            <ac:picMk id="5" creationId="{31B47BF0-FFD4-43C7-8B4A-9ADBE8685A5E}"/>
          </ac:picMkLst>
        </pc:picChg>
        <pc:picChg chg="add mod ord">
          <ac:chgData name="Vesa Juvonen" userId="c7243be1-99a3-4752-ab2a-0cf698cf8236" providerId="ADAL" clId="{BD48E84B-AE5C-420F-954D-2B24513346BB}" dt="2021-10-21T10:34:55.719" v="129" actId="170"/>
          <ac:picMkLst>
            <pc:docMk/>
            <pc:sldMk cId="2357998636" sldId="2076137670"/>
            <ac:picMk id="12" creationId="{7175D513-F02E-457D-81AD-9160577E6407}"/>
          </ac:picMkLst>
        </pc:picChg>
      </pc:sldChg>
      <pc:sldChg chg="add">
        <pc:chgData name="Vesa Juvonen" userId="c7243be1-99a3-4752-ab2a-0cf698cf8236" providerId="ADAL" clId="{BD48E84B-AE5C-420F-954D-2B24513346BB}" dt="2021-10-21T10:37:06.595" v="216" actId="22"/>
        <pc:sldMkLst>
          <pc:docMk/>
          <pc:sldMk cId="460153747" sldId="2134805598"/>
        </pc:sldMkLst>
      </pc:sldChg>
      <pc:sldChg chg="del">
        <pc:chgData name="Vesa Juvonen" userId="c7243be1-99a3-4752-ab2a-0cf698cf8236" providerId="ADAL" clId="{BD48E84B-AE5C-420F-954D-2B24513346BB}" dt="2021-10-21T10:18:10.183" v="56" actId="47"/>
        <pc:sldMkLst>
          <pc:docMk/>
          <pc:sldMk cId="3603620540" sldId="2134805598"/>
        </pc:sldMkLst>
      </pc:sldChg>
      <pc:sldChg chg="modSp mod">
        <pc:chgData name="Vesa Juvonen" userId="c7243be1-99a3-4752-ab2a-0cf698cf8236" providerId="ADAL" clId="{BD48E84B-AE5C-420F-954D-2B24513346BB}" dt="2021-10-25T15:25:46.374" v="219" actId="1076"/>
        <pc:sldMkLst>
          <pc:docMk/>
          <pc:sldMk cId="4046856784" sldId="2134805599"/>
        </pc:sldMkLst>
        <pc:spChg chg="mod">
          <ac:chgData name="Vesa Juvonen" userId="c7243be1-99a3-4752-ab2a-0cf698cf8236" providerId="ADAL" clId="{BD48E84B-AE5C-420F-954D-2B24513346BB}" dt="2021-10-25T15:25:46.374" v="219" actId="1076"/>
          <ac:spMkLst>
            <pc:docMk/>
            <pc:sldMk cId="4046856784" sldId="2134805599"/>
            <ac:spMk id="3" creationId="{2B1C2CB8-6269-4AA6-9B7D-B538CDE69B89}"/>
          </ac:spMkLst>
        </pc:spChg>
      </pc:sldChg>
    </pc:docChg>
  </pc:docChgLst>
  <pc:docChgLst>
    <pc:chgData name="Andrew Benson" userId="d38b912c-55d0-44ce-a085-5a039627a8b5" providerId="ADAL" clId="{2F1B171C-71A8-4EC0-89CD-F1882E0F355A}"/>
    <pc:docChg chg="undo custSel modSld sldOrd">
      <pc:chgData name="Andrew Benson" userId="d38b912c-55d0-44ce-a085-5a039627a8b5" providerId="ADAL" clId="{2F1B171C-71A8-4EC0-89CD-F1882E0F355A}" dt="2022-09-27T17:34:37.821" v="51" actId="20577"/>
      <pc:docMkLst>
        <pc:docMk/>
      </pc:docMkLst>
      <pc:sldChg chg="addSp delSp mod addAnim delAnim">
        <pc:chgData name="Andrew Benson" userId="d38b912c-55d0-44ce-a085-5a039627a8b5" providerId="ADAL" clId="{2F1B171C-71A8-4EC0-89CD-F1882E0F355A}" dt="2022-09-27T17:11:17.247" v="2" actId="478"/>
        <pc:sldMkLst>
          <pc:docMk/>
          <pc:sldMk cId="287163252" sldId="1567"/>
        </pc:sldMkLst>
        <pc:spChg chg="add del">
          <ac:chgData name="Andrew Benson" userId="d38b912c-55d0-44ce-a085-5a039627a8b5" providerId="ADAL" clId="{2F1B171C-71A8-4EC0-89CD-F1882E0F355A}" dt="2022-09-27T17:11:17.247" v="2" actId="478"/>
          <ac:spMkLst>
            <pc:docMk/>
            <pc:sldMk cId="287163252" sldId="1567"/>
            <ac:spMk id="5" creationId="{9B6ECC88-D921-48D6-BA85-F52F354F9C35}"/>
          </ac:spMkLst>
        </pc:spChg>
      </pc:sldChg>
      <pc:sldChg chg="modSp mod">
        <pc:chgData name="Andrew Benson" userId="d38b912c-55d0-44ce-a085-5a039627a8b5" providerId="ADAL" clId="{2F1B171C-71A8-4EC0-89CD-F1882E0F355A}" dt="2022-09-27T17:34:37.821" v="51" actId="20577"/>
        <pc:sldMkLst>
          <pc:docMk/>
          <pc:sldMk cId="778883926" sldId="2076136264"/>
        </pc:sldMkLst>
        <pc:spChg chg="mod">
          <ac:chgData name="Andrew Benson" userId="d38b912c-55d0-44ce-a085-5a039627a8b5" providerId="ADAL" clId="{2F1B171C-71A8-4EC0-89CD-F1882E0F355A}" dt="2022-09-27T17:34:37.821" v="51" actId="20577"/>
          <ac:spMkLst>
            <pc:docMk/>
            <pc:sldMk cId="778883926" sldId="2076136264"/>
            <ac:spMk id="14" creationId="{953584C8-8734-42EA-AD16-6AA2B405D249}"/>
          </ac:spMkLst>
        </pc:spChg>
      </pc:sldChg>
      <pc:sldChg chg="ord">
        <pc:chgData name="Andrew Benson" userId="d38b912c-55d0-44ce-a085-5a039627a8b5" providerId="ADAL" clId="{2F1B171C-71A8-4EC0-89CD-F1882E0F355A}" dt="2022-09-27T17:19:40.939" v="5" actId="20578"/>
        <pc:sldMkLst>
          <pc:docMk/>
          <pc:sldMk cId="3194623737" sldId="2145707281"/>
        </pc:sldMkLst>
      </pc:sldChg>
      <pc:sldChg chg="modSp mod">
        <pc:chgData name="Andrew Benson" userId="d38b912c-55d0-44ce-a085-5a039627a8b5" providerId="ADAL" clId="{2F1B171C-71A8-4EC0-89CD-F1882E0F355A}" dt="2022-09-27T17:08:06.286" v="0" actId="20577"/>
        <pc:sldMkLst>
          <pc:docMk/>
          <pc:sldMk cId="2877631374" sldId="2145707285"/>
        </pc:sldMkLst>
        <pc:spChg chg="mod">
          <ac:chgData name="Andrew Benson" userId="d38b912c-55d0-44ce-a085-5a039627a8b5" providerId="ADAL" clId="{2F1B171C-71A8-4EC0-89CD-F1882E0F355A}" dt="2022-09-27T17:08:06.286" v="0" actId="20577"/>
          <ac:spMkLst>
            <pc:docMk/>
            <pc:sldMk cId="2877631374" sldId="2145707285"/>
            <ac:spMk id="8" creationId="{9EAF719E-2D2D-2FA6-3F7C-8414F60FEA35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63E57466-3996-42DA-A095-8A21CC16F912}"/>
    <pc:docChg chg="modSld">
      <pc:chgData name="David Warner" userId="S::david_dwarnerii.com#ext#@microsoft.onmicrosoft.com::acafcf14-4098-4a83-9425-e73571277a06" providerId="AD" clId="Web-{63E57466-3996-42DA-A095-8A21CC16F912}" dt="2021-03-23T16:53:16.889" v="17" actId="20577"/>
      <pc:docMkLst>
        <pc:docMk/>
      </pc:docMkLst>
      <pc:sldChg chg="modSp">
        <pc:chgData name="David Warner" userId="S::david_dwarnerii.com#ext#@microsoft.onmicrosoft.com::acafcf14-4098-4a83-9425-e73571277a06" providerId="AD" clId="Web-{63E57466-3996-42DA-A095-8A21CC16F912}" dt="2021-03-23T16:53:16.889" v="17" actId="20577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63E57466-3996-42DA-A095-8A21CC16F912}" dt="2021-03-23T16:53:16.889" v="17" actId="20577"/>
          <ac:spMkLst>
            <pc:docMk/>
            <pc:sldMk cId="357588276" sldId="2076136388"/>
            <ac:spMk id="9" creationId="{E00A4A7B-76F5-4DD2-BDB4-53AB1B34275B}"/>
          </ac:spMkLst>
        </pc:spChg>
      </pc:sldChg>
    </pc:docChg>
  </pc:docChgLst>
  <pc:docChgLst>
    <pc:chgData name="Hugo Bernier" userId="846ef6cd-3f11-462c-a4be-44fff9f1a751" providerId="ADAL" clId="{8E6B0F7B-790D-4F34-A2D8-6DF780DD4F72}"/>
    <pc:docChg chg="undo redo custSel addSld delSld modSld modSection">
      <pc:chgData name="Hugo Bernier" userId="846ef6cd-3f11-462c-a4be-44fff9f1a751" providerId="ADAL" clId="{8E6B0F7B-790D-4F34-A2D8-6DF780DD4F72}" dt="2021-06-03T14:12:16.286" v="795" actId="20577"/>
      <pc:docMkLst>
        <pc:docMk/>
      </pc:docMkLst>
      <pc:sldChg chg="addSp">
        <pc:chgData name="Hugo Bernier" userId="846ef6cd-3f11-462c-a4be-44fff9f1a751" providerId="ADAL" clId="{8E6B0F7B-790D-4F34-A2D8-6DF780DD4F72}" dt="2021-06-03T03:56:39.841" v="11"/>
        <pc:sldMkLst>
          <pc:docMk/>
          <pc:sldMk cId="332913663" sldId="2076137579"/>
        </pc:sldMkLst>
        <pc:picChg chg="add">
          <ac:chgData name="Hugo Bernier" userId="846ef6cd-3f11-462c-a4be-44fff9f1a751" providerId="ADAL" clId="{8E6B0F7B-790D-4F34-A2D8-6DF780DD4F72}" dt="2021-06-03T03:56:39.841" v="11"/>
          <ac:picMkLst>
            <pc:docMk/>
            <pc:sldMk cId="332913663" sldId="2076137579"/>
            <ac:picMk id="4" creationId="{D047AA4F-EA37-4784-B262-7762B0FAB3FC}"/>
          </ac:picMkLst>
        </pc:picChg>
      </pc:sldChg>
      <pc:sldChg chg="addSp">
        <pc:chgData name="Hugo Bernier" userId="846ef6cd-3f11-462c-a4be-44fff9f1a751" providerId="ADAL" clId="{8E6B0F7B-790D-4F34-A2D8-6DF780DD4F72}" dt="2021-06-03T04:03:48.097" v="236"/>
        <pc:sldMkLst>
          <pc:docMk/>
          <pc:sldMk cId="1288187590" sldId="2076137579"/>
        </pc:sldMkLst>
        <pc:picChg chg="add">
          <ac:chgData name="Hugo Bernier" userId="846ef6cd-3f11-462c-a4be-44fff9f1a751" providerId="ADAL" clId="{8E6B0F7B-790D-4F34-A2D8-6DF780DD4F72}" dt="2021-06-03T04:03:48.097" v="236"/>
          <ac:picMkLst>
            <pc:docMk/>
            <pc:sldMk cId="1288187590" sldId="2076137579"/>
            <ac:picMk id="4098" creationId="{03B5124E-6443-469D-9055-67B29B5563F2}"/>
          </ac:picMkLst>
        </pc:picChg>
      </pc:sldChg>
      <pc:sldChg chg="addSp modSp">
        <pc:chgData name="Hugo Bernier" userId="846ef6cd-3f11-462c-a4be-44fff9f1a751" providerId="ADAL" clId="{8E6B0F7B-790D-4F34-A2D8-6DF780DD4F72}" dt="2021-06-03T04:03:38.300" v="233"/>
        <pc:sldMkLst>
          <pc:docMk/>
          <pc:sldMk cId="1409475699" sldId="2076137579"/>
        </pc:sldMkLst>
        <pc:spChg chg="add mod">
          <ac:chgData name="Hugo Bernier" userId="846ef6cd-3f11-462c-a4be-44fff9f1a751" providerId="ADAL" clId="{8E6B0F7B-790D-4F34-A2D8-6DF780DD4F72}" dt="2021-06-03T04:03:38.300" v="233"/>
          <ac:spMkLst>
            <pc:docMk/>
            <pc:sldMk cId="1409475699" sldId="2076137579"/>
            <ac:spMk id="19" creationId="{210507D4-AD6D-45F3-A898-CE877D539AC6}"/>
          </ac:spMkLst>
        </pc:spChg>
      </pc:sldChg>
      <pc:sldChg chg="addSp delSp modSp add del mod delAnim modNotesTx">
        <pc:chgData name="Hugo Bernier" userId="846ef6cd-3f11-462c-a4be-44fff9f1a751" providerId="ADAL" clId="{8E6B0F7B-790D-4F34-A2D8-6DF780DD4F72}" dt="2021-06-03T14:12:16.286" v="795" actId="20577"/>
        <pc:sldMkLst>
          <pc:docMk/>
          <pc:sldMk cId="2636939237" sldId="2076137579"/>
        </pc:sldMkLst>
        <pc:spChg chg="mod">
          <ac:chgData name="Hugo Bernier" userId="846ef6cd-3f11-462c-a4be-44fff9f1a751" providerId="ADAL" clId="{8E6B0F7B-790D-4F34-A2D8-6DF780DD4F72}" dt="2021-06-03T04:07:24.433" v="323"/>
          <ac:spMkLst>
            <pc:docMk/>
            <pc:sldMk cId="2636939237" sldId="2076137579"/>
            <ac:spMk id="3" creationId="{CBDC9C38-872E-4048-96FE-C321FEF21EC1}"/>
          </ac:spMkLst>
        </pc:spChg>
        <pc:spChg chg="del">
          <ac:chgData name="Hugo Bernier" userId="846ef6cd-3f11-462c-a4be-44fff9f1a751" providerId="ADAL" clId="{8E6B0F7B-790D-4F34-A2D8-6DF780DD4F72}" dt="2021-06-03T03:54:21.055" v="0" actId="478"/>
          <ac:spMkLst>
            <pc:docMk/>
            <pc:sldMk cId="2636939237" sldId="2076137579"/>
            <ac:spMk id="25" creationId="{9FC5989A-3F41-422D-9C05-483AEF257C89}"/>
          </ac:spMkLst>
        </pc:spChg>
        <pc:grpChg chg="add mod">
          <ac:chgData name="Hugo Bernier" userId="846ef6cd-3f11-462c-a4be-44fff9f1a751" providerId="ADAL" clId="{8E6B0F7B-790D-4F34-A2D8-6DF780DD4F72}" dt="2021-06-03T04:07:50.907" v="366" actId="1038"/>
          <ac:grpSpMkLst>
            <pc:docMk/>
            <pc:sldMk cId="2636939237" sldId="2076137579"/>
            <ac:grpSpMk id="19" creationId="{45C9209D-0E47-46E3-8B00-541379C48A59}"/>
          </ac:grpSpMkLst>
        </pc:grpChg>
        <pc:grpChg chg="del mod">
          <ac:chgData name="Hugo Bernier" userId="846ef6cd-3f11-462c-a4be-44fff9f1a751" providerId="ADAL" clId="{8E6B0F7B-790D-4F34-A2D8-6DF780DD4F72}" dt="2021-06-03T03:54:37.810" v="3" actId="165"/>
          <ac:grpSpMkLst>
            <pc:docMk/>
            <pc:sldMk cId="2636939237" sldId="2076137579"/>
            <ac:grpSpMk id="20" creationId="{F4D9DDC1-5C0D-4F9A-8583-C796AF8BA6A0}"/>
          </ac:grpSpMkLst>
        </pc:grpChg>
        <pc:picChg chg="mod">
          <ac:chgData name="Hugo Bernier" userId="846ef6cd-3f11-462c-a4be-44fff9f1a751" providerId="ADAL" clId="{8E6B0F7B-790D-4F34-A2D8-6DF780DD4F72}" dt="2021-06-03T04:05:10.090" v="267" actId="1076"/>
          <ac:picMkLst>
            <pc:docMk/>
            <pc:sldMk cId="2636939237" sldId="2076137579"/>
            <ac:picMk id="4" creationId="{D047AA4F-EA37-4784-B262-7762B0FAB3FC}"/>
          </ac:picMkLst>
        </pc:picChg>
        <pc:picChg chg="del topLvl">
          <ac:chgData name="Hugo Bernier" userId="846ef6cd-3f11-462c-a4be-44fff9f1a751" providerId="ADAL" clId="{8E6B0F7B-790D-4F34-A2D8-6DF780DD4F72}" dt="2021-06-03T03:54:41.838" v="5" actId="478"/>
          <ac:picMkLst>
            <pc:docMk/>
            <pc:sldMk cId="2636939237" sldId="2076137579"/>
            <ac:picMk id="19" creationId="{4338C9BC-D17A-4B19-B763-3DBF8AFF7E66}"/>
          </ac:picMkLst>
        </pc:picChg>
        <pc:picChg chg="del">
          <ac:chgData name="Hugo Bernier" userId="846ef6cd-3f11-462c-a4be-44fff9f1a751" providerId="ADAL" clId="{8E6B0F7B-790D-4F34-A2D8-6DF780DD4F72}" dt="2021-06-03T03:54:24.113" v="1" actId="478"/>
          <ac:picMkLst>
            <pc:docMk/>
            <pc:sldMk cId="2636939237" sldId="2076137579"/>
            <ac:picMk id="23" creationId="{9502E8CB-574E-4BF0-A632-8A713BFA40B3}"/>
          </ac:picMkLst>
        </pc:picChg>
        <pc:picChg chg="mod">
          <ac:chgData name="Hugo Bernier" userId="846ef6cd-3f11-462c-a4be-44fff9f1a751" providerId="ADAL" clId="{8E6B0F7B-790D-4F34-A2D8-6DF780DD4F72}" dt="2021-06-03T03:56:17.263" v="10" actId="1076"/>
          <ac:picMkLst>
            <pc:docMk/>
            <pc:sldMk cId="2636939237" sldId="2076137579"/>
            <ac:picMk id="24" creationId="{BABC0567-9FD0-49B9-A3F3-D4086058D523}"/>
          </ac:picMkLst>
        </pc:picChg>
        <pc:picChg chg="mod">
          <ac:chgData name="Hugo Bernier" userId="846ef6cd-3f11-462c-a4be-44fff9f1a751" providerId="ADAL" clId="{8E6B0F7B-790D-4F34-A2D8-6DF780DD4F72}" dt="2021-06-03T04:03:00.007" v="214" actId="1076"/>
          <ac:picMkLst>
            <pc:docMk/>
            <pc:sldMk cId="2636939237" sldId="2076137579"/>
            <ac:picMk id="33" creationId="{6B1F3093-F79F-44B1-BE20-443071F6A2F4}"/>
          </ac:picMkLst>
        </pc:picChg>
        <pc:picChg chg="del mod topLvl">
          <ac:chgData name="Hugo Bernier" userId="846ef6cd-3f11-462c-a4be-44fff9f1a751" providerId="ADAL" clId="{8E6B0F7B-790D-4F34-A2D8-6DF780DD4F72}" dt="2021-06-03T03:57:05.582" v="20" actId="478"/>
          <ac:picMkLst>
            <pc:docMk/>
            <pc:sldMk cId="2636939237" sldId="2076137579"/>
            <ac:picMk id="1026" creationId="{6DB86E6F-13A2-456C-BFD2-34C9A35E77C4}"/>
          </ac:picMkLst>
        </pc:picChg>
        <pc:picChg chg="mod modCrop">
          <ac:chgData name="Hugo Bernier" userId="846ef6cd-3f11-462c-a4be-44fff9f1a751" providerId="ADAL" clId="{8E6B0F7B-790D-4F34-A2D8-6DF780DD4F72}" dt="2021-06-03T04:05:10.090" v="267" actId="1076"/>
          <ac:picMkLst>
            <pc:docMk/>
            <pc:sldMk cId="2636939237" sldId="2076137579"/>
            <ac:picMk id="2050" creationId="{E2230B65-C389-48D8-86D7-2CA416C4A718}"/>
          </ac:picMkLst>
        </pc:picChg>
        <pc:picChg chg="del topLvl">
          <ac:chgData name="Hugo Bernier" userId="846ef6cd-3f11-462c-a4be-44fff9f1a751" providerId="ADAL" clId="{8E6B0F7B-790D-4F34-A2D8-6DF780DD4F72}" dt="2021-06-03T03:54:42.768" v="6" actId="478"/>
          <ac:picMkLst>
            <pc:docMk/>
            <pc:sldMk cId="2636939237" sldId="2076137579"/>
            <ac:picMk id="3074" creationId="{D6130437-ADE2-4BDB-B8BD-4E33C20B3BC0}"/>
          </ac:picMkLst>
        </pc:picChg>
        <pc:picChg chg="mod">
          <ac:chgData name="Hugo Bernier" userId="846ef6cd-3f11-462c-a4be-44fff9f1a751" providerId="ADAL" clId="{8E6B0F7B-790D-4F34-A2D8-6DF780DD4F72}" dt="2021-06-03T04:05:10.090" v="267" actId="1076"/>
          <ac:picMkLst>
            <pc:docMk/>
            <pc:sldMk cId="2636939237" sldId="2076137579"/>
            <ac:picMk id="4098" creationId="{03B5124E-6443-469D-9055-67B29B5563F2}"/>
          </ac:picMkLst>
        </pc:picChg>
        <pc:picChg chg="del topLvl">
          <ac:chgData name="Hugo Bernier" userId="846ef6cd-3f11-462c-a4be-44fff9f1a751" providerId="ADAL" clId="{8E6B0F7B-790D-4F34-A2D8-6DF780DD4F72}" dt="2021-06-03T03:54:41.046" v="4" actId="478"/>
          <ac:picMkLst>
            <pc:docMk/>
            <pc:sldMk cId="2636939237" sldId="2076137579"/>
            <ac:picMk id="5122" creationId="{4A00AEA4-04B8-491E-B994-0D499CEEB773}"/>
          </ac:picMkLst>
        </pc:picChg>
      </pc:sldChg>
      <pc:sldChg chg="addSp">
        <pc:chgData name="Hugo Bernier" userId="846ef6cd-3f11-462c-a4be-44fff9f1a751" providerId="ADAL" clId="{8E6B0F7B-790D-4F34-A2D8-6DF780DD4F72}" dt="2021-06-03T04:01:40.516" v="184"/>
        <pc:sldMkLst>
          <pc:docMk/>
          <pc:sldMk cId="2898555078" sldId="2076137579"/>
        </pc:sldMkLst>
        <pc:picChg chg="add">
          <ac:chgData name="Hugo Bernier" userId="846ef6cd-3f11-462c-a4be-44fff9f1a751" providerId="ADAL" clId="{8E6B0F7B-790D-4F34-A2D8-6DF780DD4F72}" dt="2021-06-03T04:01:40.516" v="184"/>
          <ac:picMkLst>
            <pc:docMk/>
            <pc:sldMk cId="2898555078" sldId="2076137579"/>
            <ac:picMk id="2050" creationId="{E2230B65-C389-48D8-86D7-2CA416C4A718}"/>
          </ac:picMkLst>
        </pc:picChg>
      </pc:sldChg>
    </pc:docChg>
  </pc:docChgLst>
  <pc:docChgLst>
    <pc:chgData name="Patrick Rodgers" userId="d219dede-d6b3-4097-a769-454d84f039e8" providerId="ADAL" clId="{2AAEF922-AC60-4FD5-BB13-29767DA9B054}"/>
    <pc:docChg chg="custSel modSld">
      <pc:chgData name="Patrick Rodgers" userId="d219dede-d6b3-4097-a769-454d84f039e8" providerId="ADAL" clId="{2AAEF922-AC60-4FD5-BB13-29767DA9B054}" dt="2021-03-11T13:34:45.021" v="69" actId="20577"/>
      <pc:docMkLst>
        <pc:docMk/>
      </pc:docMkLst>
      <pc:sldChg chg="modSp mod">
        <pc:chgData name="Patrick Rodgers" userId="d219dede-d6b3-4097-a769-454d84f039e8" providerId="ADAL" clId="{2AAEF922-AC60-4FD5-BB13-29767DA9B054}" dt="2021-03-11T13:34:45.021" v="69" actId="20577"/>
        <pc:sldMkLst>
          <pc:docMk/>
          <pc:sldMk cId="2877399898" sldId="1623"/>
        </pc:sldMkLst>
        <pc:spChg chg="mod">
          <ac:chgData name="Patrick Rodgers" userId="d219dede-d6b3-4097-a769-454d84f039e8" providerId="ADAL" clId="{2AAEF922-AC60-4FD5-BB13-29767DA9B054}" dt="2021-03-11T13:34:45.021" v="69" actId="20577"/>
          <ac:spMkLst>
            <pc:docMk/>
            <pc:sldMk cId="2877399898" sldId="1623"/>
            <ac:spMk id="3" creationId="{CBDC9C38-872E-4048-96FE-C321FEF21EC1}"/>
          </ac:spMkLst>
        </pc:spChg>
      </pc:sldChg>
    </pc:docChg>
  </pc:docChgLst>
  <pc:docChgLst>
    <pc:chgData name="stefan.bauer" userId="S::stefan.bauer_n8d.at#ext#@microsoft.onmicrosoft.com::a46172d5-c7db-453d-b615-95acf0f73072" providerId="AD" clId="Web-{D7E14FD7-001D-49CB-B581-BA7CC439708E}"/>
    <pc:docChg chg="modSld">
      <pc:chgData name="stefan.bauer" userId="S::stefan.bauer_n8d.at#ext#@microsoft.onmicrosoft.com::a46172d5-c7db-453d-b615-95acf0f73072" providerId="AD" clId="Web-{D7E14FD7-001D-49CB-B581-BA7CC439708E}" dt="2021-03-09T09:19:04.722" v="0"/>
      <pc:docMkLst>
        <pc:docMk/>
      </pc:docMkLst>
      <pc:sldChg chg="delSp">
        <pc:chgData name="stefan.bauer" userId="S::stefan.bauer_n8d.at#ext#@microsoft.onmicrosoft.com::a46172d5-c7db-453d-b615-95acf0f73072" providerId="AD" clId="Web-{D7E14FD7-001D-49CB-B581-BA7CC439708E}" dt="2021-03-09T09:19:04.722" v="0"/>
        <pc:sldMkLst>
          <pc:docMk/>
          <pc:sldMk cId="1805818155" sldId="3338"/>
        </pc:sldMkLst>
        <pc:spChg chg="del">
          <ac:chgData name="stefan.bauer" userId="S::stefan.bauer_n8d.at#ext#@microsoft.onmicrosoft.com::a46172d5-c7db-453d-b615-95acf0f73072" providerId="AD" clId="Web-{D7E14FD7-001D-49CB-B581-BA7CC439708E}" dt="2021-03-09T09:19:04.722" v="0"/>
          <ac:spMkLst>
            <pc:docMk/>
            <pc:sldMk cId="1805818155" sldId="3338"/>
            <ac:spMk id="19" creationId="{5585B958-C61E-4C9C-B948-AF647C59D117}"/>
          </ac:spMkLst>
        </pc:spChg>
      </pc:sldChg>
    </pc:docChg>
  </pc:docChgLst>
  <pc:docChgLst>
    <pc:chgData name="Vesa Juvonen" userId="c7243be1-99a3-4752-ab2a-0cf698cf8236" providerId="ADAL" clId="{CBD9168D-35AB-4C0B-9058-FF90551A4A1B}"/>
    <pc:docChg chg="undo custSel addSld delSld modSld sldOrd modSection">
      <pc:chgData name="Vesa Juvonen" userId="c7243be1-99a3-4752-ab2a-0cf698cf8236" providerId="ADAL" clId="{CBD9168D-35AB-4C0B-9058-FF90551A4A1B}" dt="2022-02-15T15:47:11.734" v="650" actId="1076"/>
      <pc:docMkLst>
        <pc:docMk/>
      </pc:docMkLst>
      <pc:sldChg chg="addSp modSp mod">
        <pc:chgData name="Vesa Juvonen" userId="c7243be1-99a3-4752-ab2a-0cf698cf8236" providerId="ADAL" clId="{CBD9168D-35AB-4C0B-9058-FF90551A4A1B}" dt="2022-02-11T16:48:55.699" v="57" actId="2085"/>
        <pc:sldMkLst>
          <pc:docMk/>
          <pc:sldMk cId="1833126344" sldId="257"/>
        </pc:sldMkLst>
        <pc:spChg chg="add mod">
          <ac:chgData name="Vesa Juvonen" userId="c7243be1-99a3-4752-ab2a-0cf698cf8236" providerId="ADAL" clId="{CBD9168D-35AB-4C0B-9058-FF90551A4A1B}" dt="2022-02-11T16:48:55.699" v="57" actId="2085"/>
          <ac:spMkLst>
            <pc:docMk/>
            <pc:sldMk cId="1833126344" sldId="257"/>
            <ac:spMk id="2" creationId="{CDF1896F-377D-4D6A-8759-DC37F248FDE6}"/>
          </ac:spMkLst>
        </pc:spChg>
      </pc:sldChg>
      <pc:sldChg chg="modSp mod">
        <pc:chgData name="Vesa Juvonen" userId="c7243be1-99a3-4752-ab2a-0cf698cf8236" providerId="ADAL" clId="{CBD9168D-35AB-4C0B-9058-FF90551A4A1B}" dt="2022-02-15T15:47:11.734" v="650" actId="1076"/>
        <pc:sldMkLst>
          <pc:docMk/>
          <pc:sldMk cId="1989604330" sldId="259"/>
        </pc:sldMkLst>
        <pc:spChg chg="mod">
          <ac:chgData name="Vesa Juvonen" userId="c7243be1-99a3-4752-ab2a-0cf698cf8236" providerId="ADAL" clId="{CBD9168D-35AB-4C0B-9058-FF90551A4A1B}" dt="2022-02-15T15:47:11.734" v="650" actId="1076"/>
          <ac:spMkLst>
            <pc:docMk/>
            <pc:sldMk cId="1989604330" sldId="259"/>
            <ac:spMk id="13" creationId="{04EBEA20-7D3C-4FF3-B888-CD1841E61443}"/>
          </ac:spMkLst>
        </pc:spChg>
      </pc:sldChg>
      <pc:sldChg chg="modSp mod">
        <pc:chgData name="Vesa Juvonen" userId="c7243be1-99a3-4752-ab2a-0cf698cf8236" providerId="ADAL" clId="{CBD9168D-35AB-4C0B-9058-FF90551A4A1B}" dt="2022-02-11T16:50:07.114" v="74" actId="6549"/>
        <pc:sldMkLst>
          <pc:docMk/>
          <pc:sldMk cId="2967945684" sldId="277"/>
        </pc:sldMkLst>
        <pc:spChg chg="mod">
          <ac:chgData name="Vesa Juvonen" userId="c7243be1-99a3-4752-ab2a-0cf698cf8236" providerId="ADAL" clId="{CBD9168D-35AB-4C0B-9058-FF90551A4A1B}" dt="2022-02-11T16:50:07.114" v="74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CBD9168D-35AB-4C0B-9058-FF90551A4A1B}" dt="2022-02-11T17:17:55.753" v="168" actId="20577"/>
        <pc:sldMkLst>
          <pc:docMk/>
          <pc:sldMk cId="287163252" sldId="1567"/>
        </pc:sldMkLst>
        <pc:spChg chg="mod">
          <ac:chgData name="Vesa Juvonen" userId="c7243be1-99a3-4752-ab2a-0cf698cf8236" providerId="ADAL" clId="{CBD9168D-35AB-4C0B-9058-FF90551A4A1B}" dt="2022-02-11T17:17:55.753" v="168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add del mod ord modClrScheme chgLayout">
        <pc:chgData name="Vesa Juvonen" userId="c7243be1-99a3-4752-ab2a-0cf698cf8236" providerId="ADAL" clId="{CBD9168D-35AB-4C0B-9058-FF90551A4A1B}" dt="2022-02-15T13:51:39.819" v="577" actId="21"/>
        <pc:sldMkLst>
          <pc:docMk/>
          <pc:sldMk cId="720313206" sldId="1640"/>
        </pc:sldMkLst>
        <pc:spChg chg="mod ord">
          <ac:chgData name="Vesa Juvonen" userId="c7243be1-99a3-4752-ab2a-0cf698cf8236" providerId="ADAL" clId="{CBD9168D-35AB-4C0B-9058-FF90551A4A1B}" dt="2022-02-15T13:51:29.023" v="575" actId="20577"/>
          <ac:spMkLst>
            <pc:docMk/>
            <pc:sldMk cId="720313206" sldId="1640"/>
            <ac:spMk id="2" creationId="{00000000-0000-0000-0000-000000000000}"/>
          </ac:spMkLst>
        </pc:spChg>
        <pc:spChg chg="add del mod">
          <ac:chgData name="Vesa Juvonen" userId="c7243be1-99a3-4752-ab2a-0cf698cf8236" providerId="ADAL" clId="{CBD9168D-35AB-4C0B-9058-FF90551A4A1B}" dt="2022-02-15T13:41:30.337" v="458"/>
          <ac:spMkLst>
            <pc:docMk/>
            <pc:sldMk cId="720313206" sldId="1640"/>
            <ac:spMk id="3" creationId="{29886EA4-FB40-489D-A1A3-1AF277ED09A5}"/>
          </ac:spMkLst>
        </pc:spChg>
        <pc:spChg chg="add del mod">
          <ac:chgData name="Vesa Juvonen" userId="c7243be1-99a3-4752-ab2a-0cf698cf8236" providerId="ADAL" clId="{CBD9168D-35AB-4C0B-9058-FF90551A4A1B}" dt="2022-02-15T13:41:30.337" v="458"/>
          <ac:spMkLst>
            <pc:docMk/>
            <pc:sldMk cId="720313206" sldId="1640"/>
            <ac:spMk id="4" creationId="{E6980A9F-3415-4230-B9D4-DD433A27D1CC}"/>
          </ac:spMkLst>
        </pc:spChg>
        <pc:spChg chg="mod ord">
          <ac:chgData name="Vesa Juvonen" userId="c7243be1-99a3-4752-ab2a-0cf698cf8236" providerId="ADAL" clId="{CBD9168D-35AB-4C0B-9058-FF90551A4A1B}" dt="2022-02-15T13:50:15.025" v="564" actId="21"/>
          <ac:spMkLst>
            <pc:docMk/>
            <pc:sldMk cId="720313206" sldId="1640"/>
            <ac:spMk id="5" creationId="{00000000-0000-0000-0000-000000000000}"/>
          </ac:spMkLst>
        </pc:spChg>
        <pc:spChg chg="mod">
          <ac:chgData name="Vesa Juvonen" userId="c7243be1-99a3-4752-ab2a-0cf698cf8236" providerId="ADAL" clId="{CBD9168D-35AB-4C0B-9058-FF90551A4A1B}" dt="2022-02-15T13:51:39.819" v="577" actId="21"/>
          <ac:spMkLst>
            <pc:docMk/>
            <pc:sldMk cId="720313206" sldId="1640"/>
            <ac:spMk id="6" creationId="{B6BFF95C-9CC5-41D8-B97F-890353EE3235}"/>
          </ac:spMkLst>
        </pc:spChg>
        <pc:spChg chg="mod ord">
          <ac:chgData name="Vesa Juvonen" userId="c7243be1-99a3-4752-ab2a-0cf698cf8236" providerId="ADAL" clId="{CBD9168D-35AB-4C0B-9058-FF90551A4A1B}" dt="2022-02-15T13:50:21.900" v="566" actId="21"/>
          <ac:spMkLst>
            <pc:docMk/>
            <pc:sldMk cId="720313206" sldId="1640"/>
            <ac:spMk id="7" creationId="{00000000-0000-0000-0000-000000000000}"/>
          </ac:spMkLst>
        </pc:spChg>
        <pc:spChg chg="add del mod">
          <ac:chgData name="Vesa Juvonen" userId="c7243be1-99a3-4752-ab2a-0cf698cf8236" providerId="ADAL" clId="{CBD9168D-35AB-4C0B-9058-FF90551A4A1B}" dt="2022-02-15T13:41:30.337" v="458"/>
          <ac:spMkLst>
            <pc:docMk/>
            <pc:sldMk cId="720313206" sldId="1640"/>
            <ac:spMk id="8" creationId="{E8B5A681-D860-4546-860E-5813E4B1C5DE}"/>
          </ac:spMkLst>
        </pc:spChg>
      </pc:sldChg>
      <pc:sldChg chg="addSp modSp add del mod ord">
        <pc:chgData name="Vesa Juvonen" userId="c7243be1-99a3-4752-ab2a-0cf698cf8236" providerId="ADAL" clId="{CBD9168D-35AB-4C0B-9058-FF90551A4A1B}" dt="2022-02-15T13:49:38.527" v="562" actId="404"/>
        <pc:sldMkLst>
          <pc:docMk/>
          <pc:sldMk cId="3043375476" sldId="1641"/>
        </pc:sldMkLst>
        <pc:spChg chg="mod">
          <ac:chgData name="Vesa Juvonen" userId="c7243be1-99a3-4752-ab2a-0cf698cf8236" providerId="ADAL" clId="{CBD9168D-35AB-4C0B-9058-FF90551A4A1B}" dt="2022-02-15T13:49:38.527" v="562" actId="404"/>
          <ac:spMkLst>
            <pc:docMk/>
            <pc:sldMk cId="3043375476" sldId="1641"/>
            <ac:spMk id="2" creationId="{00000000-0000-0000-0000-000000000000}"/>
          </ac:spMkLst>
        </pc:spChg>
        <pc:spChg chg="mod">
          <ac:chgData name="Vesa Juvonen" userId="c7243be1-99a3-4752-ab2a-0cf698cf8236" providerId="ADAL" clId="{CBD9168D-35AB-4C0B-9058-FF90551A4A1B}" dt="2022-02-15T13:48:46.409" v="547" actId="21"/>
          <ac:spMkLst>
            <pc:docMk/>
            <pc:sldMk cId="3043375476" sldId="1641"/>
            <ac:spMk id="5" creationId="{00000000-0000-0000-0000-000000000000}"/>
          </ac:spMkLst>
        </pc:spChg>
        <pc:spChg chg="mod">
          <ac:chgData name="Vesa Juvonen" userId="c7243be1-99a3-4752-ab2a-0cf698cf8236" providerId="ADAL" clId="{CBD9168D-35AB-4C0B-9058-FF90551A4A1B}" dt="2022-02-15T13:48:54.245" v="551" actId="21"/>
          <ac:spMkLst>
            <pc:docMk/>
            <pc:sldMk cId="3043375476" sldId="1641"/>
            <ac:spMk id="6" creationId="{399FC354-4754-4AF7-B37B-013145D750F3}"/>
          </ac:spMkLst>
        </pc:spChg>
        <pc:spChg chg="mod">
          <ac:chgData name="Vesa Juvonen" userId="c7243be1-99a3-4752-ab2a-0cf698cf8236" providerId="ADAL" clId="{CBD9168D-35AB-4C0B-9058-FF90551A4A1B}" dt="2022-02-15T13:49:01.622" v="554" actId="21"/>
          <ac:spMkLst>
            <pc:docMk/>
            <pc:sldMk cId="3043375476" sldId="1641"/>
            <ac:spMk id="7" creationId="{FF7DB6F2-A230-434B-BA45-3215EE59DFB5}"/>
          </ac:spMkLst>
        </pc:spChg>
        <pc:spChg chg="add mod">
          <ac:chgData name="Vesa Juvonen" userId="c7243be1-99a3-4752-ab2a-0cf698cf8236" providerId="ADAL" clId="{CBD9168D-35AB-4C0B-9058-FF90551A4A1B}" dt="2022-02-15T13:49:09.241" v="556" actId="12"/>
          <ac:spMkLst>
            <pc:docMk/>
            <pc:sldMk cId="3043375476" sldId="1641"/>
            <ac:spMk id="8" creationId="{7E3687A3-39C5-464E-8253-AE51D6DA9383}"/>
          </ac:spMkLst>
        </pc:spChg>
        <pc:picChg chg="mod">
          <ac:chgData name="Vesa Juvonen" userId="c7243be1-99a3-4752-ab2a-0cf698cf8236" providerId="ADAL" clId="{CBD9168D-35AB-4C0B-9058-FF90551A4A1B}" dt="2022-02-15T13:49:30.717" v="561" actId="1076"/>
          <ac:picMkLst>
            <pc:docMk/>
            <pc:sldMk cId="3043375476" sldId="1641"/>
            <ac:picMk id="1026" creationId="{00000000-0000-0000-0000-000000000000}"/>
          </ac:picMkLst>
        </pc:picChg>
      </pc:sldChg>
      <pc:sldChg chg="addSp delSp modSp mod">
        <pc:chgData name="Vesa Juvonen" userId="c7243be1-99a3-4752-ab2a-0cf698cf8236" providerId="ADAL" clId="{CBD9168D-35AB-4C0B-9058-FF90551A4A1B}" dt="2022-02-11T17:15:59.512" v="165" actId="20577"/>
        <pc:sldMkLst>
          <pc:docMk/>
          <pc:sldMk cId="10702720" sldId="2079"/>
        </pc:sldMkLst>
        <pc:spChg chg="mod">
          <ac:chgData name="Vesa Juvonen" userId="c7243be1-99a3-4752-ab2a-0cf698cf8236" providerId="ADAL" clId="{CBD9168D-35AB-4C0B-9058-FF90551A4A1B}" dt="2022-02-11T17:15:59.512" v="165" actId="20577"/>
          <ac:spMkLst>
            <pc:docMk/>
            <pc:sldMk cId="10702720" sldId="2079"/>
            <ac:spMk id="8" creationId="{00000000-0000-0000-0000-000000000000}"/>
          </ac:spMkLst>
        </pc:spChg>
        <pc:spChg chg="add del">
          <ac:chgData name="Vesa Juvonen" userId="c7243be1-99a3-4752-ab2a-0cf698cf8236" providerId="ADAL" clId="{CBD9168D-35AB-4C0B-9058-FF90551A4A1B}" dt="2022-02-11T16:47:34.950" v="17"/>
          <ac:spMkLst>
            <pc:docMk/>
            <pc:sldMk cId="10702720" sldId="2079"/>
            <ac:spMk id="9" creationId="{7535A2CB-3E2D-4408-B3C0-2783BADBC3CB}"/>
          </ac:spMkLst>
        </pc:spChg>
        <pc:picChg chg="del">
          <ac:chgData name="Vesa Juvonen" userId="c7243be1-99a3-4752-ab2a-0cf698cf8236" providerId="ADAL" clId="{CBD9168D-35AB-4C0B-9058-FF90551A4A1B}" dt="2022-02-11T16:43:27.521" v="0" actId="478"/>
          <ac:picMkLst>
            <pc:docMk/>
            <pc:sldMk cId="10702720" sldId="2079"/>
            <ac:picMk id="4" creationId="{85CF0E72-101E-441F-BB93-ECD8BED49A02}"/>
          </ac:picMkLst>
        </pc:picChg>
        <pc:picChg chg="add mod">
          <ac:chgData name="Vesa Juvonen" userId="c7243be1-99a3-4752-ab2a-0cf698cf8236" providerId="ADAL" clId="{CBD9168D-35AB-4C0B-9058-FF90551A4A1B}" dt="2022-02-11T16:48:06.593" v="26" actId="1076"/>
          <ac:picMkLst>
            <pc:docMk/>
            <pc:sldMk cId="10702720" sldId="2079"/>
            <ac:picMk id="6" creationId="{065D1B77-1504-4866-BC85-F53C7DE3A52C}"/>
          </ac:picMkLst>
        </pc:picChg>
        <pc:picChg chg="add mod">
          <ac:chgData name="Vesa Juvonen" userId="c7243be1-99a3-4752-ab2a-0cf698cf8236" providerId="ADAL" clId="{CBD9168D-35AB-4C0B-9058-FF90551A4A1B}" dt="2022-02-11T16:48:06.593" v="26" actId="1076"/>
          <ac:picMkLst>
            <pc:docMk/>
            <pc:sldMk cId="10702720" sldId="2079"/>
            <ac:picMk id="11" creationId="{910AEEF9-E8E2-4E08-9779-DDD0FCC9400E}"/>
          </ac:picMkLst>
        </pc:picChg>
        <pc:picChg chg="del">
          <ac:chgData name="Vesa Juvonen" userId="c7243be1-99a3-4752-ab2a-0cf698cf8236" providerId="ADAL" clId="{CBD9168D-35AB-4C0B-9058-FF90551A4A1B}" dt="2022-02-11T16:43:27.521" v="0" actId="478"/>
          <ac:picMkLst>
            <pc:docMk/>
            <pc:sldMk cId="10702720" sldId="2079"/>
            <ac:picMk id="13" creationId="{FD18DF01-7041-40B8-80BC-3B08909AAE9E}"/>
          </ac:picMkLst>
        </pc:picChg>
        <pc:picChg chg="mod">
          <ac:chgData name="Vesa Juvonen" userId="c7243be1-99a3-4752-ab2a-0cf698cf8236" providerId="ADAL" clId="{CBD9168D-35AB-4C0B-9058-FF90551A4A1B}" dt="2022-02-11T16:48:06.593" v="26" actId="1076"/>
          <ac:picMkLst>
            <pc:docMk/>
            <pc:sldMk cId="10702720" sldId="2079"/>
            <ac:picMk id="2052" creationId="{11CF9187-81B4-4186-B976-5D6E9E571406}"/>
          </ac:picMkLst>
        </pc:picChg>
      </pc:sldChg>
      <pc:sldChg chg="addSp delSp modSp mod">
        <pc:chgData name="Vesa Juvonen" userId="c7243be1-99a3-4752-ab2a-0cf698cf8236" providerId="ADAL" clId="{CBD9168D-35AB-4C0B-9058-FF90551A4A1B}" dt="2022-02-11T16:49:54.253" v="67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CBD9168D-35AB-4C0B-9058-FF90551A4A1B}" dt="2022-02-11T16:49:26.146" v="59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CBD9168D-35AB-4C0B-9058-FF90551A4A1B}" dt="2022-02-11T16:49:52.200" v="66" actId="1076"/>
          <ac:picMkLst>
            <pc:docMk/>
            <pc:sldMk cId="778883926" sldId="2076136264"/>
            <ac:picMk id="3" creationId="{F749A300-79CB-435B-A466-8E96C186983F}"/>
          </ac:picMkLst>
        </pc:picChg>
        <pc:picChg chg="del">
          <ac:chgData name="Vesa Juvonen" userId="c7243be1-99a3-4752-ab2a-0cf698cf8236" providerId="ADAL" clId="{CBD9168D-35AB-4C0B-9058-FF90551A4A1B}" dt="2022-02-11T16:49:30.690" v="60" actId="478"/>
          <ac:picMkLst>
            <pc:docMk/>
            <pc:sldMk cId="778883926" sldId="2076136264"/>
            <ac:picMk id="6" creationId="{2D0C10E4-65A5-40C9-887A-84D98DFEAD73}"/>
          </ac:picMkLst>
        </pc:picChg>
        <pc:picChg chg="add mod">
          <ac:chgData name="Vesa Juvonen" userId="c7243be1-99a3-4752-ab2a-0cf698cf8236" providerId="ADAL" clId="{CBD9168D-35AB-4C0B-9058-FF90551A4A1B}" dt="2022-02-11T16:49:54.253" v="67" actId="1076"/>
          <ac:picMkLst>
            <pc:docMk/>
            <pc:sldMk cId="778883926" sldId="2076136264"/>
            <ac:picMk id="7" creationId="{0953E284-CDAE-445E-9B7E-025A90C81B29}"/>
          </ac:picMkLst>
        </pc:picChg>
        <pc:picChg chg="del">
          <ac:chgData name="Vesa Juvonen" userId="c7243be1-99a3-4752-ab2a-0cf698cf8236" providerId="ADAL" clId="{CBD9168D-35AB-4C0B-9058-FF90551A4A1B}" dt="2022-02-11T16:49:30.690" v="60" actId="478"/>
          <ac:picMkLst>
            <pc:docMk/>
            <pc:sldMk cId="778883926" sldId="2076136264"/>
            <ac:picMk id="12" creationId="{3FEBF8AD-A532-49B4-953C-402B82CBA315}"/>
          </ac:picMkLst>
        </pc:picChg>
      </pc:sldChg>
      <pc:sldChg chg="modSp mod">
        <pc:chgData name="Vesa Juvonen" userId="c7243be1-99a3-4752-ab2a-0cf698cf8236" providerId="ADAL" clId="{CBD9168D-35AB-4C0B-9058-FF90551A4A1B}" dt="2022-02-15T12:15:44.853" v="386" actId="20577"/>
        <pc:sldMkLst>
          <pc:docMk/>
          <pc:sldMk cId="3554970203" sldId="2076137597"/>
        </pc:sldMkLst>
        <pc:spChg chg="mod">
          <ac:chgData name="Vesa Juvonen" userId="c7243be1-99a3-4752-ab2a-0cf698cf8236" providerId="ADAL" clId="{CBD9168D-35AB-4C0B-9058-FF90551A4A1B}" dt="2022-02-15T12:15:44.853" v="386" actId="20577"/>
          <ac:spMkLst>
            <pc:docMk/>
            <pc:sldMk cId="3554970203" sldId="2076137597"/>
            <ac:spMk id="22" creationId="{C3850332-7012-43B5-831F-FACD76D2BD30}"/>
          </ac:spMkLst>
        </pc:spChg>
      </pc:sldChg>
      <pc:sldChg chg="modSp mod">
        <pc:chgData name="Vesa Juvonen" userId="c7243be1-99a3-4752-ab2a-0cf698cf8236" providerId="ADAL" clId="{CBD9168D-35AB-4C0B-9058-FF90551A4A1B}" dt="2022-02-15T15:40:58.812" v="625" actId="113"/>
        <pc:sldMkLst>
          <pc:docMk/>
          <pc:sldMk cId="4062126788" sldId="2076137664"/>
        </pc:sldMkLst>
        <pc:spChg chg="mod">
          <ac:chgData name="Vesa Juvonen" userId="c7243be1-99a3-4752-ab2a-0cf698cf8236" providerId="ADAL" clId="{CBD9168D-35AB-4C0B-9058-FF90551A4A1B}" dt="2022-02-15T15:40:58.812" v="625" actId="113"/>
          <ac:spMkLst>
            <pc:docMk/>
            <pc:sldMk cId="4062126788" sldId="2076137664"/>
            <ac:spMk id="4" creationId="{3043A0E7-A181-4A01-8662-9169801F5D4A}"/>
          </ac:spMkLst>
        </pc:spChg>
      </pc:sldChg>
      <pc:sldChg chg="addSp delSp modSp add del mod ord modClrScheme chgLayout">
        <pc:chgData name="Vesa Juvonen" userId="c7243be1-99a3-4752-ab2a-0cf698cf8236" providerId="ADAL" clId="{CBD9168D-35AB-4C0B-9058-FF90551A4A1B}" dt="2022-02-15T13:56:56.243" v="624" actId="167"/>
        <pc:sldMkLst>
          <pc:docMk/>
          <pc:sldMk cId="1882481969" sldId="2076137668"/>
        </pc:sldMkLst>
        <pc:spChg chg="mod ord">
          <ac:chgData name="Vesa Juvonen" userId="c7243be1-99a3-4752-ab2a-0cf698cf8236" providerId="ADAL" clId="{CBD9168D-35AB-4C0B-9058-FF90551A4A1B}" dt="2022-02-15T13:56:32.499" v="619" actId="20577"/>
          <ac:spMkLst>
            <pc:docMk/>
            <pc:sldMk cId="1882481969" sldId="2076137668"/>
            <ac:spMk id="2" creationId="{00000000-0000-0000-0000-000000000000}"/>
          </ac:spMkLst>
        </pc:spChg>
        <pc:spChg chg="mod ord">
          <ac:chgData name="Vesa Juvonen" userId="c7243be1-99a3-4752-ab2a-0cf698cf8236" providerId="ADAL" clId="{CBD9168D-35AB-4C0B-9058-FF90551A4A1B}" dt="2022-02-15T13:53:43.703" v="613"/>
          <ac:spMkLst>
            <pc:docMk/>
            <pc:sldMk cId="1882481969" sldId="2076137668"/>
            <ac:spMk id="5" creationId="{00000000-0000-0000-0000-000000000000}"/>
          </ac:spMkLst>
        </pc:spChg>
        <pc:spChg chg="add mod">
          <ac:chgData name="Vesa Juvonen" userId="c7243be1-99a3-4752-ab2a-0cf698cf8236" providerId="ADAL" clId="{CBD9168D-35AB-4C0B-9058-FF90551A4A1B}" dt="2022-02-15T13:53:47.883" v="614" actId="21"/>
          <ac:spMkLst>
            <pc:docMk/>
            <pc:sldMk cId="1882481969" sldId="2076137668"/>
            <ac:spMk id="6" creationId="{372A50EE-67E5-4F87-A48C-BEC0030EB2B3}"/>
          </ac:spMkLst>
        </pc:spChg>
        <pc:spChg chg="mod ord">
          <ac:chgData name="Vesa Juvonen" userId="c7243be1-99a3-4752-ab2a-0cf698cf8236" providerId="ADAL" clId="{CBD9168D-35AB-4C0B-9058-FF90551A4A1B}" dt="2022-02-15T13:53:51.858" v="618" actId="20577"/>
          <ac:spMkLst>
            <pc:docMk/>
            <pc:sldMk cId="1882481969" sldId="2076137668"/>
            <ac:spMk id="7" creationId="{00000000-0000-0000-0000-000000000000}"/>
          </ac:spMkLst>
        </pc:spChg>
        <pc:picChg chg="del">
          <ac:chgData name="Vesa Juvonen" userId="c7243be1-99a3-4752-ab2a-0cf698cf8236" providerId="ADAL" clId="{CBD9168D-35AB-4C0B-9058-FF90551A4A1B}" dt="2022-02-15T13:56:51.712" v="621" actId="478"/>
          <ac:picMkLst>
            <pc:docMk/>
            <pc:sldMk cId="1882481969" sldId="2076137668"/>
            <ac:picMk id="3" creationId="{FFDF6E0C-BAB0-4EA0-99B3-DED805EDDB1B}"/>
          </ac:picMkLst>
        </pc:picChg>
        <pc:picChg chg="add mod">
          <ac:chgData name="Vesa Juvonen" userId="c7243be1-99a3-4752-ab2a-0cf698cf8236" providerId="ADAL" clId="{CBD9168D-35AB-4C0B-9058-FF90551A4A1B}" dt="2022-02-15T13:56:56.243" v="624" actId="167"/>
          <ac:picMkLst>
            <pc:docMk/>
            <pc:sldMk cId="1882481969" sldId="2076137668"/>
            <ac:picMk id="4" creationId="{1601019A-13A7-48EF-B202-A66268E77510}"/>
          </ac:picMkLst>
        </pc:picChg>
      </pc:sldChg>
      <pc:sldChg chg="modSp mod modNotesTx">
        <pc:chgData name="Vesa Juvonen" userId="c7243be1-99a3-4752-ab2a-0cf698cf8236" providerId="ADAL" clId="{CBD9168D-35AB-4C0B-9058-FF90551A4A1B}" dt="2022-02-15T12:15:26.016" v="382" actId="20577"/>
        <pc:sldMkLst>
          <pc:docMk/>
          <pc:sldMk cId="2357998636" sldId="2076137670"/>
        </pc:sldMkLst>
        <pc:spChg chg="mod">
          <ac:chgData name="Vesa Juvonen" userId="c7243be1-99a3-4752-ab2a-0cf698cf8236" providerId="ADAL" clId="{CBD9168D-35AB-4C0B-9058-FF90551A4A1B}" dt="2022-02-15T12:14:56.940" v="270" actId="20577"/>
          <ac:spMkLst>
            <pc:docMk/>
            <pc:sldMk cId="2357998636" sldId="2076137670"/>
            <ac:spMk id="4" creationId="{3043A0E7-A181-4A01-8662-9169801F5D4A}"/>
          </ac:spMkLst>
        </pc:spChg>
      </pc:sldChg>
      <pc:sldChg chg="add del ord">
        <pc:chgData name="Vesa Juvonen" userId="c7243be1-99a3-4752-ab2a-0cf698cf8236" providerId="ADAL" clId="{CBD9168D-35AB-4C0B-9058-FF90551A4A1B}" dt="2022-02-15T13:43:03.898" v="478" actId="47"/>
        <pc:sldMkLst>
          <pc:docMk/>
          <pc:sldMk cId="3660214503" sldId="2076137813"/>
        </pc:sldMkLst>
      </pc:sldChg>
      <pc:sldChg chg="add del ord modTransition">
        <pc:chgData name="Vesa Juvonen" userId="c7243be1-99a3-4752-ab2a-0cf698cf8236" providerId="ADAL" clId="{CBD9168D-35AB-4C0B-9058-FF90551A4A1B}" dt="2022-02-15T13:42:49.839" v="476" actId="47"/>
        <pc:sldMkLst>
          <pc:docMk/>
          <pc:sldMk cId="1191702794" sldId="2076137814"/>
        </pc:sldMkLst>
      </pc:sldChg>
      <pc:sldChg chg="add">
        <pc:chgData name="Vesa Juvonen" userId="c7243be1-99a3-4752-ab2a-0cf698cf8236" providerId="ADAL" clId="{CBD9168D-35AB-4C0B-9058-FF90551A4A1B}" dt="2022-02-15T13:43:01.540" v="477"/>
        <pc:sldMkLst>
          <pc:docMk/>
          <pc:sldMk cId="2266530565" sldId="2076137822"/>
        </pc:sldMkLst>
      </pc:sldChg>
      <pc:sldChg chg="modSp add mod">
        <pc:chgData name="Vesa Juvonen" userId="c7243be1-99a3-4752-ab2a-0cf698cf8236" providerId="ADAL" clId="{CBD9168D-35AB-4C0B-9058-FF90551A4A1B}" dt="2022-02-15T13:42:47.458" v="475" actId="207"/>
        <pc:sldMkLst>
          <pc:docMk/>
          <pc:sldMk cId="3176526355" sldId="2076137823"/>
        </pc:sldMkLst>
        <pc:spChg chg="mod">
          <ac:chgData name="Vesa Juvonen" userId="c7243be1-99a3-4752-ab2a-0cf698cf8236" providerId="ADAL" clId="{CBD9168D-35AB-4C0B-9058-FF90551A4A1B}" dt="2022-02-15T13:42:47.458" v="475" actId="207"/>
          <ac:spMkLst>
            <pc:docMk/>
            <pc:sldMk cId="3176526355" sldId="2076137823"/>
            <ac:spMk id="4" creationId="{B7EE2697-FF77-4373-9ED0-F3E544446F2C}"/>
          </ac:spMkLst>
        </pc:spChg>
      </pc:sldChg>
      <pc:sldChg chg="addSp modSp mod">
        <pc:chgData name="Vesa Juvonen" userId="c7243be1-99a3-4752-ab2a-0cf698cf8236" providerId="ADAL" clId="{CBD9168D-35AB-4C0B-9058-FF90551A4A1B}" dt="2022-02-15T12:15:04.680" v="272" actId="1076"/>
        <pc:sldMkLst>
          <pc:docMk/>
          <pc:sldMk cId="1812315545" sldId="2134805597"/>
        </pc:sldMkLst>
        <pc:spChg chg="mod">
          <ac:chgData name="Vesa Juvonen" userId="c7243be1-99a3-4752-ab2a-0cf698cf8236" providerId="ADAL" clId="{CBD9168D-35AB-4C0B-9058-FF90551A4A1B}" dt="2022-02-15T12:15:04.680" v="272" actId="1076"/>
          <ac:spMkLst>
            <pc:docMk/>
            <pc:sldMk cId="1812315545" sldId="2134805597"/>
            <ac:spMk id="2" creationId="{43B4EDB2-1FD9-44AD-8C9A-AE418EB20F7D}"/>
          </ac:spMkLst>
        </pc:spChg>
        <pc:spChg chg="add">
          <ac:chgData name="Vesa Juvonen" userId="c7243be1-99a3-4752-ab2a-0cf698cf8236" providerId="ADAL" clId="{CBD9168D-35AB-4C0B-9058-FF90551A4A1B}" dt="2022-02-11T16:49:09.695" v="58" actId="22"/>
          <ac:spMkLst>
            <pc:docMk/>
            <pc:sldMk cId="1812315545" sldId="2134805597"/>
            <ac:spMk id="4" creationId="{54D52EB5-1386-4BB7-9BAD-BFDF6484941E}"/>
          </ac:spMkLst>
        </pc:spChg>
      </pc:sldChg>
      <pc:sldChg chg="modSp mod">
        <pc:chgData name="Vesa Juvonen" userId="c7243be1-99a3-4752-ab2a-0cf698cf8236" providerId="ADAL" clId="{CBD9168D-35AB-4C0B-9058-FF90551A4A1B}" dt="2022-02-15T15:46:39.960" v="646" actId="1038"/>
        <pc:sldMkLst>
          <pc:docMk/>
          <pc:sldMk cId="460153747" sldId="2134805598"/>
        </pc:sldMkLst>
        <pc:spChg chg="mod">
          <ac:chgData name="Vesa Juvonen" userId="c7243be1-99a3-4752-ab2a-0cf698cf8236" providerId="ADAL" clId="{CBD9168D-35AB-4C0B-9058-FF90551A4A1B}" dt="2022-02-15T15:46:39.960" v="646" actId="1038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">
        <pc:chgData name="Vesa Juvonen" userId="c7243be1-99a3-4752-ab2a-0cf698cf8236" providerId="ADAL" clId="{CBD9168D-35AB-4C0B-9058-FF90551A4A1B}" dt="2022-02-15T13:40:23.854" v="454" actId="1076"/>
        <pc:sldMkLst>
          <pc:docMk/>
          <pc:sldMk cId="4046856784" sldId="2134805599"/>
        </pc:sldMkLst>
        <pc:spChg chg="add del mod">
          <ac:chgData name="Vesa Juvonen" userId="c7243be1-99a3-4752-ab2a-0cf698cf8236" providerId="ADAL" clId="{CBD9168D-35AB-4C0B-9058-FF90551A4A1B}" dt="2022-02-15T12:09:51.542" v="169" actId="478"/>
          <ac:spMkLst>
            <pc:docMk/>
            <pc:sldMk cId="4046856784" sldId="2134805599"/>
            <ac:spMk id="2" creationId="{BABBC972-E027-4AE6-B82A-DFA2664566AA}"/>
          </ac:spMkLst>
        </pc:spChg>
        <pc:picChg chg="add del mod">
          <ac:chgData name="Vesa Juvonen" userId="c7243be1-99a3-4752-ab2a-0cf698cf8236" providerId="ADAL" clId="{CBD9168D-35AB-4C0B-9058-FF90551A4A1B}" dt="2022-02-15T12:10:46.244" v="185" actId="22"/>
          <ac:picMkLst>
            <pc:docMk/>
            <pc:sldMk cId="4046856784" sldId="2134805599"/>
            <ac:picMk id="4" creationId="{7943618B-AF29-41AF-9406-CCC756660AB8}"/>
          </ac:picMkLst>
        </pc:picChg>
        <pc:picChg chg="del">
          <ac:chgData name="Vesa Juvonen" userId="c7243be1-99a3-4752-ab2a-0cf698cf8236" providerId="ADAL" clId="{CBD9168D-35AB-4C0B-9058-FF90551A4A1B}" dt="2022-02-15T12:09:52.213" v="170" actId="478"/>
          <ac:picMkLst>
            <pc:docMk/>
            <pc:sldMk cId="4046856784" sldId="2134805599"/>
            <ac:picMk id="5" creationId="{C84DEF55-93F6-40DA-8F72-1E2DF8705B98}"/>
          </ac:picMkLst>
        </pc:picChg>
        <pc:picChg chg="del">
          <ac:chgData name="Vesa Juvonen" userId="c7243be1-99a3-4752-ab2a-0cf698cf8236" providerId="ADAL" clId="{CBD9168D-35AB-4C0B-9058-FF90551A4A1B}" dt="2022-02-15T12:09:52.670" v="171" actId="478"/>
          <ac:picMkLst>
            <pc:docMk/>
            <pc:sldMk cId="4046856784" sldId="2134805599"/>
            <ac:picMk id="7" creationId="{462A5D98-0047-44DF-9753-43B0435E4AEE}"/>
          </ac:picMkLst>
        </pc:picChg>
        <pc:picChg chg="add del mod">
          <ac:chgData name="Vesa Juvonen" userId="c7243be1-99a3-4752-ab2a-0cf698cf8236" providerId="ADAL" clId="{CBD9168D-35AB-4C0B-9058-FF90551A4A1B}" dt="2022-02-15T13:37:52.023" v="388" actId="478"/>
          <ac:picMkLst>
            <pc:docMk/>
            <pc:sldMk cId="4046856784" sldId="2134805599"/>
            <ac:picMk id="9" creationId="{F5B0AF98-DFAC-4977-98A8-1E563A7FCC91}"/>
          </ac:picMkLst>
        </pc:picChg>
        <pc:picChg chg="add mod">
          <ac:chgData name="Vesa Juvonen" userId="c7243be1-99a3-4752-ab2a-0cf698cf8236" providerId="ADAL" clId="{CBD9168D-35AB-4C0B-9058-FF90551A4A1B}" dt="2022-02-15T13:39:47.468" v="441" actId="1076"/>
          <ac:picMkLst>
            <pc:docMk/>
            <pc:sldMk cId="4046856784" sldId="2134805599"/>
            <ac:picMk id="11" creationId="{CFE31D90-AD79-4B9D-860E-4016FBDB064A}"/>
          </ac:picMkLst>
        </pc:picChg>
        <pc:picChg chg="del">
          <ac:chgData name="Vesa Juvonen" userId="c7243be1-99a3-4752-ab2a-0cf698cf8236" providerId="ADAL" clId="{CBD9168D-35AB-4C0B-9058-FF90551A4A1B}" dt="2022-02-15T12:09:53.174" v="172" actId="478"/>
          <ac:picMkLst>
            <pc:docMk/>
            <pc:sldMk cId="4046856784" sldId="2134805599"/>
            <ac:picMk id="13" creationId="{63C6AA24-7059-4EEA-B8AC-0D85CB1AF8E6}"/>
          </ac:picMkLst>
        </pc:picChg>
        <pc:picChg chg="add mod">
          <ac:chgData name="Vesa Juvonen" userId="c7243be1-99a3-4752-ab2a-0cf698cf8236" providerId="ADAL" clId="{CBD9168D-35AB-4C0B-9058-FF90551A4A1B}" dt="2022-02-15T13:40:23.854" v="454" actId="1076"/>
          <ac:picMkLst>
            <pc:docMk/>
            <pc:sldMk cId="4046856784" sldId="2134805599"/>
            <ac:picMk id="15" creationId="{7CFD8B2C-F7FE-49DF-BCB5-979294B7396C}"/>
          </ac:picMkLst>
        </pc:picChg>
        <pc:picChg chg="add del">
          <ac:chgData name="Vesa Juvonen" userId="c7243be1-99a3-4752-ab2a-0cf698cf8236" providerId="ADAL" clId="{CBD9168D-35AB-4C0B-9058-FF90551A4A1B}" dt="2022-02-15T12:11:49.201" v="187" actId="478"/>
          <ac:picMkLst>
            <pc:docMk/>
            <pc:sldMk cId="4046856784" sldId="2134805599"/>
            <ac:picMk id="17" creationId="{5CF07ED0-6754-4CB6-A7B1-E0CDC80FB348}"/>
          </ac:picMkLst>
        </pc:picChg>
        <pc:picChg chg="add mod">
          <ac:chgData name="Vesa Juvonen" userId="c7243be1-99a3-4752-ab2a-0cf698cf8236" providerId="ADAL" clId="{CBD9168D-35AB-4C0B-9058-FF90551A4A1B}" dt="2022-02-15T13:40:23.854" v="454" actId="1076"/>
          <ac:picMkLst>
            <pc:docMk/>
            <pc:sldMk cId="4046856784" sldId="2134805599"/>
            <ac:picMk id="18" creationId="{5DE4424F-286F-49BF-8926-DE144A7F036A}"/>
          </ac:picMkLst>
        </pc:picChg>
        <pc:picChg chg="add mod modCrop">
          <ac:chgData name="Vesa Juvonen" userId="c7243be1-99a3-4752-ab2a-0cf698cf8236" providerId="ADAL" clId="{CBD9168D-35AB-4C0B-9058-FF90551A4A1B}" dt="2022-02-15T13:39:50.691" v="442" actId="14100"/>
          <ac:picMkLst>
            <pc:docMk/>
            <pc:sldMk cId="4046856784" sldId="2134805599"/>
            <ac:picMk id="20" creationId="{0AD79D64-6027-4C35-85B9-B40B80BE5BBB}"/>
          </ac:picMkLst>
        </pc:picChg>
        <pc:picChg chg="add mod ord modCrop">
          <ac:chgData name="Vesa Juvonen" userId="c7243be1-99a3-4752-ab2a-0cf698cf8236" providerId="ADAL" clId="{CBD9168D-35AB-4C0B-9058-FF90551A4A1B}" dt="2022-02-15T13:40:02.688" v="445" actId="1076"/>
          <ac:picMkLst>
            <pc:docMk/>
            <pc:sldMk cId="4046856784" sldId="2134805599"/>
            <ac:picMk id="22" creationId="{6B04BA95-B3F8-45D6-99BC-0830D5BF7900}"/>
          </ac:picMkLst>
        </pc:picChg>
      </pc:sldChg>
      <pc:sldChg chg="modNotesTx">
        <pc:chgData name="Vesa Juvonen" userId="c7243be1-99a3-4752-ab2a-0cf698cf8236" providerId="ADAL" clId="{CBD9168D-35AB-4C0B-9058-FF90551A4A1B}" dt="2022-02-15T15:46:04.314" v="642" actId="20577"/>
        <pc:sldMkLst>
          <pc:docMk/>
          <pc:sldMk cId="3674296714" sldId="2134805600"/>
        </pc:sldMkLst>
      </pc:sldChg>
      <pc:sldChg chg="modSp add mod">
        <pc:chgData name="Vesa Juvonen" userId="c7243be1-99a3-4752-ab2a-0cf698cf8236" providerId="ADAL" clId="{CBD9168D-35AB-4C0B-9058-FF90551A4A1B}" dt="2022-02-15T13:56:38.281" v="620" actId="20577"/>
        <pc:sldMkLst>
          <pc:docMk/>
          <pc:sldMk cId="3166917076" sldId="2134805601"/>
        </pc:sldMkLst>
        <pc:spChg chg="mod">
          <ac:chgData name="Vesa Juvonen" userId="c7243be1-99a3-4752-ab2a-0cf698cf8236" providerId="ADAL" clId="{CBD9168D-35AB-4C0B-9058-FF90551A4A1B}" dt="2022-02-15T13:56:38.281" v="620" actId="20577"/>
          <ac:spMkLst>
            <pc:docMk/>
            <pc:sldMk cId="3166917076" sldId="2134805601"/>
            <ac:spMk id="2" creationId="{00000000-0000-0000-0000-000000000000}"/>
          </ac:spMkLst>
        </pc:spChg>
        <pc:spChg chg="mod">
          <ac:chgData name="Vesa Juvonen" userId="c7243be1-99a3-4752-ab2a-0cf698cf8236" providerId="ADAL" clId="{CBD9168D-35AB-4C0B-9058-FF90551A4A1B}" dt="2022-02-15T13:52:13.654" v="585" actId="21"/>
          <ac:spMkLst>
            <pc:docMk/>
            <pc:sldMk cId="3166917076" sldId="2134805601"/>
            <ac:spMk id="5" creationId="{00000000-0000-0000-0000-000000000000}"/>
          </ac:spMkLst>
        </pc:spChg>
        <pc:spChg chg="mod">
          <ac:chgData name="Vesa Juvonen" userId="c7243be1-99a3-4752-ab2a-0cf698cf8236" providerId="ADAL" clId="{CBD9168D-35AB-4C0B-9058-FF90551A4A1B}" dt="2022-02-15T13:53:02.430" v="599"/>
          <ac:spMkLst>
            <pc:docMk/>
            <pc:sldMk cId="3166917076" sldId="2134805601"/>
            <ac:spMk id="6" creationId="{B6BFF95C-9CC5-41D8-B97F-890353EE3235}"/>
          </ac:spMkLst>
        </pc:spChg>
        <pc:spChg chg="mod">
          <ac:chgData name="Vesa Juvonen" userId="c7243be1-99a3-4752-ab2a-0cf698cf8236" providerId="ADAL" clId="{CBD9168D-35AB-4C0B-9058-FF90551A4A1B}" dt="2022-02-15T13:52:49.192" v="595" actId="21"/>
          <ac:spMkLst>
            <pc:docMk/>
            <pc:sldMk cId="3166917076" sldId="2134805601"/>
            <ac:spMk id="7" creationId="{00000000-0000-0000-0000-000000000000}"/>
          </ac:spMkLst>
        </pc:spChg>
      </pc:sldChg>
    </pc:docChg>
  </pc:docChgLst>
  <pc:docChgLst>
    <pc:chgData name="Brian Jackett" userId="e2c557f4-fffa-4012-a1e1-e15087bfdbac" providerId="ADAL" clId="{5C8761EE-7526-48E4-99F9-28599A921F17}"/>
    <pc:docChg chg="modSld">
      <pc:chgData name="Brian Jackett" userId="e2c557f4-fffa-4012-a1e1-e15087bfdbac" providerId="ADAL" clId="{5C8761EE-7526-48E4-99F9-28599A921F17}" dt="2022-04-28T17:04:13.537" v="7" actId="20577"/>
      <pc:docMkLst>
        <pc:docMk/>
      </pc:docMkLst>
      <pc:sldChg chg="modSp mod">
        <pc:chgData name="Brian Jackett" userId="e2c557f4-fffa-4012-a1e1-e15087bfdbac" providerId="ADAL" clId="{5C8761EE-7526-48E4-99F9-28599A921F17}" dt="2022-04-28T17:04:13.537" v="7" actId="20577"/>
        <pc:sldMkLst>
          <pc:docMk/>
          <pc:sldMk cId="979604221" sldId="11618"/>
        </pc:sldMkLst>
        <pc:spChg chg="mod">
          <ac:chgData name="Brian Jackett" userId="e2c557f4-fffa-4012-a1e1-e15087bfdbac" providerId="ADAL" clId="{5C8761EE-7526-48E4-99F9-28599A921F17}" dt="2022-04-28T17:04:13.537" v="7" actId="20577"/>
          <ac:spMkLst>
            <pc:docMk/>
            <pc:sldMk cId="979604221" sldId="11618"/>
            <ac:spMk id="11" creationId="{D4ED1670-E789-4F0F-B9DC-5D7E4283DCEF}"/>
          </ac:spMkLst>
        </pc:spChg>
      </pc:sldChg>
    </pc:docChg>
  </pc:docChgLst>
  <pc:docChgLst>
    <pc:chgData name="Hugo Bernier" userId="846ef6cd-3f11-462c-a4be-44fff9f1a751" providerId="ADAL" clId="{D4BD98FD-8A1D-4661-B32E-A6766C22507A}"/>
    <pc:docChg chg="undo custSel addSld delSld modSld modSection">
      <pc:chgData name="Hugo Bernier" userId="846ef6cd-3f11-462c-a4be-44fff9f1a751" providerId="ADAL" clId="{D4BD98FD-8A1D-4661-B32E-A6766C22507A}" dt="2021-07-15T14:31:09.700" v="940" actId="20577"/>
      <pc:docMkLst>
        <pc:docMk/>
      </pc:docMkLst>
      <pc:sldChg chg="addSp">
        <pc:chgData name="Hugo Bernier" userId="846ef6cd-3f11-462c-a4be-44fff9f1a751" providerId="ADAL" clId="{D4BD98FD-8A1D-4661-B32E-A6766C22507A}" dt="2021-07-15T03:21:15.390" v="312"/>
        <pc:sldMkLst>
          <pc:docMk/>
          <pc:sldMk cId="176766588" sldId="2076137579"/>
        </pc:sldMkLst>
        <pc:picChg chg="add">
          <ac:chgData name="Hugo Bernier" userId="846ef6cd-3f11-462c-a4be-44fff9f1a751" providerId="ADAL" clId="{D4BD98FD-8A1D-4661-B32E-A6766C22507A}" dt="2021-07-15T03:21:15.390" v="312"/>
          <ac:picMkLst>
            <pc:docMk/>
            <pc:sldMk cId="176766588" sldId="2076137579"/>
            <ac:picMk id="5122" creationId="{D9A55165-CDB2-4597-A312-FC95DDAD6398}"/>
          </ac:picMkLst>
        </pc:picChg>
      </pc:sldChg>
      <pc:sldChg chg="addSp modSp">
        <pc:chgData name="Hugo Bernier" userId="846ef6cd-3f11-462c-a4be-44fff9f1a751" providerId="ADAL" clId="{D4BD98FD-8A1D-4661-B32E-A6766C22507A}" dt="2021-07-15T03:29:36.641" v="498"/>
        <pc:sldMkLst>
          <pc:docMk/>
          <pc:sldMk cId="508807663" sldId="2076137579"/>
        </pc:sldMkLst>
        <pc:spChg chg="add mod">
          <ac:chgData name="Hugo Bernier" userId="846ef6cd-3f11-462c-a4be-44fff9f1a751" providerId="ADAL" clId="{D4BD98FD-8A1D-4661-B32E-A6766C22507A}" dt="2021-07-15T03:29:36.641" v="498"/>
          <ac:spMkLst>
            <pc:docMk/>
            <pc:sldMk cId="508807663" sldId="2076137579"/>
            <ac:spMk id="4" creationId="{76C83348-1B72-4668-837A-72B9319C5C88}"/>
          </ac:spMkLst>
        </pc:spChg>
      </pc:sldChg>
      <pc:sldChg chg="addSp modSp">
        <pc:chgData name="Hugo Bernier" userId="846ef6cd-3f11-462c-a4be-44fff9f1a751" providerId="ADAL" clId="{D4BD98FD-8A1D-4661-B32E-A6766C22507A}" dt="2021-07-15T03:04:47.036" v="130"/>
        <pc:sldMkLst>
          <pc:docMk/>
          <pc:sldMk cId="1273468347" sldId="2076137579"/>
        </pc:sldMkLst>
        <pc:spChg chg="add mod">
          <ac:chgData name="Hugo Bernier" userId="846ef6cd-3f11-462c-a4be-44fff9f1a751" providerId="ADAL" clId="{D4BD98FD-8A1D-4661-B32E-A6766C22507A}" dt="2021-07-15T03:04:47.036" v="130"/>
          <ac:spMkLst>
            <pc:docMk/>
            <pc:sldMk cId="1273468347" sldId="2076137579"/>
            <ac:spMk id="4" creationId="{B678153A-47F2-42C8-8E79-25854DEACE65}"/>
          </ac:spMkLst>
        </pc:spChg>
      </pc:sldChg>
      <pc:sldChg chg="addSp">
        <pc:chgData name="Hugo Bernier" userId="846ef6cd-3f11-462c-a4be-44fff9f1a751" providerId="ADAL" clId="{D4BD98FD-8A1D-4661-B32E-A6766C22507A}" dt="2021-07-15T03:17:27.313" v="206"/>
        <pc:sldMkLst>
          <pc:docMk/>
          <pc:sldMk cId="1419030223" sldId="2076137579"/>
        </pc:sldMkLst>
        <pc:picChg chg="add">
          <ac:chgData name="Hugo Bernier" userId="846ef6cd-3f11-462c-a4be-44fff9f1a751" providerId="ADAL" clId="{D4BD98FD-8A1D-4661-B32E-A6766C22507A}" dt="2021-07-15T03:17:27.313" v="206"/>
          <ac:picMkLst>
            <pc:docMk/>
            <pc:sldMk cId="1419030223" sldId="2076137579"/>
            <ac:picMk id="3074" creationId="{83B8331E-B085-402F-A27F-33D243561134}"/>
          </ac:picMkLst>
        </pc:picChg>
      </pc:sldChg>
      <pc:sldChg chg="addSp">
        <pc:chgData name="Hugo Bernier" userId="846ef6cd-3f11-462c-a4be-44fff9f1a751" providerId="ADAL" clId="{D4BD98FD-8A1D-4661-B32E-A6766C22507A}" dt="2021-07-15T02:57:04.571" v="16"/>
        <pc:sldMkLst>
          <pc:docMk/>
          <pc:sldMk cId="1642667827" sldId="2076137579"/>
        </pc:sldMkLst>
        <pc:picChg chg="add">
          <ac:chgData name="Hugo Bernier" userId="846ef6cd-3f11-462c-a4be-44fff9f1a751" providerId="ADAL" clId="{D4BD98FD-8A1D-4661-B32E-A6766C22507A}" dt="2021-07-15T02:57:04.571" v="16"/>
          <ac:picMkLst>
            <pc:docMk/>
            <pc:sldMk cId="1642667827" sldId="2076137579"/>
            <ac:picMk id="1026" creationId="{1F8EB0FB-5197-40F2-BD39-CED4A965D085}"/>
          </ac:picMkLst>
        </pc:picChg>
      </pc:sldChg>
      <pc:sldChg chg="addSp">
        <pc:chgData name="Hugo Bernier" userId="846ef6cd-3f11-462c-a4be-44fff9f1a751" providerId="ADAL" clId="{D4BD98FD-8A1D-4661-B32E-A6766C22507A}" dt="2021-07-15T03:31:40.845" v="554"/>
        <pc:sldMkLst>
          <pc:docMk/>
          <pc:sldMk cId="2097357517" sldId="2076137579"/>
        </pc:sldMkLst>
        <pc:picChg chg="add">
          <ac:chgData name="Hugo Bernier" userId="846ef6cd-3f11-462c-a4be-44fff9f1a751" providerId="ADAL" clId="{D4BD98FD-8A1D-4661-B32E-A6766C22507A}" dt="2021-07-15T03:31:40.845" v="554"/>
          <ac:picMkLst>
            <pc:docMk/>
            <pc:sldMk cId="2097357517" sldId="2076137579"/>
            <ac:picMk id="9218" creationId="{D43D6FFF-6B81-480A-8014-31A51B843B8F}"/>
          </ac:picMkLst>
        </pc:picChg>
      </pc:sldChg>
      <pc:sldChg chg="addSp modSp">
        <pc:chgData name="Hugo Bernier" userId="846ef6cd-3f11-462c-a4be-44fff9f1a751" providerId="ADAL" clId="{D4BD98FD-8A1D-4661-B32E-A6766C22507A}" dt="2021-07-15T03:31:34.647" v="551"/>
        <pc:sldMkLst>
          <pc:docMk/>
          <pc:sldMk cId="2457020907" sldId="2076137579"/>
        </pc:sldMkLst>
        <pc:spChg chg="add mod">
          <ac:chgData name="Hugo Bernier" userId="846ef6cd-3f11-462c-a4be-44fff9f1a751" providerId="ADAL" clId="{D4BD98FD-8A1D-4661-B32E-A6766C22507A}" dt="2021-07-15T03:31:34.647" v="551"/>
          <ac:spMkLst>
            <pc:docMk/>
            <pc:sldMk cId="2457020907" sldId="2076137579"/>
            <ac:spMk id="4" creationId="{36E130D2-9693-4659-A223-DFCE4197CF2A}"/>
          </ac:spMkLst>
        </pc:spChg>
      </pc:sldChg>
      <pc:sldChg chg="addSp delSp modSp add del mod modNotesTx">
        <pc:chgData name="Hugo Bernier" userId="846ef6cd-3f11-462c-a4be-44fff9f1a751" providerId="ADAL" clId="{D4BD98FD-8A1D-4661-B32E-A6766C22507A}" dt="2021-07-15T14:31:09.700" v="940" actId="20577"/>
        <pc:sldMkLst>
          <pc:docMk/>
          <pc:sldMk cId="2636939237" sldId="2076137579"/>
        </pc:sldMkLst>
        <pc:spChg chg="mod">
          <ac:chgData name="Hugo Bernier" userId="846ef6cd-3f11-462c-a4be-44fff9f1a751" providerId="ADAL" clId="{D4BD98FD-8A1D-4661-B32E-A6766C22507A}" dt="2021-07-15T14:31:09.700" v="940" actId="20577"/>
          <ac:spMkLst>
            <pc:docMk/>
            <pc:sldMk cId="2636939237" sldId="2076137579"/>
            <ac:spMk id="3" creationId="{CBDC9C38-872E-4048-96FE-C321FEF21EC1}"/>
          </ac:spMkLst>
        </pc:spChg>
        <pc:spChg chg="del">
          <ac:chgData name="Hugo Bernier" userId="846ef6cd-3f11-462c-a4be-44fff9f1a751" providerId="ADAL" clId="{D4BD98FD-8A1D-4661-B32E-A6766C22507A}" dt="2021-07-15T03:29:38.313" v="500" actId="21"/>
          <ac:spMkLst>
            <pc:docMk/>
            <pc:sldMk cId="2636939237" sldId="2076137579"/>
            <ac:spMk id="4" creationId="{76C83348-1B72-4668-837A-72B9319C5C88}"/>
          </ac:spMkLst>
        </pc:spChg>
        <pc:spChg chg="del">
          <ac:chgData name="Hugo Bernier" userId="846ef6cd-3f11-462c-a4be-44fff9f1a751" providerId="ADAL" clId="{D4BD98FD-8A1D-4661-B32E-A6766C22507A}" dt="2021-07-15T02:50:33.666" v="0" actId="478"/>
          <ac:spMkLst>
            <pc:docMk/>
            <pc:sldMk cId="2636939237" sldId="2076137579"/>
            <ac:spMk id="4" creationId="{9CF58E62-228F-49AC-8B8C-EB410210C77A}"/>
          </ac:spMkLst>
        </pc:spChg>
        <pc:spChg chg="add del">
          <ac:chgData name="Hugo Bernier" userId="846ef6cd-3f11-462c-a4be-44fff9f1a751" providerId="ADAL" clId="{D4BD98FD-8A1D-4661-B32E-A6766C22507A}" dt="2021-07-15T03:29:40.410" v="502" actId="22"/>
          <ac:spMkLst>
            <pc:docMk/>
            <pc:sldMk cId="2636939237" sldId="2076137579"/>
            <ac:spMk id="24" creationId="{A5C8386A-539B-4E9A-AC7E-F3705CB7491F}"/>
          </ac:spMkLst>
        </pc:spChg>
        <pc:spChg chg="add mod">
          <ac:chgData name="Hugo Bernier" userId="846ef6cd-3f11-462c-a4be-44fff9f1a751" providerId="ADAL" clId="{D4BD98FD-8A1D-4661-B32E-A6766C22507A}" dt="2021-07-15T02:55:13.564" v="11" actId="14100"/>
          <ac:spMkLst>
            <pc:docMk/>
            <pc:sldMk cId="2636939237" sldId="2076137579"/>
            <ac:spMk id="34" creationId="{0A4EE74B-9B3C-490B-83AB-92C9C6ADF4FB}"/>
          </ac:spMkLst>
        </pc:spChg>
        <pc:grpChg chg="add mod">
          <ac:chgData name="Hugo Bernier" userId="846ef6cd-3f11-462c-a4be-44fff9f1a751" providerId="ADAL" clId="{D4BD98FD-8A1D-4661-B32E-A6766C22507A}" dt="2021-07-15T03:32:57.882" v="574" actId="1076"/>
          <ac:grpSpMkLst>
            <pc:docMk/>
            <pc:sldMk cId="2636939237" sldId="2076137579"/>
            <ac:grpSpMk id="4" creationId="{8D084007-6B17-4C72-8C37-4FF6A59EA5EF}"/>
          </ac:grpSpMkLst>
        </pc:grpChg>
        <pc:grpChg chg="add del mod">
          <ac:chgData name="Hugo Bernier" userId="846ef6cd-3f11-462c-a4be-44fff9f1a751" providerId="ADAL" clId="{D4BD98FD-8A1D-4661-B32E-A6766C22507A}" dt="2021-07-15T03:17:25.506" v="205" actId="165"/>
          <ac:grpSpMkLst>
            <pc:docMk/>
            <pc:sldMk cId="2636939237" sldId="2076137579"/>
            <ac:grpSpMk id="26" creationId="{00FD7FD0-7CC5-44E2-9E04-BA6FA0B5B7C3}"/>
          </ac:grpSpMkLst>
        </pc:grpChg>
        <pc:picChg chg="add mod topLvl modCrop">
          <ac:chgData name="Hugo Bernier" userId="846ef6cd-3f11-462c-a4be-44fff9f1a751" providerId="ADAL" clId="{D4BD98FD-8A1D-4661-B32E-A6766C22507A}" dt="2021-07-15T03:17:25.506" v="205" actId="165"/>
          <ac:picMkLst>
            <pc:docMk/>
            <pc:sldMk cId="2636939237" sldId="2076137579"/>
            <ac:picMk id="19" creationId="{4234A74F-DB51-4B1B-A4A6-98433196A8D5}"/>
          </ac:picMkLst>
        </pc:picChg>
        <pc:picChg chg="mod">
          <ac:chgData name="Hugo Bernier" userId="846ef6cd-3f11-462c-a4be-44fff9f1a751" providerId="ADAL" clId="{D4BD98FD-8A1D-4661-B32E-A6766C22507A}" dt="2021-07-15T03:34:28.739" v="593" actId="1076"/>
          <ac:picMkLst>
            <pc:docMk/>
            <pc:sldMk cId="2636939237" sldId="2076137579"/>
            <ac:picMk id="20" creationId="{9B2A0845-6AF2-4F39-91A2-30BF3EA9B2DB}"/>
          </ac:picMkLst>
        </pc:picChg>
        <pc:picChg chg="add mod">
          <ac:chgData name="Hugo Bernier" userId="846ef6cd-3f11-462c-a4be-44fff9f1a751" providerId="ADAL" clId="{D4BD98FD-8A1D-4661-B32E-A6766C22507A}" dt="2021-07-15T03:32:26.844" v="568" actId="1076"/>
          <ac:picMkLst>
            <pc:docMk/>
            <pc:sldMk cId="2636939237" sldId="2076137579"/>
            <ac:picMk id="21" creationId="{109C7F0B-30F6-4406-B705-0A19E8075E9E}"/>
          </ac:picMkLst>
        </pc:picChg>
        <pc:picChg chg="add mod topLvl">
          <ac:chgData name="Hugo Bernier" userId="846ef6cd-3f11-462c-a4be-44fff9f1a751" providerId="ADAL" clId="{D4BD98FD-8A1D-4661-B32E-A6766C22507A}" dt="2021-07-15T03:17:25.506" v="205" actId="165"/>
          <ac:picMkLst>
            <pc:docMk/>
            <pc:sldMk cId="2636939237" sldId="2076137579"/>
            <ac:picMk id="23" creationId="{EBCFEDA0-9738-4603-9524-17FDA4326BCB}"/>
          </ac:picMkLst>
        </pc:picChg>
        <pc:picChg chg="add mod topLvl modCrop">
          <ac:chgData name="Hugo Bernier" userId="846ef6cd-3f11-462c-a4be-44fff9f1a751" providerId="ADAL" clId="{D4BD98FD-8A1D-4661-B32E-A6766C22507A}" dt="2021-07-15T03:17:25.506" v="205" actId="165"/>
          <ac:picMkLst>
            <pc:docMk/>
            <pc:sldMk cId="2636939237" sldId="2076137579"/>
            <ac:picMk id="25" creationId="{7978976A-23F8-4841-A09A-9DB3AB11ADC2}"/>
          </ac:picMkLst>
        </pc:picChg>
        <pc:picChg chg="del">
          <ac:chgData name="Hugo Bernier" userId="846ef6cd-3f11-462c-a4be-44fff9f1a751" providerId="ADAL" clId="{D4BD98FD-8A1D-4661-B32E-A6766C22507A}" dt="2021-07-15T02:51:27.110" v="1" actId="478"/>
          <ac:picMkLst>
            <pc:docMk/>
            <pc:sldMk cId="2636939237" sldId="2076137579"/>
            <ac:picMk id="25" creationId="{8E8A38EE-2FA1-4CC1-A281-EDD21B268C18}"/>
          </ac:picMkLst>
        </pc:picChg>
        <pc:picChg chg="mod">
          <ac:chgData name="Hugo Bernier" userId="846ef6cd-3f11-462c-a4be-44fff9f1a751" providerId="ADAL" clId="{D4BD98FD-8A1D-4661-B32E-A6766C22507A}" dt="2021-07-15T03:38:42.497" v="621" actId="1076"/>
          <ac:picMkLst>
            <pc:docMk/>
            <pc:sldMk cId="2636939237" sldId="2076137579"/>
            <ac:picMk id="27" creationId="{64C72913-1F84-4804-AD31-D365A9787AB7}"/>
          </ac:picMkLst>
        </pc:picChg>
        <pc:picChg chg="mod">
          <ac:chgData name="Hugo Bernier" userId="846ef6cd-3f11-462c-a4be-44fff9f1a751" providerId="ADAL" clId="{D4BD98FD-8A1D-4661-B32E-A6766C22507A}" dt="2021-07-15T03:38:20.530" v="620" actId="1076"/>
          <ac:picMkLst>
            <pc:docMk/>
            <pc:sldMk cId="2636939237" sldId="2076137579"/>
            <ac:picMk id="28" creationId="{552212ED-7E19-4286-B5FA-6D82FC5469E3}"/>
          </ac:picMkLst>
        </pc:picChg>
        <pc:picChg chg="mod">
          <ac:chgData name="Hugo Bernier" userId="846ef6cd-3f11-462c-a4be-44fff9f1a751" providerId="ADAL" clId="{D4BD98FD-8A1D-4661-B32E-A6766C22507A}" dt="2021-07-15T03:37:48.957" v="618" actId="1076"/>
          <ac:picMkLst>
            <pc:docMk/>
            <pc:sldMk cId="2636939237" sldId="2076137579"/>
            <ac:picMk id="29" creationId="{E8DC1192-0F89-4521-AC70-9EE3FE847BB2}"/>
          </ac:picMkLst>
        </pc:picChg>
        <pc:picChg chg="mod">
          <ac:chgData name="Hugo Bernier" userId="846ef6cd-3f11-462c-a4be-44fff9f1a751" providerId="ADAL" clId="{D4BD98FD-8A1D-4661-B32E-A6766C22507A}" dt="2021-07-15T02:54:53.380" v="6" actId="1076"/>
          <ac:picMkLst>
            <pc:docMk/>
            <pc:sldMk cId="2636939237" sldId="2076137579"/>
            <ac:picMk id="30" creationId="{FE3E4880-8246-4225-8227-50B90546E260}"/>
          </ac:picMkLst>
        </pc:picChg>
        <pc:picChg chg="mod">
          <ac:chgData name="Hugo Bernier" userId="846ef6cd-3f11-462c-a4be-44fff9f1a751" providerId="ADAL" clId="{D4BD98FD-8A1D-4661-B32E-A6766C22507A}" dt="2021-07-15T03:37:43.326" v="617" actId="1076"/>
          <ac:picMkLst>
            <pc:docMk/>
            <pc:sldMk cId="2636939237" sldId="2076137579"/>
            <ac:picMk id="32" creationId="{1C8A8DDC-AFDC-463F-9C81-ACFC9D208E3B}"/>
          </ac:picMkLst>
        </pc:picChg>
        <pc:picChg chg="mod">
          <ac:chgData name="Hugo Bernier" userId="846ef6cd-3f11-462c-a4be-44fff9f1a751" providerId="ADAL" clId="{D4BD98FD-8A1D-4661-B32E-A6766C22507A}" dt="2021-07-15T03:38:03.220" v="619" actId="1076"/>
          <ac:picMkLst>
            <pc:docMk/>
            <pc:sldMk cId="2636939237" sldId="2076137579"/>
            <ac:picMk id="33" creationId="{6B1F3093-F79F-44B1-BE20-443071F6A2F4}"/>
          </ac:picMkLst>
        </pc:picChg>
        <pc:picChg chg="add mod">
          <ac:chgData name="Hugo Bernier" userId="846ef6cd-3f11-462c-a4be-44fff9f1a751" providerId="ADAL" clId="{D4BD98FD-8A1D-4661-B32E-A6766C22507A}" dt="2021-07-15T03:34:52.801" v="595" actId="1076"/>
          <ac:picMkLst>
            <pc:docMk/>
            <pc:sldMk cId="2636939237" sldId="2076137579"/>
            <ac:picMk id="41" creationId="{48217581-ED70-47B6-9458-1D5026B47036}"/>
          </ac:picMkLst>
        </pc:picChg>
        <pc:picChg chg="add mod">
          <ac:chgData name="Hugo Bernier" userId="846ef6cd-3f11-462c-a4be-44fff9f1a751" providerId="ADAL" clId="{D4BD98FD-8A1D-4661-B32E-A6766C22507A}" dt="2021-07-15T03:35:09.152" v="596" actId="571"/>
          <ac:picMkLst>
            <pc:docMk/>
            <pc:sldMk cId="2636939237" sldId="2076137579"/>
            <ac:picMk id="42" creationId="{C1D92697-A3F3-4C62-AFB8-F4772E07A236}"/>
          </ac:picMkLst>
        </pc:picChg>
        <pc:picChg chg="add mod">
          <ac:chgData name="Hugo Bernier" userId="846ef6cd-3f11-462c-a4be-44fff9f1a751" providerId="ADAL" clId="{D4BD98FD-8A1D-4661-B32E-A6766C22507A}" dt="2021-07-15T03:35:15.935" v="597" actId="571"/>
          <ac:picMkLst>
            <pc:docMk/>
            <pc:sldMk cId="2636939237" sldId="2076137579"/>
            <ac:picMk id="43" creationId="{0B52C034-3851-49FA-AF03-53B4CD361636}"/>
          </ac:picMkLst>
        </pc:picChg>
        <pc:picChg chg="add mod">
          <ac:chgData name="Hugo Bernier" userId="846ef6cd-3f11-462c-a4be-44fff9f1a751" providerId="ADAL" clId="{D4BD98FD-8A1D-4661-B32E-A6766C22507A}" dt="2021-07-15T03:35:22.256" v="598" actId="571"/>
          <ac:picMkLst>
            <pc:docMk/>
            <pc:sldMk cId="2636939237" sldId="2076137579"/>
            <ac:picMk id="44" creationId="{7FBACC14-C566-4C70-B872-3E028C83152C}"/>
          </ac:picMkLst>
        </pc:picChg>
        <pc:picChg chg="add mod">
          <ac:chgData name="Hugo Bernier" userId="846ef6cd-3f11-462c-a4be-44fff9f1a751" providerId="ADAL" clId="{D4BD98FD-8A1D-4661-B32E-A6766C22507A}" dt="2021-07-15T03:35:31.879" v="599" actId="571"/>
          <ac:picMkLst>
            <pc:docMk/>
            <pc:sldMk cId="2636939237" sldId="2076137579"/>
            <ac:picMk id="45" creationId="{40CF2C15-426E-48DF-A8EE-84AEBD78791E}"/>
          </ac:picMkLst>
        </pc:picChg>
        <pc:picChg chg="mod topLvl">
          <ac:chgData name="Hugo Bernier" userId="846ef6cd-3f11-462c-a4be-44fff9f1a751" providerId="ADAL" clId="{D4BD98FD-8A1D-4661-B32E-A6766C22507A}" dt="2021-07-15T03:17:25.506" v="205" actId="165"/>
          <ac:picMkLst>
            <pc:docMk/>
            <pc:sldMk cId="2636939237" sldId="2076137579"/>
            <ac:picMk id="1026" creationId="{1F8EB0FB-5197-40F2-BD39-CED4A965D085}"/>
          </ac:picMkLst>
        </pc:picChg>
        <pc:picChg chg="mod">
          <ac:chgData name="Hugo Bernier" userId="846ef6cd-3f11-462c-a4be-44fff9f1a751" providerId="ADAL" clId="{D4BD98FD-8A1D-4661-B32E-A6766C22507A}" dt="2021-07-15T03:32:37.387" v="571" actId="1076"/>
          <ac:picMkLst>
            <pc:docMk/>
            <pc:sldMk cId="2636939237" sldId="2076137579"/>
            <ac:picMk id="3074" creationId="{83B8331E-B085-402F-A27F-33D243561134}"/>
          </ac:picMkLst>
        </pc:picChg>
        <pc:picChg chg="mod">
          <ac:chgData name="Hugo Bernier" userId="846ef6cd-3f11-462c-a4be-44fff9f1a751" providerId="ADAL" clId="{D4BD98FD-8A1D-4661-B32E-A6766C22507A}" dt="2021-07-15T03:32:29.140" v="569" actId="1076"/>
          <ac:picMkLst>
            <pc:docMk/>
            <pc:sldMk cId="2636939237" sldId="2076137579"/>
            <ac:picMk id="5122" creationId="{D9A55165-CDB2-4597-A312-FC95DDAD6398}"/>
          </ac:picMkLst>
        </pc:picChg>
        <pc:picChg chg="mod">
          <ac:chgData name="Hugo Bernier" userId="846ef6cd-3f11-462c-a4be-44fff9f1a751" providerId="ADAL" clId="{D4BD98FD-8A1D-4661-B32E-A6766C22507A}" dt="2021-07-15T03:32:09.548" v="564" actId="1076"/>
          <ac:picMkLst>
            <pc:docMk/>
            <pc:sldMk cId="2636939237" sldId="2076137579"/>
            <ac:picMk id="7170" creationId="{900FF586-5884-4609-8E77-A7D6F71FF7EA}"/>
          </ac:picMkLst>
        </pc:picChg>
        <pc:picChg chg="mod">
          <ac:chgData name="Hugo Bernier" userId="846ef6cd-3f11-462c-a4be-44fff9f1a751" providerId="ADAL" clId="{D4BD98FD-8A1D-4661-B32E-A6766C22507A}" dt="2021-07-15T03:32:33.773" v="570" actId="108"/>
          <ac:picMkLst>
            <pc:docMk/>
            <pc:sldMk cId="2636939237" sldId="2076137579"/>
            <ac:picMk id="9218" creationId="{D43D6FFF-6B81-480A-8014-31A51B843B8F}"/>
          </ac:picMkLst>
        </pc:picChg>
      </pc:sldChg>
      <pc:sldChg chg="addSp modSp">
        <pc:chgData name="Hugo Bernier" userId="846ef6cd-3f11-462c-a4be-44fff9f1a751" providerId="ADAL" clId="{D4BD98FD-8A1D-4661-B32E-A6766C22507A}" dt="2021-07-15T03:21:11.621" v="309"/>
        <pc:sldMkLst>
          <pc:docMk/>
          <pc:sldMk cId="3466887955" sldId="2076137579"/>
        </pc:sldMkLst>
        <pc:spChg chg="add mod">
          <ac:chgData name="Hugo Bernier" userId="846ef6cd-3f11-462c-a4be-44fff9f1a751" providerId="ADAL" clId="{D4BD98FD-8A1D-4661-B32E-A6766C22507A}" dt="2021-07-15T03:21:11.621" v="309"/>
          <ac:spMkLst>
            <pc:docMk/>
            <pc:sldMk cId="3466887955" sldId="2076137579"/>
            <ac:spMk id="4" creationId="{54265382-8ABF-47D7-BE6B-AE1FD6EF85E4}"/>
          </ac:spMkLst>
        </pc:spChg>
      </pc:sldChg>
      <pc:sldChg chg="addSp">
        <pc:chgData name="Hugo Bernier" userId="846ef6cd-3f11-462c-a4be-44fff9f1a751" providerId="ADAL" clId="{D4BD98FD-8A1D-4661-B32E-A6766C22507A}" dt="2021-07-15T03:29:49.851" v="503"/>
        <pc:sldMkLst>
          <pc:docMk/>
          <pc:sldMk cId="4155644769" sldId="2076137579"/>
        </pc:sldMkLst>
        <pc:picChg chg="add">
          <ac:chgData name="Hugo Bernier" userId="846ef6cd-3f11-462c-a4be-44fff9f1a751" providerId="ADAL" clId="{D4BD98FD-8A1D-4661-B32E-A6766C22507A}" dt="2021-07-15T03:29:49.851" v="503"/>
          <ac:picMkLst>
            <pc:docMk/>
            <pc:sldMk cId="4155644769" sldId="2076137579"/>
            <ac:picMk id="7170" creationId="{900FF586-5884-4609-8E77-A7D6F71FF7EA}"/>
          </ac:picMkLst>
        </pc:picChg>
      </pc:sldChg>
      <pc:sldChg chg="addSp delSp modSp mod">
        <pc:chgData name="Hugo Bernier" userId="846ef6cd-3f11-462c-a4be-44fff9f1a751" providerId="ADAL" clId="{D4BD98FD-8A1D-4661-B32E-A6766C22507A}" dt="2021-07-15T14:03:04.412" v="715" actId="21"/>
        <pc:sldMkLst>
          <pc:docMk/>
          <pc:sldMk cId="3554970203" sldId="2076137597"/>
        </pc:sldMkLst>
        <pc:picChg chg="add del">
          <ac:chgData name="Hugo Bernier" userId="846ef6cd-3f11-462c-a4be-44fff9f1a751" providerId="ADAL" clId="{D4BD98FD-8A1D-4661-B32E-A6766C22507A}" dt="2021-07-15T13:56:23.210" v="623" actId="22"/>
          <ac:picMkLst>
            <pc:docMk/>
            <pc:sldMk cId="3554970203" sldId="2076137597"/>
            <ac:picMk id="4" creationId="{4FF4C22F-8AA0-4DF5-ABF8-C7B20E358156}"/>
          </ac:picMkLst>
        </pc:picChg>
        <pc:picChg chg="add del mod">
          <ac:chgData name="Hugo Bernier" userId="846ef6cd-3f11-462c-a4be-44fff9f1a751" providerId="ADAL" clId="{D4BD98FD-8A1D-4661-B32E-A6766C22507A}" dt="2021-07-15T14:03:04.412" v="715" actId="21"/>
          <ac:picMkLst>
            <pc:docMk/>
            <pc:sldMk cId="3554970203" sldId="2076137597"/>
            <ac:picMk id="7" creationId="{0DD472CE-8237-4BCE-8C6D-7ABB4572198F}"/>
          </ac:picMkLst>
        </pc:picChg>
      </pc:sldChg>
    </pc:docChg>
  </pc:docChgLst>
  <pc:docChgLst>
    <pc:chgData name="Julie Turner" userId="S::julie.turner_sympraxisconsulting.com#ext#@microsoft.onmicrosoft.com::51f00042-4c48-4111-9ee4-670ef2fc7d0e" providerId="AD" clId="Web-{279B9A3E-E7DA-4243-AEC5-1292D931D01E}"/>
    <pc:docChg chg="modSld">
      <pc:chgData name="Julie Turner" userId="S::julie.turner_sympraxisconsulting.com#ext#@microsoft.onmicrosoft.com::51f00042-4c48-4111-9ee4-670ef2fc7d0e" providerId="AD" clId="Web-{279B9A3E-E7DA-4243-AEC5-1292D931D01E}" dt="2021-04-06T15:21:00.757" v="72" actId="20577"/>
      <pc:docMkLst>
        <pc:docMk/>
      </pc:docMkLst>
      <pc:sldChg chg="modSp">
        <pc:chgData name="Julie Turner" userId="S::julie.turner_sympraxisconsulting.com#ext#@microsoft.onmicrosoft.com::51f00042-4c48-4111-9ee4-670ef2fc7d0e" providerId="AD" clId="Web-{279B9A3E-E7DA-4243-AEC5-1292D931D01E}" dt="2021-04-06T15:21:00.757" v="72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279B9A3E-E7DA-4243-AEC5-1292D931D01E}" dt="2021-04-06T15:21:00.757" v="72" actId="20577"/>
          <ac:spMkLst>
            <pc:docMk/>
            <pc:sldMk cId="2877399898" sldId="1623"/>
            <ac:spMk id="3" creationId="{CBDC9C38-872E-4048-96FE-C321FEF21EC1}"/>
          </ac:spMkLst>
        </pc:spChg>
      </pc:sldChg>
    </pc:docChg>
  </pc:docChgLst>
  <pc:docChgLst>
    <pc:chgData name="Vesa Juvonen" userId="c7243be1-99a3-4752-ab2a-0cf698cf8236" providerId="ADAL" clId="{D1AD8182-3670-4B0C-A736-B62B1CB7D2DD}"/>
    <pc:docChg chg="custSel delSld modSld modSection">
      <pc:chgData name="Vesa Juvonen" userId="c7243be1-99a3-4752-ab2a-0cf698cf8236" providerId="ADAL" clId="{D1AD8182-3670-4B0C-A736-B62B1CB7D2DD}" dt="2022-09-13T14:31:25.347" v="205" actId="108"/>
      <pc:docMkLst>
        <pc:docMk/>
      </pc:docMkLst>
      <pc:sldChg chg="modSp mod">
        <pc:chgData name="Vesa Juvonen" userId="c7243be1-99a3-4752-ab2a-0cf698cf8236" providerId="ADAL" clId="{D1AD8182-3670-4B0C-A736-B62B1CB7D2DD}" dt="2022-09-09T15:39:51.674" v="160" actId="6549"/>
        <pc:sldMkLst>
          <pc:docMk/>
          <pc:sldMk cId="2967945684" sldId="277"/>
        </pc:sldMkLst>
        <pc:spChg chg="mod">
          <ac:chgData name="Vesa Juvonen" userId="c7243be1-99a3-4752-ab2a-0cf698cf8236" providerId="ADAL" clId="{D1AD8182-3670-4B0C-A736-B62B1CB7D2DD}" dt="2022-09-09T15:39:51.674" v="160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D1AD8182-3670-4B0C-A736-B62B1CB7D2DD}" dt="2022-09-09T15:32:41.971" v="2" actId="20577"/>
        <pc:sldMkLst>
          <pc:docMk/>
          <pc:sldMk cId="287163252" sldId="1567"/>
        </pc:sldMkLst>
        <pc:spChg chg="mod">
          <ac:chgData name="Vesa Juvonen" userId="c7243be1-99a3-4752-ab2a-0cf698cf8236" providerId="ADAL" clId="{D1AD8182-3670-4B0C-A736-B62B1CB7D2DD}" dt="2022-09-09T15:32:41.971" v="2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D1AD8182-3670-4B0C-A736-B62B1CB7D2DD}" dt="2022-09-13T13:23:50.564" v="163" actId="1076"/>
        <pc:sldMkLst>
          <pc:docMk/>
          <pc:sldMk cId="10702720" sldId="2079"/>
        </pc:sldMkLst>
        <pc:spChg chg="add del">
          <ac:chgData name="Vesa Juvonen" userId="c7243be1-99a3-4752-ab2a-0cf698cf8236" providerId="ADAL" clId="{D1AD8182-3670-4B0C-A736-B62B1CB7D2DD}" dt="2022-09-09T15:34:49.888" v="107"/>
          <ac:spMkLst>
            <pc:docMk/>
            <pc:sldMk cId="10702720" sldId="2079"/>
            <ac:spMk id="2" creationId="{347A9268-B423-BDAF-FABE-48F4333D77AA}"/>
          </ac:spMkLst>
        </pc:spChg>
        <pc:spChg chg="mod">
          <ac:chgData name="Vesa Juvonen" userId="c7243be1-99a3-4752-ab2a-0cf698cf8236" providerId="ADAL" clId="{D1AD8182-3670-4B0C-A736-B62B1CB7D2DD}" dt="2022-09-09T15:33:29.934" v="94" actId="113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D1AD8182-3670-4B0C-A736-B62B1CB7D2DD}" dt="2022-09-13T13:23:43.018" v="162" actId="1076"/>
          <ac:picMkLst>
            <pc:docMk/>
            <pc:sldMk cId="10702720" sldId="2079"/>
            <ac:picMk id="6" creationId="{48C2BF80-3743-45FE-C49F-48AACED37AFB}"/>
          </ac:picMkLst>
        </pc:picChg>
        <pc:picChg chg="del">
          <ac:chgData name="Vesa Juvonen" userId="c7243be1-99a3-4752-ab2a-0cf698cf8236" providerId="ADAL" clId="{D1AD8182-3670-4B0C-A736-B62B1CB7D2DD}" dt="2022-09-09T15:33:56.212" v="99" actId="478"/>
          <ac:picMkLst>
            <pc:docMk/>
            <pc:sldMk cId="10702720" sldId="2079"/>
            <ac:picMk id="10" creationId="{1A10EF33-E842-5456-B008-784C43876EF7}"/>
          </ac:picMkLst>
        </pc:picChg>
        <pc:picChg chg="add mod">
          <ac:chgData name="Vesa Juvonen" userId="c7243be1-99a3-4752-ab2a-0cf698cf8236" providerId="ADAL" clId="{D1AD8182-3670-4B0C-A736-B62B1CB7D2DD}" dt="2022-09-09T15:35:17.917" v="113" actId="554"/>
          <ac:picMkLst>
            <pc:docMk/>
            <pc:sldMk cId="10702720" sldId="2079"/>
            <ac:picMk id="1026" creationId="{4CEC8ADB-176E-5EE7-11C2-B4F25F325E2D}"/>
          </ac:picMkLst>
        </pc:picChg>
        <pc:picChg chg="add mod">
          <ac:chgData name="Vesa Juvonen" userId="c7243be1-99a3-4752-ab2a-0cf698cf8236" providerId="ADAL" clId="{D1AD8182-3670-4B0C-A736-B62B1CB7D2DD}" dt="2022-09-13T13:23:50.564" v="163" actId="1076"/>
          <ac:picMkLst>
            <pc:docMk/>
            <pc:sldMk cId="10702720" sldId="2079"/>
            <ac:picMk id="1028" creationId="{01AFA6E7-18F4-C2FD-327D-90F572B0707F}"/>
          </ac:picMkLst>
        </pc:picChg>
        <pc:picChg chg="del">
          <ac:chgData name="Vesa Juvonen" userId="c7243be1-99a3-4752-ab2a-0cf698cf8236" providerId="ADAL" clId="{D1AD8182-3670-4B0C-A736-B62B1CB7D2DD}" dt="2022-09-09T15:33:56.212" v="99" actId="478"/>
          <ac:picMkLst>
            <pc:docMk/>
            <pc:sldMk cId="10702720" sldId="2079"/>
            <ac:picMk id="2052" creationId="{ECFEF73C-B386-9E2A-AE35-230ACCB5261D}"/>
          </ac:picMkLst>
        </pc:picChg>
        <pc:picChg chg="del">
          <ac:chgData name="Vesa Juvonen" userId="c7243be1-99a3-4752-ab2a-0cf698cf8236" providerId="ADAL" clId="{D1AD8182-3670-4B0C-A736-B62B1CB7D2DD}" dt="2022-09-09T15:33:56.212" v="99" actId="478"/>
          <ac:picMkLst>
            <pc:docMk/>
            <pc:sldMk cId="10702720" sldId="2079"/>
            <ac:picMk id="2054" creationId="{E8FC06F7-7641-9B3F-EC8D-DC356B8D0452}"/>
          </ac:picMkLst>
        </pc:picChg>
        <pc:picChg chg="del">
          <ac:chgData name="Vesa Juvonen" userId="c7243be1-99a3-4752-ab2a-0cf698cf8236" providerId="ADAL" clId="{D1AD8182-3670-4B0C-A736-B62B1CB7D2DD}" dt="2022-09-09T15:33:56.212" v="99" actId="478"/>
          <ac:picMkLst>
            <pc:docMk/>
            <pc:sldMk cId="10702720" sldId="2079"/>
            <ac:picMk id="2056" creationId="{70419B9B-8757-3710-A85F-775B863B71CC}"/>
          </ac:picMkLst>
        </pc:picChg>
      </pc:sldChg>
      <pc:sldChg chg="addSp delSp modSp mod">
        <pc:chgData name="Vesa Juvonen" userId="c7243be1-99a3-4752-ab2a-0cf698cf8236" providerId="ADAL" clId="{D1AD8182-3670-4B0C-A736-B62B1CB7D2DD}" dt="2022-09-09T15:36:05.557" v="127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D1AD8182-3670-4B0C-A736-B62B1CB7D2DD}" dt="2022-09-09T15:35:47.594" v="120" actId="113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D1AD8182-3670-4B0C-A736-B62B1CB7D2DD}" dt="2022-09-09T15:36:05.557" v="127" actId="1076"/>
          <ac:picMkLst>
            <pc:docMk/>
            <pc:sldMk cId="778883926" sldId="2076136264"/>
            <ac:picMk id="5" creationId="{EFFEDE16-B8A6-2AD2-E668-EB2F2A7795E0}"/>
          </ac:picMkLst>
        </pc:picChg>
        <pc:picChg chg="del">
          <ac:chgData name="Vesa Juvonen" userId="c7243be1-99a3-4752-ab2a-0cf698cf8236" providerId="ADAL" clId="{D1AD8182-3670-4B0C-A736-B62B1CB7D2DD}" dt="2022-09-09T15:35:50.920" v="121" actId="478"/>
          <ac:picMkLst>
            <pc:docMk/>
            <pc:sldMk cId="778883926" sldId="2076136264"/>
            <ac:picMk id="6" creationId="{B16E5E44-DD3D-8276-D5FA-804394046099}"/>
          </ac:picMkLst>
        </pc:picChg>
        <pc:picChg chg="add mod">
          <ac:chgData name="Vesa Juvonen" userId="c7243be1-99a3-4752-ab2a-0cf698cf8236" providerId="ADAL" clId="{D1AD8182-3670-4B0C-A736-B62B1CB7D2DD}" dt="2022-09-09T15:36:01.827" v="125" actId="1076"/>
          <ac:picMkLst>
            <pc:docMk/>
            <pc:sldMk cId="778883926" sldId="2076136264"/>
            <ac:picMk id="8" creationId="{5C388BB5-699E-7E0C-81E8-7778262397E0}"/>
          </ac:picMkLst>
        </pc:picChg>
        <pc:picChg chg="del">
          <ac:chgData name="Vesa Juvonen" userId="c7243be1-99a3-4752-ab2a-0cf698cf8236" providerId="ADAL" clId="{D1AD8182-3670-4B0C-A736-B62B1CB7D2DD}" dt="2022-09-09T15:35:50.920" v="121" actId="478"/>
          <ac:picMkLst>
            <pc:docMk/>
            <pc:sldMk cId="778883926" sldId="2076136264"/>
            <ac:picMk id="10" creationId="{D8FBE190-8CE0-AAA4-C837-8465BD97E5B2}"/>
          </ac:picMkLst>
        </pc:picChg>
        <pc:picChg chg="add mod">
          <ac:chgData name="Vesa Juvonen" userId="c7243be1-99a3-4752-ab2a-0cf698cf8236" providerId="ADAL" clId="{D1AD8182-3670-4B0C-A736-B62B1CB7D2DD}" dt="2022-09-09T15:36:03.676" v="126" actId="1076"/>
          <ac:picMkLst>
            <pc:docMk/>
            <pc:sldMk cId="778883926" sldId="2076136264"/>
            <ac:picMk id="11" creationId="{2C060660-485F-442B-3925-007A9B29F4B9}"/>
          </ac:picMkLst>
        </pc:picChg>
        <pc:picChg chg="del">
          <ac:chgData name="Vesa Juvonen" userId="c7243be1-99a3-4752-ab2a-0cf698cf8236" providerId="ADAL" clId="{D1AD8182-3670-4B0C-A736-B62B1CB7D2DD}" dt="2022-09-09T15:35:50.920" v="121" actId="478"/>
          <ac:picMkLst>
            <pc:docMk/>
            <pc:sldMk cId="778883926" sldId="2076136264"/>
            <ac:picMk id="12" creationId="{1131943D-80E8-B6C3-CBEA-0614ED531C0E}"/>
          </ac:picMkLst>
        </pc:picChg>
        <pc:picChg chg="del">
          <ac:chgData name="Vesa Juvonen" userId="c7243be1-99a3-4752-ab2a-0cf698cf8236" providerId="ADAL" clId="{D1AD8182-3670-4B0C-A736-B62B1CB7D2DD}" dt="2022-09-09T15:35:50.920" v="121" actId="478"/>
          <ac:picMkLst>
            <pc:docMk/>
            <pc:sldMk cId="778883926" sldId="2076136264"/>
            <ac:picMk id="15" creationId="{89D99007-3F4B-C302-FE16-AD6A9C17C277}"/>
          </ac:picMkLst>
        </pc:picChg>
      </pc:sldChg>
      <pc:sldChg chg="addSp modSp mod">
        <pc:chgData name="Vesa Juvonen" userId="c7243be1-99a3-4752-ab2a-0cf698cf8236" providerId="ADAL" clId="{D1AD8182-3670-4B0C-A736-B62B1CB7D2DD}" dt="2022-09-09T15:39:35.085" v="144" actId="242"/>
        <pc:sldMkLst>
          <pc:docMk/>
          <pc:sldMk cId="1812315545" sldId="2134805597"/>
        </pc:sldMkLst>
        <pc:spChg chg="add mod">
          <ac:chgData name="Vesa Juvonen" userId="c7243be1-99a3-4752-ab2a-0cf698cf8236" providerId="ADAL" clId="{D1AD8182-3670-4B0C-A736-B62B1CB7D2DD}" dt="2022-09-09T15:39:35.085" v="144" actId="242"/>
          <ac:spMkLst>
            <pc:docMk/>
            <pc:sldMk cId="1812315545" sldId="2134805597"/>
            <ac:spMk id="4" creationId="{4EACEA68-F95A-BB5B-1EB2-C92988E4370A}"/>
          </ac:spMkLst>
        </pc:spChg>
      </pc:sldChg>
      <pc:sldChg chg="addSp delSp modSp mod modNotesTx">
        <pc:chgData name="Vesa Juvonen" userId="c7243be1-99a3-4752-ab2a-0cf698cf8236" providerId="ADAL" clId="{D1AD8182-3670-4B0C-A736-B62B1CB7D2DD}" dt="2022-09-13T14:31:25.347" v="205" actId="108"/>
        <pc:sldMkLst>
          <pc:docMk/>
          <pc:sldMk cId="4046856784" sldId="2134805599"/>
        </pc:sldMkLst>
        <pc:spChg chg="add del">
          <ac:chgData name="Vesa Juvonen" userId="c7243be1-99a3-4752-ab2a-0cf698cf8236" providerId="ADAL" clId="{D1AD8182-3670-4B0C-A736-B62B1CB7D2DD}" dt="2022-09-13T13:46:41.487" v="166" actId="478"/>
          <ac:spMkLst>
            <pc:docMk/>
            <pc:sldMk cId="4046856784" sldId="2134805599"/>
            <ac:spMk id="3" creationId="{1CCF2B53-6502-0D5C-9F4B-92F5DF5BF741}"/>
          </ac:spMkLst>
        </pc:spChg>
        <pc:picChg chg="del">
          <ac:chgData name="Vesa Juvonen" userId="c7243be1-99a3-4752-ab2a-0cf698cf8236" providerId="ADAL" clId="{D1AD8182-3670-4B0C-A736-B62B1CB7D2DD}" dt="2022-09-13T13:46:40.154" v="164" actId="478"/>
          <ac:picMkLst>
            <pc:docMk/>
            <pc:sldMk cId="4046856784" sldId="2134805599"/>
            <ac:picMk id="4" creationId="{654FE41B-3121-1993-9988-352BEE7E539C}"/>
          </ac:picMkLst>
        </pc:picChg>
        <pc:picChg chg="add mod">
          <ac:chgData name="Vesa Juvonen" userId="c7243be1-99a3-4752-ab2a-0cf698cf8236" providerId="ADAL" clId="{D1AD8182-3670-4B0C-A736-B62B1CB7D2DD}" dt="2022-09-13T13:46:50.539" v="171" actId="1076"/>
          <ac:picMkLst>
            <pc:docMk/>
            <pc:sldMk cId="4046856784" sldId="2134805599"/>
            <ac:picMk id="5" creationId="{6E37F1D6-0B37-94F3-D4AB-70B1E7CFC200}"/>
          </ac:picMkLst>
        </pc:picChg>
        <pc:picChg chg="del">
          <ac:chgData name="Vesa Juvonen" userId="c7243be1-99a3-4752-ab2a-0cf698cf8236" providerId="ADAL" clId="{D1AD8182-3670-4B0C-A736-B62B1CB7D2DD}" dt="2022-09-13T13:46:41.994" v="167" actId="478"/>
          <ac:picMkLst>
            <pc:docMk/>
            <pc:sldMk cId="4046856784" sldId="2134805599"/>
            <ac:picMk id="7" creationId="{109A6ACA-65E3-C677-C51D-2360AF5AE351}"/>
          </ac:picMkLst>
        </pc:picChg>
        <pc:picChg chg="add mod">
          <ac:chgData name="Vesa Juvonen" userId="c7243be1-99a3-4752-ab2a-0cf698cf8236" providerId="ADAL" clId="{D1AD8182-3670-4B0C-A736-B62B1CB7D2DD}" dt="2022-09-13T13:48:14.386" v="176" actId="1076"/>
          <ac:picMkLst>
            <pc:docMk/>
            <pc:sldMk cId="4046856784" sldId="2134805599"/>
            <ac:picMk id="9" creationId="{C74C4C3F-933B-CFFD-CF1B-18DF1C8A6B23}"/>
          </ac:picMkLst>
        </pc:picChg>
        <pc:picChg chg="del">
          <ac:chgData name="Vesa Juvonen" userId="c7243be1-99a3-4752-ab2a-0cf698cf8236" providerId="ADAL" clId="{D1AD8182-3670-4B0C-A736-B62B1CB7D2DD}" dt="2022-09-13T13:46:41.011" v="165" actId="478"/>
          <ac:picMkLst>
            <pc:docMk/>
            <pc:sldMk cId="4046856784" sldId="2134805599"/>
            <ac:picMk id="10" creationId="{97D58CEB-F299-B3B3-4F11-15A270581A87}"/>
          </ac:picMkLst>
        </pc:picChg>
        <pc:picChg chg="add mod">
          <ac:chgData name="Vesa Juvonen" userId="c7243be1-99a3-4752-ab2a-0cf698cf8236" providerId="ADAL" clId="{D1AD8182-3670-4B0C-A736-B62B1CB7D2DD}" dt="2022-09-13T13:49:02.085" v="185" actId="14100"/>
          <ac:picMkLst>
            <pc:docMk/>
            <pc:sldMk cId="4046856784" sldId="2134805599"/>
            <ac:picMk id="13" creationId="{C24CF63B-B040-484A-57F0-1F59BF53E4FC}"/>
          </ac:picMkLst>
        </pc:picChg>
        <pc:picChg chg="add mod">
          <ac:chgData name="Vesa Juvonen" userId="c7243be1-99a3-4752-ab2a-0cf698cf8236" providerId="ADAL" clId="{D1AD8182-3670-4B0C-A736-B62B1CB7D2DD}" dt="2022-09-13T14:31:25.347" v="205" actId="108"/>
          <ac:picMkLst>
            <pc:docMk/>
            <pc:sldMk cId="4046856784" sldId="2134805599"/>
            <ac:picMk id="15" creationId="{4A206D12-DACE-0F83-4ACA-F0F26579C835}"/>
          </ac:picMkLst>
        </pc:picChg>
      </pc:sldChg>
      <pc:sldChg chg="del">
        <pc:chgData name="Vesa Juvonen" userId="c7243be1-99a3-4752-ab2a-0cf698cf8236" providerId="ADAL" clId="{D1AD8182-3670-4B0C-A736-B62B1CB7D2DD}" dt="2022-09-09T15:35:23.878" v="114" actId="47"/>
        <pc:sldMkLst>
          <pc:docMk/>
          <pc:sldMk cId="1071557250" sldId="2134805609"/>
        </pc:sldMkLst>
      </pc:sldChg>
      <pc:sldChg chg="del">
        <pc:chgData name="Vesa Juvonen" userId="c7243be1-99a3-4752-ab2a-0cf698cf8236" providerId="ADAL" clId="{D1AD8182-3670-4B0C-A736-B62B1CB7D2DD}" dt="2022-09-09T15:35:23.878" v="114" actId="47"/>
        <pc:sldMkLst>
          <pc:docMk/>
          <pc:sldMk cId="930094116" sldId="2134805610"/>
        </pc:sldMkLst>
      </pc:sldChg>
      <pc:sldChg chg="del">
        <pc:chgData name="Vesa Juvonen" userId="c7243be1-99a3-4752-ab2a-0cf698cf8236" providerId="ADAL" clId="{D1AD8182-3670-4B0C-A736-B62B1CB7D2DD}" dt="2022-09-09T15:35:23.878" v="114" actId="47"/>
        <pc:sldMkLst>
          <pc:docMk/>
          <pc:sldMk cId="3452186815" sldId="2134805611"/>
        </pc:sldMkLst>
      </pc:sldChg>
      <pc:sldChg chg="addSp mod">
        <pc:chgData name="Vesa Juvonen" userId="c7243be1-99a3-4752-ab2a-0cf698cf8236" providerId="ADAL" clId="{D1AD8182-3670-4B0C-A736-B62B1CB7D2DD}" dt="2022-09-09T15:39:43.018" v="147" actId="22"/>
        <pc:sldMkLst>
          <pc:docMk/>
          <pc:sldMk cId="3194623737" sldId="2145707281"/>
        </pc:sldMkLst>
        <pc:spChg chg="add">
          <ac:chgData name="Vesa Juvonen" userId="c7243be1-99a3-4752-ab2a-0cf698cf8236" providerId="ADAL" clId="{D1AD8182-3670-4B0C-A736-B62B1CB7D2DD}" dt="2022-09-09T15:39:43.018" v="147" actId="22"/>
          <ac:spMkLst>
            <pc:docMk/>
            <pc:sldMk cId="3194623737" sldId="2145707281"/>
            <ac:spMk id="30" creationId="{B9DA3172-84FB-FF6B-529C-4690593B723F}"/>
          </ac:spMkLst>
        </pc:spChg>
      </pc:sldChg>
      <pc:sldChg chg="del">
        <pc:chgData name="Vesa Juvonen" userId="c7243be1-99a3-4752-ab2a-0cf698cf8236" providerId="ADAL" clId="{D1AD8182-3670-4B0C-A736-B62B1CB7D2DD}" dt="2022-09-09T15:39:39.865" v="145" actId="47"/>
        <pc:sldMkLst>
          <pc:docMk/>
          <pc:sldMk cId="3716159814" sldId="2145707282"/>
        </pc:sldMkLst>
      </pc:sldChg>
      <pc:sldChg chg="del">
        <pc:chgData name="Vesa Juvonen" userId="c7243be1-99a3-4752-ab2a-0cf698cf8236" providerId="ADAL" clId="{D1AD8182-3670-4B0C-A736-B62B1CB7D2DD}" dt="2022-09-09T15:35:23.878" v="114" actId="47"/>
        <pc:sldMkLst>
          <pc:docMk/>
          <pc:sldMk cId="651868162" sldId="2145707284"/>
        </pc:sldMkLst>
      </pc:sldChg>
      <pc:sldChg chg="del">
        <pc:chgData name="Vesa Juvonen" userId="c7243be1-99a3-4752-ab2a-0cf698cf8236" providerId="ADAL" clId="{D1AD8182-3670-4B0C-A736-B62B1CB7D2DD}" dt="2022-09-09T15:35:25.788" v="115" actId="47"/>
        <pc:sldMkLst>
          <pc:docMk/>
          <pc:sldMk cId="2592761187" sldId="2145707285"/>
        </pc:sldMkLst>
      </pc:sldChg>
      <pc:sldMasterChg chg="delSldLayout">
        <pc:chgData name="Vesa Juvonen" userId="c7243be1-99a3-4752-ab2a-0cf698cf8236" providerId="ADAL" clId="{D1AD8182-3670-4B0C-A736-B62B1CB7D2DD}" dt="2022-09-09T15:35:23.878" v="114" actId="47"/>
        <pc:sldMasterMkLst>
          <pc:docMk/>
          <pc:sldMasterMk cId="3588427678" sldId="2147484229"/>
        </pc:sldMasterMkLst>
        <pc:sldLayoutChg chg="del">
          <pc:chgData name="Vesa Juvonen" userId="c7243be1-99a3-4752-ab2a-0cf698cf8236" providerId="ADAL" clId="{D1AD8182-3670-4B0C-A736-B62B1CB7D2DD}" dt="2022-09-09T15:35:23.878" v="114" actId="47"/>
          <pc:sldLayoutMkLst>
            <pc:docMk/>
            <pc:sldMasterMk cId="3588427678" sldId="2147484229"/>
            <pc:sldLayoutMk cId="2672980105" sldId="2147484660"/>
          </pc:sldLayoutMkLst>
        </pc:sldLayoutChg>
        <pc:sldLayoutChg chg="del">
          <pc:chgData name="Vesa Juvonen" userId="c7243be1-99a3-4752-ab2a-0cf698cf8236" providerId="ADAL" clId="{D1AD8182-3670-4B0C-A736-B62B1CB7D2DD}" dt="2022-09-09T15:35:23.878" v="114" actId="47"/>
          <pc:sldLayoutMkLst>
            <pc:docMk/>
            <pc:sldMasterMk cId="3588427678" sldId="2147484229"/>
            <pc:sldLayoutMk cId="554454022" sldId="2147484661"/>
          </pc:sldLayoutMkLst>
        </pc:sldLayoutChg>
      </pc:sldMasterChg>
    </pc:docChg>
  </pc:docChgLst>
  <pc:docChgLst>
    <pc:chgData name="Ayca Bas" userId="d5a7dadb-f04d-4f30-920f-4a45336a6ebf" providerId="ADAL" clId="{E886F21B-BCF3-4E81-9B81-1A08EA3FA171}"/>
    <pc:docChg chg="addSld delSld modSld modSection">
      <pc:chgData name="Ayca Bas" userId="d5a7dadb-f04d-4f30-920f-4a45336a6ebf" providerId="ADAL" clId="{E886F21B-BCF3-4E81-9B81-1A08EA3FA171}" dt="2022-02-21T13:17:00.493" v="5"/>
      <pc:docMkLst>
        <pc:docMk/>
      </pc:docMkLst>
      <pc:sldChg chg="del">
        <pc:chgData name="Ayca Bas" userId="d5a7dadb-f04d-4f30-920f-4a45336a6ebf" providerId="ADAL" clId="{E886F21B-BCF3-4E81-9B81-1A08EA3FA171}" dt="2022-02-21T13:16:44.116" v="4" actId="47"/>
        <pc:sldMkLst>
          <pc:docMk/>
          <pc:sldMk cId="1989604330" sldId="259"/>
        </pc:sldMkLst>
      </pc:sldChg>
      <pc:sldChg chg="addSp add del mod setBg addCm">
        <pc:chgData name="Ayca Bas" userId="d5a7dadb-f04d-4f30-920f-4a45336a6ebf" providerId="ADAL" clId="{E886F21B-BCF3-4E81-9B81-1A08EA3FA171}" dt="2022-02-21T13:17:00.493" v="5"/>
        <pc:sldMkLst>
          <pc:docMk/>
          <pc:sldMk cId="1958003314" sldId="260"/>
        </pc:sldMkLst>
        <pc:spChg chg="add">
          <ac:chgData name="Ayca Bas" userId="d5a7dadb-f04d-4f30-920f-4a45336a6ebf" providerId="ADAL" clId="{E886F21B-BCF3-4E81-9B81-1A08EA3FA171}" dt="2022-02-21T13:16:30.727" v="3" actId="22"/>
          <ac:spMkLst>
            <pc:docMk/>
            <pc:sldMk cId="1958003314" sldId="260"/>
            <ac:spMk id="2" creationId="{19A9342B-E03A-41BF-A963-F81C1D11A635}"/>
          </ac:spMkLst>
        </pc:spChg>
      </pc:sldChg>
    </pc:docChg>
  </pc:docChgLst>
  <pc:docChgLst>
    <pc:chgData name="Vesa Juvonen" userId="c7243be1-99a3-4752-ab2a-0cf698cf8236" providerId="ADAL" clId="{9610F415-ACFA-4DBA-8A6A-6A57BFF95A77}"/>
    <pc:docChg chg="custSel delSld modSld modSection">
      <pc:chgData name="Vesa Juvonen" userId="c7243be1-99a3-4752-ab2a-0cf698cf8236" providerId="ADAL" clId="{9610F415-ACFA-4DBA-8A6A-6A57BFF95A77}" dt="2022-06-21T14:43:25.627" v="97"/>
      <pc:docMkLst>
        <pc:docMk/>
      </pc:docMkLst>
      <pc:sldChg chg="modSp">
        <pc:chgData name="Vesa Juvonen" userId="c7243be1-99a3-4752-ab2a-0cf698cf8236" providerId="ADAL" clId="{9610F415-ACFA-4DBA-8A6A-6A57BFF95A77}" dt="2022-06-21T08:25:27.497" v="11" actId="20577"/>
        <pc:sldMkLst>
          <pc:docMk/>
          <pc:sldMk cId="287163252" sldId="1567"/>
        </pc:sldMkLst>
        <pc:spChg chg="mod">
          <ac:chgData name="Vesa Juvonen" userId="c7243be1-99a3-4752-ab2a-0cf698cf8236" providerId="ADAL" clId="{9610F415-ACFA-4DBA-8A6A-6A57BFF95A77}" dt="2022-06-21T08:25:27.497" v="11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delSp modSp mod">
        <pc:chgData name="Vesa Juvonen" userId="c7243be1-99a3-4752-ab2a-0cf698cf8236" providerId="ADAL" clId="{9610F415-ACFA-4DBA-8A6A-6A57BFF95A77}" dt="2022-06-21T14:36:50.241" v="94" actId="404"/>
        <pc:sldMkLst>
          <pc:docMk/>
          <pc:sldMk cId="10702720" sldId="2079"/>
        </pc:sldMkLst>
        <pc:spChg chg="mod">
          <ac:chgData name="Vesa Juvonen" userId="c7243be1-99a3-4752-ab2a-0cf698cf8236" providerId="ADAL" clId="{9610F415-ACFA-4DBA-8A6A-6A57BFF95A77}" dt="2022-06-21T14:36:50.241" v="94" actId="404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9610F415-ACFA-4DBA-8A6A-6A57BFF95A77}" dt="2022-06-21T14:36:14.063" v="83" actId="478"/>
          <ac:picMkLst>
            <pc:docMk/>
            <pc:sldMk cId="10702720" sldId="2079"/>
            <ac:picMk id="10" creationId="{A331948C-8658-6118-8D8A-3749F06B98D4}"/>
          </ac:picMkLst>
        </pc:picChg>
      </pc:sldChg>
      <pc:sldChg chg="delSp modSp mod">
        <pc:chgData name="Vesa Juvonen" userId="c7243be1-99a3-4752-ab2a-0cf698cf8236" providerId="ADAL" clId="{9610F415-ACFA-4DBA-8A6A-6A57BFF95A77}" dt="2022-06-21T14:37:14.326" v="96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9610F415-ACFA-4DBA-8A6A-6A57BFF95A77}" dt="2022-06-21T14:37:09.750" v="95" actId="6549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9610F415-ACFA-4DBA-8A6A-6A57BFF95A77}" dt="2022-06-21T14:36:25.919" v="85" actId="478"/>
          <ac:picMkLst>
            <pc:docMk/>
            <pc:sldMk cId="778883926" sldId="2076136264"/>
            <ac:picMk id="5" creationId="{D4930791-19F2-F8E7-3199-9167CACCA2B8}"/>
          </ac:picMkLst>
        </pc:picChg>
        <pc:picChg chg="mod">
          <ac:chgData name="Vesa Juvonen" userId="c7243be1-99a3-4752-ab2a-0cf698cf8236" providerId="ADAL" clId="{9610F415-ACFA-4DBA-8A6A-6A57BFF95A77}" dt="2022-06-21T14:37:14.326" v="96" actId="1076"/>
          <ac:picMkLst>
            <pc:docMk/>
            <pc:sldMk cId="778883926" sldId="2076136264"/>
            <ac:picMk id="7" creationId="{81C8AC58-06D2-3CED-C453-EAA03D993F2A}"/>
          </ac:picMkLst>
        </pc:picChg>
        <pc:picChg chg="mod">
          <ac:chgData name="Vesa Juvonen" userId="c7243be1-99a3-4752-ab2a-0cf698cf8236" providerId="ADAL" clId="{9610F415-ACFA-4DBA-8A6A-6A57BFF95A77}" dt="2022-06-21T14:37:14.326" v="96" actId="1076"/>
          <ac:picMkLst>
            <pc:docMk/>
            <pc:sldMk cId="778883926" sldId="2076136264"/>
            <ac:picMk id="8" creationId="{102A03B4-BBFB-F7C2-B07E-444799067FC7}"/>
          </ac:picMkLst>
        </pc:picChg>
      </pc:sldChg>
      <pc:sldChg chg="addSp delSp modSp mod modNotesTx">
        <pc:chgData name="Vesa Juvonen" userId="c7243be1-99a3-4752-ab2a-0cf698cf8236" providerId="ADAL" clId="{9610F415-ACFA-4DBA-8A6A-6A57BFF95A77}" dt="2022-06-21T14:43:25.627" v="97"/>
        <pc:sldMkLst>
          <pc:docMk/>
          <pc:sldMk cId="4046856784" sldId="2134805599"/>
        </pc:sldMkLst>
        <pc:spChg chg="mod">
          <ac:chgData name="Vesa Juvonen" userId="c7243be1-99a3-4752-ab2a-0cf698cf8236" providerId="ADAL" clId="{9610F415-ACFA-4DBA-8A6A-6A57BFF95A77}" dt="2022-06-21T09:58:08.947" v="82" actId="115"/>
          <ac:spMkLst>
            <pc:docMk/>
            <pc:sldMk cId="4046856784" sldId="2134805599"/>
            <ac:spMk id="8" creationId="{26BFEB79-D248-4D06-B782-9318AC6A90BA}"/>
          </ac:spMkLst>
        </pc:spChg>
        <pc:spChg chg="del">
          <ac:chgData name="Vesa Juvonen" userId="c7243be1-99a3-4752-ab2a-0cf698cf8236" providerId="ADAL" clId="{9610F415-ACFA-4DBA-8A6A-6A57BFF95A77}" dt="2022-06-21T09:52:25.428" v="14" actId="478"/>
          <ac:spMkLst>
            <pc:docMk/>
            <pc:sldMk cId="4046856784" sldId="2134805599"/>
            <ac:spMk id="10" creationId="{39701BB2-33E9-3184-7118-3B1370129746}"/>
          </ac:spMkLst>
        </pc:spChg>
        <pc:picChg chg="add mod">
          <ac:chgData name="Vesa Juvonen" userId="c7243be1-99a3-4752-ab2a-0cf698cf8236" providerId="ADAL" clId="{9610F415-ACFA-4DBA-8A6A-6A57BFF95A77}" dt="2022-06-21T09:55:16.451" v="80" actId="14100"/>
          <ac:picMkLst>
            <pc:docMk/>
            <pc:sldMk cId="4046856784" sldId="2134805599"/>
            <ac:picMk id="3" creationId="{5E26C6B3-6E67-68C6-A7FE-87B7EEBFD77E}"/>
          </ac:picMkLst>
        </pc:picChg>
        <pc:picChg chg="del">
          <ac:chgData name="Vesa Juvonen" userId="c7243be1-99a3-4752-ab2a-0cf698cf8236" providerId="ADAL" clId="{9610F415-ACFA-4DBA-8A6A-6A57BFF95A77}" dt="2022-06-21T09:52:50.813" v="19" actId="478"/>
          <ac:picMkLst>
            <pc:docMk/>
            <pc:sldMk cId="4046856784" sldId="2134805599"/>
            <ac:picMk id="4" creationId="{163E3544-A90C-0375-F491-978813462D50}"/>
          </ac:picMkLst>
        </pc:picChg>
        <pc:picChg chg="del">
          <ac:chgData name="Vesa Juvonen" userId="c7243be1-99a3-4752-ab2a-0cf698cf8236" providerId="ADAL" clId="{9610F415-ACFA-4DBA-8A6A-6A57BFF95A77}" dt="2022-06-21T09:52:25.980" v="15" actId="478"/>
          <ac:picMkLst>
            <pc:docMk/>
            <pc:sldMk cId="4046856784" sldId="2134805599"/>
            <ac:picMk id="5" creationId="{5C59771B-7AC1-316D-D6F7-904DB9DD0041}"/>
          </ac:picMkLst>
        </pc:picChg>
        <pc:picChg chg="add mod">
          <ac:chgData name="Vesa Juvonen" userId="c7243be1-99a3-4752-ab2a-0cf698cf8236" providerId="ADAL" clId="{9610F415-ACFA-4DBA-8A6A-6A57BFF95A77}" dt="2022-06-21T09:55:20.366" v="81" actId="1076"/>
          <ac:picMkLst>
            <pc:docMk/>
            <pc:sldMk cId="4046856784" sldId="2134805599"/>
            <ac:picMk id="7" creationId="{FF4A37AB-79FC-F4DF-332A-C89B8F165B12}"/>
          </ac:picMkLst>
        </pc:picChg>
        <pc:picChg chg="del">
          <ac:chgData name="Vesa Juvonen" userId="c7243be1-99a3-4752-ab2a-0cf698cf8236" providerId="ADAL" clId="{9610F415-ACFA-4DBA-8A6A-6A57BFF95A77}" dt="2022-06-21T09:52:26.443" v="16" actId="478"/>
          <ac:picMkLst>
            <pc:docMk/>
            <pc:sldMk cId="4046856784" sldId="2134805599"/>
            <ac:picMk id="9" creationId="{E2B0D286-35E6-62D0-2083-F9415ABD5F45}"/>
          </ac:picMkLst>
        </pc:picChg>
        <pc:picChg chg="del">
          <ac:chgData name="Vesa Juvonen" userId="c7243be1-99a3-4752-ab2a-0cf698cf8236" providerId="ADAL" clId="{9610F415-ACFA-4DBA-8A6A-6A57BFF95A77}" dt="2022-06-21T09:52:27.397" v="17" actId="478"/>
          <ac:picMkLst>
            <pc:docMk/>
            <pc:sldMk cId="4046856784" sldId="2134805599"/>
            <ac:picMk id="13" creationId="{56A41EBC-F1D5-1CE8-8259-44E735DA611B}"/>
          </ac:picMkLst>
        </pc:picChg>
        <pc:picChg chg="add mod">
          <ac:chgData name="Vesa Juvonen" userId="c7243be1-99a3-4752-ab2a-0cf698cf8236" providerId="ADAL" clId="{9610F415-ACFA-4DBA-8A6A-6A57BFF95A77}" dt="2022-06-21T09:55:20.366" v="81" actId="1076"/>
          <ac:picMkLst>
            <pc:docMk/>
            <pc:sldMk cId="4046856784" sldId="2134805599"/>
            <ac:picMk id="14" creationId="{6620F390-0BB4-943A-9A4F-0B0EC47D0100}"/>
          </ac:picMkLst>
        </pc:picChg>
      </pc:sldChg>
      <pc:sldChg chg="del">
        <pc:chgData name="Vesa Juvonen" userId="c7243be1-99a3-4752-ab2a-0cf698cf8236" providerId="ADAL" clId="{9610F415-ACFA-4DBA-8A6A-6A57BFF95A77}" dt="2022-06-21T09:50:14.184" v="13" actId="47"/>
        <pc:sldMkLst>
          <pc:docMk/>
          <pc:sldMk cId="424588742" sldId="2145707291"/>
        </pc:sldMkLst>
      </pc:sldChg>
      <pc:sldChg chg="del">
        <pc:chgData name="Vesa Juvonen" userId="c7243be1-99a3-4752-ab2a-0cf698cf8236" providerId="ADAL" clId="{9610F415-ACFA-4DBA-8A6A-6A57BFF95A77}" dt="2022-06-21T09:50:14.184" v="13" actId="47"/>
        <pc:sldMkLst>
          <pc:docMk/>
          <pc:sldMk cId="2443181263" sldId="2145707292"/>
        </pc:sldMkLst>
      </pc:sldChg>
      <pc:sldChg chg="del">
        <pc:chgData name="Vesa Juvonen" userId="c7243be1-99a3-4752-ab2a-0cf698cf8236" providerId="ADAL" clId="{9610F415-ACFA-4DBA-8A6A-6A57BFF95A77}" dt="2022-06-21T09:50:14.184" v="13" actId="47"/>
        <pc:sldMkLst>
          <pc:docMk/>
          <pc:sldMk cId="2538887527" sldId="2145707293"/>
        </pc:sldMkLst>
      </pc:sldChg>
      <pc:sldChg chg="del">
        <pc:chgData name="Vesa Juvonen" userId="c7243be1-99a3-4752-ab2a-0cf698cf8236" providerId="ADAL" clId="{9610F415-ACFA-4DBA-8A6A-6A57BFF95A77}" dt="2022-06-21T09:50:14.184" v="13" actId="47"/>
        <pc:sldMkLst>
          <pc:docMk/>
          <pc:sldMk cId="3987862389" sldId="2145707296"/>
        </pc:sldMkLst>
      </pc:sldChg>
      <pc:sldChg chg="del">
        <pc:chgData name="Vesa Juvonen" userId="c7243be1-99a3-4752-ab2a-0cf698cf8236" providerId="ADAL" clId="{9610F415-ACFA-4DBA-8A6A-6A57BFF95A77}" dt="2022-06-21T09:50:14.184" v="13" actId="47"/>
        <pc:sldMkLst>
          <pc:docMk/>
          <pc:sldMk cId="377922803" sldId="2145707302"/>
        </pc:sldMkLst>
      </pc:sldChg>
      <pc:sldChg chg="del">
        <pc:chgData name="Vesa Juvonen" userId="c7243be1-99a3-4752-ab2a-0cf698cf8236" providerId="ADAL" clId="{9610F415-ACFA-4DBA-8A6A-6A57BFF95A77}" dt="2022-06-21T09:50:14.184" v="13" actId="47"/>
        <pc:sldMkLst>
          <pc:docMk/>
          <pc:sldMk cId="1066408283" sldId="2145707303"/>
        </pc:sldMkLst>
      </pc:sldChg>
      <pc:sldChg chg="delSp mod">
        <pc:chgData name="Vesa Juvonen" userId="c7243be1-99a3-4752-ab2a-0cf698cf8236" providerId="ADAL" clId="{9610F415-ACFA-4DBA-8A6A-6A57BFF95A77}" dt="2022-06-21T09:50:05.674" v="12" actId="478"/>
        <pc:sldMkLst>
          <pc:docMk/>
          <pc:sldMk cId="1481252721" sldId="2145707304"/>
        </pc:sldMkLst>
        <pc:spChg chg="del">
          <ac:chgData name="Vesa Juvonen" userId="c7243be1-99a3-4752-ab2a-0cf698cf8236" providerId="ADAL" clId="{9610F415-ACFA-4DBA-8A6A-6A57BFF95A77}" dt="2022-06-21T09:50:05.674" v="12" actId="478"/>
          <ac:spMkLst>
            <pc:docMk/>
            <pc:sldMk cId="1481252721" sldId="2145707304"/>
            <ac:spMk id="5" creationId="{79D6F6CF-1DF3-9C37-885B-EF0DC9654507}"/>
          </ac:spMkLst>
        </pc:spChg>
      </pc:sldChg>
    </pc:docChg>
  </pc:docChgLst>
  <pc:docChgLst>
    <pc:chgData name="Vesa Juvonen" userId="c7243be1-99a3-4752-ab2a-0cf698cf8236" providerId="ADAL" clId="{B2E68171-CAC1-4D2F-BF18-DAC5ACFD72CF}"/>
    <pc:docChg chg="undo custSel addSld delSld modSld modSection">
      <pc:chgData name="Vesa Juvonen" userId="c7243be1-99a3-4752-ab2a-0cf698cf8236" providerId="ADAL" clId="{B2E68171-CAC1-4D2F-BF18-DAC5ACFD72CF}" dt="2021-07-15T16:53:28.720" v="492" actId="1076"/>
      <pc:docMkLst>
        <pc:docMk/>
      </pc:docMkLst>
      <pc:sldChg chg="modSp mod">
        <pc:chgData name="Vesa Juvonen" userId="c7243be1-99a3-4752-ab2a-0cf698cf8236" providerId="ADAL" clId="{B2E68171-CAC1-4D2F-BF18-DAC5ACFD72CF}" dt="2021-07-15T16:51:25.225" v="367" actId="20577"/>
        <pc:sldMkLst>
          <pc:docMk/>
          <pc:sldMk cId="2967945684" sldId="277"/>
        </pc:sldMkLst>
        <pc:spChg chg="mod">
          <ac:chgData name="Vesa Juvonen" userId="c7243be1-99a3-4752-ab2a-0cf698cf8236" providerId="ADAL" clId="{B2E68171-CAC1-4D2F-BF18-DAC5ACFD72CF}" dt="2021-07-15T16:51:25.225" v="367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B2E68171-CAC1-4D2F-BF18-DAC5ACFD72CF}" dt="2021-07-15T16:44:19.120" v="60" actId="6549"/>
        <pc:sldMkLst>
          <pc:docMk/>
          <pc:sldMk cId="287163252" sldId="1567"/>
        </pc:sldMkLst>
        <pc:spChg chg="mod">
          <ac:chgData name="Vesa Juvonen" userId="c7243be1-99a3-4752-ab2a-0cf698cf8236" providerId="ADAL" clId="{B2E68171-CAC1-4D2F-BF18-DAC5ACFD72CF}" dt="2021-07-15T16:44:00.479" v="6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B2E68171-CAC1-4D2F-BF18-DAC5ACFD72CF}" dt="2021-07-15T16:44:11.970" v="55" actId="20577"/>
          <ac:spMkLst>
            <pc:docMk/>
            <pc:sldMk cId="287163252" sldId="1567"/>
            <ac:spMk id="7" creationId="{00000000-0000-0000-0000-000000000000}"/>
          </ac:spMkLst>
        </pc:spChg>
        <pc:spChg chg="mod">
          <ac:chgData name="Vesa Juvonen" userId="c7243be1-99a3-4752-ab2a-0cf698cf8236" providerId="ADAL" clId="{B2E68171-CAC1-4D2F-BF18-DAC5ACFD72CF}" dt="2021-07-15T16:44:19.120" v="60" actId="6549"/>
          <ac:spMkLst>
            <pc:docMk/>
            <pc:sldMk cId="287163252" sldId="1567"/>
            <ac:spMk id="8" creationId="{00000000-0000-0000-0000-000000000000}"/>
          </ac:spMkLst>
        </pc:spChg>
      </pc:sldChg>
      <pc:sldChg chg="modSp del mod">
        <pc:chgData name="Vesa Juvonen" userId="c7243be1-99a3-4752-ab2a-0cf698cf8236" providerId="ADAL" clId="{B2E68171-CAC1-4D2F-BF18-DAC5ACFD72CF}" dt="2021-07-15T16:52:28.917" v="378" actId="47"/>
        <pc:sldMkLst>
          <pc:docMk/>
          <pc:sldMk cId="3643985423" sldId="1596"/>
        </pc:sldMkLst>
        <pc:spChg chg="mod">
          <ac:chgData name="Vesa Juvonen" userId="c7243be1-99a3-4752-ab2a-0cf698cf8236" providerId="ADAL" clId="{B2E68171-CAC1-4D2F-BF18-DAC5ACFD72CF}" dt="2021-07-15T16:50:05.768" v="309" actId="20577"/>
          <ac:spMkLst>
            <pc:docMk/>
            <pc:sldMk cId="3643985423" sldId="1596"/>
            <ac:spMk id="3" creationId="{00000000-0000-0000-0000-000000000000}"/>
          </ac:spMkLst>
        </pc:spChg>
      </pc:sldChg>
      <pc:sldChg chg="delSp modSp mod">
        <pc:chgData name="Vesa Juvonen" userId="c7243be1-99a3-4752-ab2a-0cf698cf8236" providerId="ADAL" clId="{B2E68171-CAC1-4D2F-BF18-DAC5ACFD72CF}" dt="2021-07-15T16:50:49.647" v="337" actId="3626"/>
        <pc:sldMkLst>
          <pc:docMk/>
          <pc:sldMk cId="2773584698" sldId="1621"/>
        </pc:sldMkLst>
        <pc:spChg chg="mod">
          <ac:chgData name="Vesa Juvonen" userId="c7243be1-99a3-4752-ab2a-0cf698cf8236" providerId="ADAL" clId="{B2E68171-CAC1-4D2F-BF18-DAC5ACFD72CF}" dt="2021-07-15T16:50:18.077" v="311" actId="20577"/>
          <ac:spMkLst>
            <pc:docMk/>
            <pc:sldMk cId="2773584698" sldId="1621"/>
            <ac:spMk id="7" creationId="{6F939F32-4E37-4CA3-B710-00610E5E59D3}"/>
          </ac:spMkLst>
        </pc:spChg>
        <pc:spChg chg="mod">
          <ac:chgData name="Vesa Juvonen" userId="c7243be1-99a3-4752-ab2a-0cf698cf8236" providerId="ADAL" clId="{B2E68171-CAC1-4D2F-BF18-DAC5ACFD72CF}" dt="2021-07-15T16:50:49.647" v="337" actId="3626"/>
          <ac:spMkLst>
            <pc:docMk/>
            <pc:sldMk cId="2773584698" sldId="1621"/>
            <ac:spMk id="9" creationId="{B744361F-8DC6-418C-B984-687A156037B4}"/>
          </ac:spMkLst>
        </pc:spChg>
        <pc:spChg chg="del">
          <ac:chgData name="Vesa Juvonen" userId="c7243be1-99a3-4752-ab2a-0cf698cf8236" providerId="ADAL" clId="{B2E68171-CAC1-4D2F-BF18-DAC5ACFD72CF}" dt="2021-07-15T16:49:25.239" v="247" actId="478"/>
          <ac:spMkLst>
            <pc:docMk/>
            <pc:sldMk cId="2773584698" sldId="1621"/>
            <ac:spMk id="10" creationId="{61E3F8C9-2CA7-4974-87A5-00DA7218DDDB}"/>
          </ac:spMkLst>
        </pc:spChg>
        <pc:spChg chg="del">
          <ac:chgData name="Vesa Juvonen" userId="c7243be1-99a3-4752-ab2a-0cf698cf8236" providerId="ADAL" clId="{B2E68171-CAC1-4D2F-BF18-DAC5ACFD72CF}" dt="2021-07-15T16:49:12.495" v="229" actId="478"/>
          <ac:spMkLst>
            <pc:docMk/>
            <pc:sldMk cId="2773584698" sldId="1621"/>
            <ac:spMk id="11" creationId="{FFAE381F-15AD-46DA-9537-BAC9EDB6CAFE}"/>
          </ac:spMkLst>
        </pc:spChg>
        <pc:spChg chg="del">
          <ac:chgData name="Vesa Juvonen" userId="c7243be1-99a3-4752-ab2a-0cf698cf8236" providerId="ADAL" clId="{B2E68171-CAC1-4D2F-BF18-DAC5ACFD72CF}" dt="2021-07-15T16:49:08.079" v="227" actId="478"/>
          <ac:spMkLst>
            <pc:docMk/>
            <pc:sldMk cId="2773584698" sldId="1621"/>
            <ac:spMk id="12" creationId="{72697DC8-B7E2-4B6F-8EE2-53B86DCF1A26}"/>
          </ac:spMkLst>
        </pc:spChg>
      </pc:sldChg>
      <pc:sldChg chg="del">
        <pc:chgData name="Vesa Juvonen" userId="c7243be1-99a3-4752-ab2a-0cf698cf8236" providerId="ADAL" clId="{B2E68171-CAC1-4D2F-BF18-DAC5ACFD72CF}" dt="2021-07-15T16:51:53.036" v="374" actId="47"/>
        <pc:sldMkLst>
          <pc:docMk/>
          <pc:sldMk cId="3047823175" sldId="1622"/>
        </pc:sldMkLst>
      </pc:sldChg>
      <pc:sldChg chg="del">
        <pc:chgData name="Vesa Juvonen" userId="c7243be1-99a3-4752-ab2a-0cf698cf8236" providerId="ADAL" clId="{B2E68171-CAC1-4D2F-BF18-DAC5ACFD72CF}" dt="2021-07-15T16:51:53.554" v="375" actId="47"/>
        <pc:sldMkLst>
          <pc:docMk/>
          <pc:sldMk cId="2877399898" sldId="1623"/>
        </pc:sldMkLst>
      </pc:sldChg>
      <pc:sldChg chg="del">
        <pc:chgData name="Vesa Juvonen" userId="c7243be1-99a3-4752-ab2a-0cf698cf8236" providerId="ADAL" clId="{B2E68171-CAC1-4D2F-BF18-DAC5ACFD72CF}" dt="2021-07-15T16:51:54.228" v="376" actId="47"/>
        <pc:sldMkLst>
          <pc:docMk/>
          <pc:sldMk cId="4017152339" sldId="1632"/>
        </pc:sldMkLst>
      </pc:sldChg>
      <pc:sldChg chg="del">
        <pc:chgData name="Vesa Juvonen" userId="c7243be1-99a3-4752-ab2a-0cf698cf8236" providerId="ADAL" clId="{B2E68171-CAC1-4D2F-BF18-DAC5ACFD72CF}" dt="2021-07-15T16:51:43.446" v="371" actId="47"/>
        <pc:sldMkLst>
          <pc:docMk/>
          <pc:sldMk cId="707887086" sldId="1633"/>
        </pc:sldMkLst>
      </pc:sldChg>
      <pc:sldChg chg="del">
        <pc:chgData name="Vesa Juvonen" userId="c7243be1-99a3-4752-ab2a-0cf698cf8236" providerId="ADAL" clId="{B2E68171-CAC1-4D2F-BF18-DAC5ACFD72CF}" dt="2021-07-15T16:51:55.038" v="377" actId="47"/>
        <pc:sldMkLst>
          <pc:docMk/>
          <pc:sldMk cId="2253365439" sldId="1642"/>
        </pc:sldMkLst>
      </pc:sldChg>
      <pc:sldChg chg="addSp delSp modSp mod">
        <pc:chgData name="Vesa Juvonen" userId="c7243be1-99a3-4752-ab2a-0cf698cf8236" providerId="ADAL" clId="{B2E68171-CAC1-4D2F-BF18-DAC5ACFD72CF}" dt="2021-07-15T16:48:07.155" v="194" actId="1076"/>
        <pc:sldMkLst>
          <pc:docMk/>
          <pc:sldMk cId="10702720" sldId="2079"/>
        </pc:sldMkLst>
        <pc:spChg chg="mod">
          <ac:chgData name="Vesa Juvonen" userId="c7243be1-99a3-4752-ab2a-0cf698cf8236" providerId="ADAL" clId="{B2E68171-CAC1-4D2F-BF18-DAC5ACFD72CF}" dt="2021-07-15T16:48:07.155" v="194" actId="1076"/>
          <ac:spMkLst>
            <pc:docMk/>
            <pc:sldMk cId="10702720" sldId="2079"/>
            <ac:spMk id="8" creationId="{00000000-0000-0000-0000-000000000000}"/>
          </ac:spMkLst>
        </pc:spChg>
        <pc:picChg chg="add mod modCrop">
          <ac:chgData name="Vesa Juvonen" userId="c7243be1-99a3-4752-ab2a-0cf698cf8236" providerId="ADAL" clId="{B2E68171-CAC1-4D2F-BF18-DAC5ACFD72CF}" dt="2021-07-15T16:46:56.087" v="95" actId="1076"/>
          <ac:picMkLst>
            <pc:docMk/>
            <pc:sldMk cId="10702720" sldId="2079"/>
            <ac:picMk id="4" creationId="{D40F74A4-EDBD-4B82-A586-06E21668612B}"/>
          </ac:picMkLst>
        </pc:picChg>
        <pc:picChg chg="add mod">
          <ac:chgData name="Vesa Juvonen" userId="c7243be1-99a3-4752-ab2a-0cf698cf8236" providerId="ADAL" clId="{B2E68171-CAC1-4D2F-BF18-DAC5ACFD72CF}" dt="2021-07-15T16:46:56.087" v="95" actId="1076"/>
          <ac:picMkLst>
            <pc:docMk/>
            <pc:sldMk cId="10702720" sldId="2079"/>
            <ac:picMk id="6" creationId="{E9913D0C-07A3-4005-B668-B6B8D5C7B7E7}"/>
          </ac:picMkLst>
        </pc:picChg>
        <pc:picChg chg="add mod">
          <ac:chgData name="Vesa Juvonen" userId="c7243be1-99a3-4752-ab2a-0cf698cf8236" providerId="ADAL" clId="{B2E68171-CAC1-4D2F-BF18-DAC5ACFD72CF}" dt="2021-07-15T16:46:56.087" v="95" actId="1076"/>
          <ac:picMkLst>
            <pc:docMk/>
            <pc:sldMk cId="10702720" sldId="2079"/>
            <ac:picMk id="9" creationId="{763E98B7-7A3C-4A80-9844-E506430826D0}"/>
          </ac:picMkLst>
        </pc:picChg>
        <pc:picChg chg="del">
          <ac:chgData name="Vesa Juvonen" userId="c7243be1-99a3-4752-ab2a-0cf698cf8236" providerId="ADAL" clId="{B2E68171-CAC1-4D2F-BF18-DAC5ACFD72CF}" dt="2021-07-15T16:46:39.663" v="87" actId="478"/>
          <ac:picMkLst>
            <pc:docMk/>
            <pc:sldMk cId="10702720" sldId="2079"/>
            <ac:picMk id="1026" creationId="{3CD95435-E057-4EC2-A6AD-DA054E258E3A}"/>
          </ac:picMkLst>
        </pc:picChg>
        <pc:picChg chg="del">
          <ac:chgData name="Vesa Juvonen" userId="c7243be1-99a3-4752-ab2a-0cf698cf8236" providerId="ADAL" clId="{B2E68171-CAC1-4D2F-BF18-DAC5ACFD72CF}" dt="2021-07-15T16:46:39.663" v="87" actId="478"/>
          <ac:picMkLst>
            <pc:docMk/>
            <pc:sldMk cId="10702720" sldId="2079"/>
            <ac:picMk id="2050" creationId="{9B86D6A1-13A3-4F4F-B2E7-CB2025B836F0}"/>
          </ac:picMkLst>
        </pc:picChg>
        <pc:picChg chg="del">
          <ac:chgData name="Vesa Juvonen" userId="c7243be1-99a3-4752-ab2a-0cf698cf8236" providerId="ADAL" clId="{B2E68171-CAC1-4D2F-BF18-DAC5ACFD72CF}" dt="2021-07-15T16:46:39.663" v="87" actId="478"/>
          <ac:picMkLst>
            <pc:docMk/>
            <pc:sldMk cId="10702720" sldId="2079"/>
            <ac:picMk id="3074" creationId="{998C177B-478E-410E-97DE-759A7E6E6F2C}"/>
          </ac:picMkLst>
        </pc:picChg>
      </pc:sldChg>
      <pc:sldChg chg="del">
        <pc:chgData name="Vesa Juvonen" userId="c7243be1-99a3-4752-ab2a-0cf698cf8236" providerId="ADAL" clId="{B2E68171-CAC1-4D2F-BF18-DAC5ACFD72CF}" dt="2021-07-15T16:51:43.446" v="371" actId="47"/>
        <pc:sldMkLst>
          <pc:docMk/>
          <pc:sldMk cId="4037611923" sldId="3334"/>
        </pc:sldMkLst>
      </pc:sldChg>
      <pc:sldChg chg="del">
        <pc:chgData name="Vesa Juvonen" userId="c7243be1-99a3-4752-ab2a-0cf698cf8236" providerId="ADAL" clId="{B2E68171-CAC1-4D2F-BF18-DAC5ACFD72CF}" dt="2021-07-15T16:51:38.446" v="369" actId="47"/>
        <pc:sldMkLst>
          <pc:docMk/>
          <pc:sldMk cId="1633789891" sldId="3336"/>
        </pc:sldMkLst>
      </pc:sldChg>
      <pc:sldChg chg="del">
        <pc:chgData name="Vesa Juvonen" userId="c7243be1-99a3-4752-ab2a-0cf698cf8236" providerId="ADAL" clId="{B2E68171-CAC1-4D2F-BF18-DAC5ACFD72CF}" dt="2021-07-15T16:51:38.446" v="369" actId="47"/>
        <pc:sldMkLst>
          <pc:docMk/>
          <pc:sldMk cId="1805818155" sldId="3338"/>
        </pc:sldMkLst>
      </pc:sldChg>
      <pc:sldChg chg="del">
        <pc:chgData name="Vesa Juvonen" userId="c7243be1-99a3-4752-ab2a-0cf698cf8236" providerId="ADAL" clId="{B2E68171-CAC1-4D2F-BF18-DAC5ACFD72CF}" dt="2021-07-15T16:51:51.686" v="373" actId="47"/>
        <pc:sldMkLst>
          <pc:docMk/>
          <pc:sldMk cId="467751124" sldId="6149"/>
        </pc:sldMkLst>
      </pc:sldChg>
      <pc:sldChg chg="addSp delSp modSp mod">
        <pc:chgData name="Vesa Juvonen" userId="c7243be1-99a3-4752-ab2a-0cf698cf8236" providerId="ADAL" clId="{B2E68171-CAC1-4D2F-BF18-DAC5ACFD72CF}" dt="2021-07-15T16:53:28.720" v="492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B2E68171-CAC1-4D2F-BF18-DAC5ACFD72CF}" dt="2021-07-15T16:48:35.084" v="202" actId="113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B2E68171-CAC1-4D2F-BF18-DAC5ACFD72CF}" dt="2021-07-15T16:53:22.158" v="488" actId="1076"/>
          <ac:picMkLst>
            <pc:docMk/>
            <pc:sldMk cId="778883926" sldId="2076136264"/>
            <ac:picMk id="3" creationId="{58A14B37-AB7D-4583-A649-3B09AA99D306}"/>
          </ac:picMkLst>
        </pc:picChg>
        <pc:picChg chg="del">
          <ac:chgData name="Vesa Juvonen" userId="c7243be1-99a3-4752-ab2a-0cf698cf8236" providerId="ADAL" clId="{B2E68171-CAC1-4D2F-BF18-DAC5ACFD72CF}" dt="2021-07-15T16:48:38.519" v="203" actId="478"/>
          <ac:picMkLst>
            <pc:docMk/>
            <pc:sldMk cId="778883926" sldId="2076136264"/>
            <ac:picMk id="5" creationId="{C30721D2-D536-4272-929D-883564A4AA0A}"/>
          </ac:picMkLst>
        </pc:picChg>
        <pc:picChg chg="add mod">
          <ac:chgData name="Vesa Juvonen" userId="c7243be1-99a3-4752-ab2a-0cf698cf8236" providerId="ADAL" clId="{B2E68171-CAC1-4D2F-BF18-DAC5ACFD72CF}" dt="2021-07-15T16:53:25.105" v="490" actId="1076"/>
          <ac:picMkLst>
            <pc:docMk/>
            <pc:sldMk cId="778883926" sldId="2076136264"/>
            <ac:picMk id="6" creationId="{4D45C079-1499-4990-AD57-D589A3DFF36C}"/>
          </ac:picMkLst>
        </pc:picChg>
        <pc:picChg chg="del">
          <ac:chgData name="Vesa Juvonen" userId="c7243be1-99a3-4752-ab2a-0cf698cf8236" providerId="ADAL" clId="{B2E68171-CAC1-4D2F-BF18-DAC5ACFD72CF}" dt="2021-07-15T16:48:38.519" v="203" actId="478"/>
          <ac:picMkLst>
            <pc:docMk/>
            <pc:sldMk cId="778883926" sldId="2076136264"/>
            <ac:picMk id="7" creationId="{38660C79-F3FB-4B2C-BB01-746AB0982FAB}"/>
          </ac:picMkLst>
        </pc:picChg>
        <pc:picChg chg="del">
          <ac:chgData name="Vesa Juvonen" userId="c7243be1-99a3-4752-ab2a-0cf698cf8236" providerId="ADAL" clId="{B2E68171-CAC1-4D2F-BF18-DAC5ACFD72CF}" dt="2021-07-15T16:48:38.519" v="203" actId="478"/>
          <ac:picMkLst>
            <pc:docMk/>
            <pc:sldMk cId="778883926" sldId="2076136264"/>
            <ac:picMk id="9" creationId="{A530CE92-58E8-4897-9E7A-0D94CB94771C}"/>
          </ac:picMkLst>
        </pc:picChg>
        <pc:picChg chg="add mod">
          <ac:chgData name="Vesa Juvonen" userId="c7243be1-99a3-4752-ab2a-0cf698cf8236" providerId="ADAL" clId="{B2E68171-CAC1-4D2F-BF18-DAC5ACFD72CF}" dt="2021-07-15T16:53:28.720" v="492" actId="1076"/>
          <ac:picMkLst>
            <pc:docMk/>
            <pc:sldMk cId="778883926" sldId="2076136264"/>
            <ac:picMk id="11" creationId="{B46466E4-7AF6-4E2F-9D90-C711AD3FBEC9}"/>
          </ac:picMkLst>
        </pc:picChg>
      </pc:sldChg>
      <pc:sldChg chg="del">
        <pc:chgData name="Vesa Juvonen" userId="c7243be1-99a3-4752-ab2a-0cf698cf8236" providerId="ADAL" clId="{B2E68171-CAC1-4D2F-BF18-DAC5ACFD72CF}" dt="2021-07-15T16:51:49.779" v="372" actId="47"/>
        <pc:sldMkLst>
          <pc:docMk/>
          <pc:sldMk cId="2007154274" sldId="2076136270"/>
        </pc:sldMkLst>
      </pc:sldChg>
      <pc:sldChg chg="del">
        <pc:chgData name="Vesa Juvonen" userId="c7243be1-99a3-4752-ab2a-0cf698cf8236" providerId="ADAL" clId="{B2E68171-CAC1-4D2F-BF18-DAC5ACFD72CF}" dt="2021-07-15T16:51:35.743" v="368" actId="47"/>
        <pc:sldMkLst>
          <pc:docMk/>
          <pc:sldMk cId="1901332553" sldId="2076136282"/>
        </pc:sldMkLst>
      </pc:sldChg>
      <pc:sldChg chg="del">
        <pc:chgData name="Vesa Juvonen" userId="c7243be1-99a3-4752-ab2a-0cf698cf8236" providerId="ADAL" clId="{B2E68171-CAC1-4D2F-BF18-DAC5ACFD72CF}" dt="2021-07-15T16:51:41.637" v="370" actId="47"/>
        <pc:sldMkLst>
          <pc:docMk/>
          <pc:sldMk cId="456093034" sldId="2076136307"/>
        </pc:sldMkLst>
      </pc:sldChg>
      <pc:sldChg chg="del">
        <pc:chgData name="Vesa Juvonen" userId="c7243be1-99a3-4752-ab2a-0cf698cf8236" providerId="ADAL" clId="{B2E68171-CAC1-4D2F-BF18-DAC5ACFD72CF}" dt="2021-07-15T16:51:41.637" v="370" actId="47"/>
        <pc:sldMkLst>
          <pc:docMk/>
          <pc:sldMk cId="2925091645" sldId="2076136308"/>
        </pc:sldMkLst>
      </pc:sldChg>
      <pc:sldChg chg="del">
        <pc:chgData name="Vesa Juvonen" userId="c7243be1-99a3-4752-ab2a-0cf698cf8236" providerId="ADAL" clId="{B2E68171-CAC1-4D2F-BF18-DAC5ACFD72CF}" dt="2021-07-15T16:49:58.796" v="296" actId="47"/>
        <pc:sldMkLst>
          <pc:docMk/>
          <pc:sldMk cId="357588276" sldId="2076136388"/>
        </pc:sldMkLst>
      </pc:sldChg>
      <pc:sldChg chg="del">
        <pc:chgData name="Vesa Juvonen" userId="c7243be1-99a3-4752-ab2a-0cf698cf8236" providerId="ADAL" clId="{B2E68171-CAC1-4D2F-BF18-DAC5ACFD72CF}" dt="2021-07-15T16:51:35.743" v="368" actId="47"/>
        <pc:sldMkLst>
          <pc:docMk/>
          <pc:sldMk cId="2636939237" sldId="2076137579"/>
        </pc:sldMkLst>
      </pc:sldChg>
      <pc:sldChg chg="del">
        <pc:chgData name="Vesa Juvonen" userId="c7243be1-99a3-4752-ab2a-0cf698cf8236" providerId="ADAL" clId="{B2E68171-CAC1-4D2F-BF18-DAC5ACFD72CF}" dt="2021-07-15T16:53:12.017" v="484" actId="47"/>
        <pc:sldMkLst>
          <pc:docMk/>
          <pc:sldMk cId="139502149" sldId="2076137662"/>
        </pc:sldMkLst>
      </pc:sldChg>
      <pc:sldChg chg="addSp modSp new mod">
        <pc:chgData name="Vesa Juvonen" userId="c7243be1-99a3-4752-ab2a-0cf698cf8236" providerId="ADAL" clId="{B2E68171-CAC1-4D2F-BF18-DAC5ACFD72CF}" dt="2021-07-15T16:53:06.731" v="483" actId="14100"/>
        <pc:sldMkLst>
          <pc:docMk/>
          <pc:sldMk cId="321914475" sldId="2076137663"/>
        </pc:sldMkLst>
        <pc:spChg chg="add mod">
          <ac:chgData name="Vesa Juvonen" userId="c7243be1-99a3-4752-ab2a-0cf698cf8236" providerId="ADAL" clId="{B2E68171-CAC1-4D2F-BF18-DAC5ACFD72CF}" dt="2021-07-15T16:53:06.731" v="483" actId="14100"/>
          <ac:spMkLst>
            <pc:docMk/>
            <pc:sldMk cId="321914475" sldId="2076137663"/>
            <ac:spMk id="2" creationId="{98A56C87-6FFC-4377-8ADC-7DA76F1F5BC3}"/>
          </ac:spMkLst>
        </pc:spChg>
      </pc:sldChg>
      <pc:sldChg chg="del">
        <pc:chgData name="Vesa Juvonen" userId="c7243be1-99a3-4752-ab2a-0cf698cf8236" providerId="ADAL" clId="{B2E68171-CAC1-4D2F-BF18-DAC5ACFD72CF}" dt="2021-07-15T16:49:56.915" v="295" actId="47"/>
        <pc:sldMkLst>
          <pc:docMk/>
          <pc:sldMk cId="1799728944" sldId="2134805594"/>
        </pc:sldMkLst>
      </pc:sldChg>
      <pc:sldChg chg="del">
        <pc:chgData name="Vesa Juvonen" userId="c7243be1-99a3-4752-ab2a-0cf698cf8236" providerId="ADAL" clId="{B2E68171-CAC1-4D2F-BF18-DAC5ACFD72CF}" dt="2021-07-15T16:49:54.685" v="294" actId="47"/>
        <pc:sldMkLst>
          <pc:docMk/>
          <pc:sldMk cId="915949081" sldId="2134805595"/>
        </pc:sldMkLst>
      </pc:sldChg>
    </pc:docChg>
  </pc:docChgLst>
  <pc:docChgLst>
    <pc:chgData name="Vesa Juvonen" userId="c7243be1-99a3-4752-ab2a-0cf698cf8236" providerId="ADAL" clId="{878AD5D1-85F3-49A4-B268-A2E147E856DB}"/>
    <pc:docChg chg="undo custSel addSld modSld">
      <pc:chgData name="Vesa Juvonen" userId="c7243be1-99a3-4752-ab2a-0cf698cf8236" providerId="ADAL" clId="{878AD5D1-85F3-49A4-B268-A2E147E856DB}" dt="2021-11-23T13:53:31.495" v="164" actId="113"/>
      <pc:docMkLst>
        <pc:docMk/>
      </pc:docMkLst>
      <pc:sldChg chg="modSp mod">
        <pc:chgData name="Vesa Juvonen" userId="c7243be1-99a3-4752-ab2a-0cf698cf8236" providerId="ADAL" clId="{878AD5D1-85F3-49A4-B268-A2E147E856DB}" dt="2021-11-18T19:11:22.322" v="122" actId="6549"/>
        <pc:sldMkLst>
          <pc:docMk/>
          <pc:sldMk cId="2967945684" sldId="277"/>
        </pc:sldMkLst>
        <pc:spChg chg="mod">
          <ac:chgData name="Vesa Juvonen" userId="c7243be1-99a3-4752-ab2a-0cf698cf8236" providerId="ADAL" clId="{878AD5D1-85F3-49A4-B268-A2E147E856DB}" dt="2021-11-18T19:11:22.322" v="122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878AD5D1-85F3-49A4-B268-A2E147E856DB}" dt="2021-11-18T19:06:26.537" v="32" actId="6549"/>
        <pc:sldMkLst>
          <pc:docMk/>
          <pc:sldMk cId="287163252" sldId="1567"/>
        </pc:sldMkLst>
        <pc:spChg chg="mod">
          <ac:chgData name="Vesa Juvonen" userId="c7243be1-99a3-4752-ab2a-0cf698cf8236" providerId="ADAL" clId="{878AD5D1-85F3-49A4-B268-A2E147E856DB}" dt="2021-11-18T19:06:21.914" v="24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878AD5D1-85F3-49A4-B268-A2E147E856DB}" dt="2021-11-18T19:06:26.537" v="32" actId="6549"/>
          <ac:spMkLst>
            <pc:docMk/>
            <pc:sldMk cId="287163252" sldId="1567"/>
            <ac:spMk id="8" creationId="{00000000-0000-0000-0000-000000000000}"/>
          </ac:spMkLst>
        </pc:spChg>
      </pc:sldChg>
      <pc:sldChg chg="add">
        <pc:chgData name="Vesa Juvonen" userId="c7243be1-99a3-4752-ab2a-0cf698cf8236" providerId="ADAL" clId="{878AD5D1-85F3-49A4-B268-A2E147E856DB}" dt="2021-11-23T13:52:48.604" v="126"/>
        <pc:sldMkLst>
          <pc:docMk/>
          <pc:sldMk cId="380670563" sldId="1632"/>
        </pc:sldMkLst>
      </pc:sldChg>
      <pc:sldChg chg="add">
        <pc:chgData name="Vesa Juvonen" userId="c7243be1-99a3-4752-ab2a-0cf698cf8236" providerId="ADAL" clId="{878AD5D1-85F3-49A4-B268-A2E147E856DB}" dt="2021-11-23T13:52:48.604" v="126"/>
        <pc:sldMkLst>
          <pc:docMk/>
          <pc:sldMk cId="720313206" sldId="1640"/>
        </pc:sldMkLst>
      </pc:sldChg>
      <pc:sldChg chg="add">
        <pc:chgData name="Vesa Juvonen" userId="c7243be1-99a3-4752-ab2a-0cf698cf8236" providerId="ADAL" clId="{878AD5D1-85F3-49A4-B268-A2E147E856DB}" dt="2021-11-23T13:52:48.604" v="126"/>
        <pc:sldMkLst>
          <pc:docMk/>
          <pc:sldMk cId="3043375476" sldId="1641"/>
        </pc:sldMkLst>
      </pc:sldChg>
      <pc:sldChg chg="addSp delSp modSp mod">
        <pc:chgData name="Vesa Juvonen" userId="c7243be1-99a3-4752-ab2a-0cf698cf8236" providerId="ADAL" clId="{878AD5D1-85F3-49A4-B268-A2E147E856DB}" dt="2021-11-23T13:53:25.702" v="163" actId="113"/>
        <pc:sldMkLst>
          <pc:docMk/>
          <pc:sldMk cId="10702720" sldId="2079"/>
        </pc:sldMkLst>
        <pc:spChg chg="add del">
          <ac:chgData name="Vesa Juvonen" userId="c7243be1-99a3-4752-ab2a-0cf698cf8236" providerId="ADAL" clId="{878AD5D1-85F3-49A4-B268-A2E147E856DB}" dt="2021-11-18T19:07:55.022" v="58"/>
          <ac:spMkLst>
            <pc:docMk/>
            <pc:sldMk cId="10702720" sldId="2079"/>
            <ac:spMk id="6" creationId="{7BB909F0-BAD7-4F27-82B8-A474062EEC41}"/>
          </ac:spMkLst>
        </pc:spChg>
        <pc:spChg chg="mod">
          <ac:chgData name="Vesa Juvonen" userId="c7243be1-99a3-4752-ab2a-0cf698cf8236" providerId="ADAL" clId="{878AD5D1-85F3-49A4-B268-A2E147E856DB}" dt="2021-11-23T13:53:25.702" v="163" actId="113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Vesa Juvonen" userId="c7243be1-99a3-4752-ab2a-0cf698cf8236" providerId="ADAL" clId="{878AD5D1-85F3-49A4-B268-A2E147E856DB}" dt="2021-11-18T19:08:28.365" v="65" actId="1076"/>
          <ac:picMkLst>
            <pc:docMk/>
            <pc:sldMk cId="10702720" sldId="2079"/>
            <ac:picMk id="2" creationId="{D4593FB6-7FAA-494D-BE97-308592199400}"/>
          </ac:picMkLst>
        </pc:picChg>
        <pc:picChg chg="mod">
          <ac:chgData name="Vesa Juvonen" userId="c7243be1-99a3-4752-ab2a-0cf698cf8236" providerId="ADAL" clId="{878AD5D1-85F3-49A4-B268-A2E147E856DB}" dt="2021-11-18T19:08:28.365" v="65" actId="1076"/>
          <ac:picMkLst>
            <pc:docMk/>
            <pc:sldMk cId="10702720" sldId="2079"/>
            <ac:picMk id="4" creationId="{CFBD4AD7-65BA-4778-BF60-49994C0B9702}"/>
          </ac:picMkLst>
        </pc:picChg>
        <pc:picChg chg="add mod">
          <ac:chgData name="Vesa Juvonen" userId="c7243be1-99a3-4752-ab2a-0cf698cf8236" providerId="ADAL" clId="{878AD5D1-85F3-49A4-B268-A2E147E856DB}" dt="2021-11-18T19:08:28.365" v="65" actId="1076"/>
          <ac:picMkLst>
            <pc:docMk/>
            <pc:sldMk cId="10702720" sldId="2079"/>
            <ac:picMk id="10" creationId="{EE866093-E36B-4715-9B67-72B5D38F7BC5}"/>
          </ac:picMkLst>
        </pc:picChg>
        <pc:picChg chg="del">
          <ac:chgData name="Vesa Juvonen" userId="c7243be1-99a3-4752-ab2a-0cf698cf8236" providerId="ADAL" clId="{878AD5D1-85F3-49A4-B268-A2E147E856DB}" dt="2021-11-18T19:06:36.881" v="33" actId="478"/>
          <ac:picMkLst>
            <pc:docMk/>
            <pc:sldMk cId="10702720" sldId="2079"/>
            <ac:picMk id="13" creationId="{EF8CAA60-5FE9-4A99-846B-88C033F646C4}"/>
          </ac:picMkLst>
        </pc:picChg>
      </pc:sldChg>
      <pc:sldChg chg="addSp delSp modSp mod">
        <pc:chgData name="Vesa Juvonen" userId="c7243be1-99a3-4752-ab2a-0cf698cf8236" providerId="ADAL" clId="{878AD5D1-85F3-49A4-B268-A2E147E856DB}" dt="2021-11-23T13:53:31.495" v="164" actId="113"/>
        <pc:sldMkLst>
          <pc:docMk/>
          <pc:sldMk cId="778883926" sldId="2076136264"/>
        </pc:sldMkLst>
        <pc:spChg chg="mod">
          <ac:chgData name="Vesa Juvonen" userId="c7243be1-99a3-4752-ab2a-0cf698cf8236" providerId="ADAL" clId="{878AD5D1-85F3-49A4-B268-A2E147E856DB}" dt="2021-11-23T13:53:31.495" v="164" actId="113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878AD5D1-85F3-49A4-B268-A2E147E856DB}" dt="2021-11-18T19:10:12.696" v="104" actId="478"/>
          <ac:picMkLst>
            <pc:docMk/>
            <pc:sldMk cId="778883926" sldId="2076136264"/>
            <ac:picMk id="3" creationId="{D0A855EF-9BA4-4E17-85FA-25B45479E8A6}"/>
          </ac:picMkLst>
        </pc:picChg>
        <pc:picChg chg="mod">
          <ac:chgData name="Vesa Juvonen" userId="c7243be1-99a3-4752-ab2a-0cf698cf8236" providerId="ADAL" clId="{878AD5D1-85F3-49A4-B268-A2E147E856DB}" dt="2021-11-18T19:10:33.819" v="114" actId="1076"/>
          <ac:picMkLst>
            <pc:docMk/>
            <pc:sldMk cId="778883926" sldId="2076136264"/>
            <ac:picMk id="5" creationId="{E923D53A-AE2F-4D4B-B7D0-8E42F2E6AF91}"/>
          </ac:picMkLst>
        </pc:picChg>
        <pc:picChg chg="add mod">
          <ac:chgData name="Vesa Juvonen" userId="c7243be1-99a3-4752-ab2a-0cf698cf8236" providerId="ADAL" clId="{878AD5D1-85F3-49A4-B268-A2E147E856DB}" dt="2021-11-18T19:10:37.959" v="115" actId="1076"/>
          <ac:picMkLst>
            <pc:docMk/>
            <pc:sldMk cId="778883926" sldId="2076136264"/>
            <ac:picMk id="6" creationId="{3D5A63C2-BA07-4924-B4FF-1D5E73FC890F}"/>
          </ac:picMkLst>
        </pc:picChg>
        <pc:picChg chg="mod">
          <ac:chgData name="Vesa Juvonen" userId="c7243be1-99a3-4752-ab2a-0cf698cf8236" providerId="ADAL" clId="{878AD5D1-85F3-49A4-B268-A2E147E856DB}" dt="2021-11-18T19:10:33.819" v="114" actId="1076"/>
          <ac:picMkLst>
            <pc:docMk/>
            <pc:sldMk cId="778883926" sldId="2076136264"/>
            <ac:picMk id="8" creationId="{D1F8805D-9AD2-4BC5-B0B3-011C4E03940B}"/>
          </ac:picMkLst>
        </pc:picChg>
        <pc:picChg chg="add mod">
          <ac:chgData name="Vesa Juvonen" userId="c7243be1-99a3-4752-ab2a-0cf698cf8236" providerId="ADAL" clId="{878AD5D1-85F3-49A4-B268-A2E147E856DB}" dt="2021-11-18T19:10:32.157" v="113" actId="571"/>
          <ac:picMkLst>
            <pc:docMk/>
            <pc:sldMk cId="778883926" sldId="2076136264"/>
            <ac:picMk id="10" creationId="{0D271A60-3AF6-4BC0-A2F1-5E78D7259AD4}"/>
          </ac:picMkLst>
        </pc:picChg>
        <pc:picChg chg="add mod">
          <ac:chgData name="Vesa Juvonen" userId="c7243be1-99a3-4752-ab2a-0cf698cf8236" providerId="ADAL" clId="{878AD5D1-85F3-49A4-B268-A2E147E856DB}" dt="2021-11-18T19:10:32.157" v="113" actId="571"/>
          <ac:picMkLst>
            <pc:docMk/>
            <pc:sldMk cId="778883926" sldId="2076136264"/>
            <ac:picMk id="11" creationId="{8F5B1BC3-CF94-4BAF-A1DA-D60C96E172B2}"/>
          </ac:picMkLst>
        </pc:picChg>
      </pc:sldChg>
      <pc:sldChg chg="add">
        <pc:chgData name="Vesa Juvonen" userId="c7243be1-99a3-4752-ab2a-0cf698cf8236" providerId="ADAL" clId="{878AD5D1-85F3-49A4-B268-A2E147E856DB}" dt="2021-11-23T13:52:48.604" v="126"/>
        <pc:sldMkLst>
          <pc:docMk/>
          <pc:sldMk cId="2199141448" sldId="2076137480"/>
        </pc:sldMkLst>
      </pc:sldChg>
      <pc:sldChg chg="modSp add mod">
        <pc:chgData name="Vesa Juvonen" userId="c7243be1-99a3-4752-ab2a-0cf698cf8236" providerId="ADAL" clId="{878AD5D1-85F3-49A4-B268-A2E147E856DB}" dt="2021-11-23T13:53:05.908" v="162" actId="1076"/>
        <pc:sldMkLst>
          <pc:docMk/>
          <pc:sldMk cId="2069557480" sldId="2076137613"/>
        </pc:sldMkLst>
        <pc:spChg chg="mod">
          <ac:chgData name="Vesa Juvonen" userId="c7243be1-99a3-4752-ab2a-0cf698cf8236" providerId="ADAL" clId="{878AD5D1-85F3-49A4-B268-A2E147E856DB}" dt="2021-11-23T13:52:54.434" v="142" actId="20577"/>
          <ac:spMkLst>
            <pc:docMk/>
            <pc:sldMk cId="2069557480" sldId="2076137613"/>
            <ac:spMk id="5" creationId="{612C861E-93AA-4B5D-8907-782E4E0AF916}"/>
          </ac:spMkLst>
        </pc:spChg>
        <pc:spChg chg="mod">
          <ac:chgData name="Vesa Juvonen" userId="c7243be1-99a3-4752-ab2a-0cf698cf8236" providerId="ADAL" clId="{878AD5D1-85F3-49A4-B268-A2E147E856DB}" dt="2021-11-23T13:53:05.908" v="162" actId="1076"/>
          <ac:spMkLst>
            <pc:docMk/>
            <pc:sldMk cId="2069557480" sldId="2076137613"/>
            <ac:spMk id="12" creationId="{D25B8065-B1FF-41CE-AED3-47F251920133}"/>
          </ac:spMkLst>
        </pc:spChg>
      </pc:sldChg>
      <pc:sldChg chg="add">
        <pc:chgData name="Vesa Juvonen" userId="c7243be1-99a3-4752-ab2a-0cf698cf8236" providerId="ADAL" clId="{878AD5D1-85F3-49A4-B268-A2E147E856DB}" dt="2021-11-23T13:52:48.604" v="126"/>
        <pc:sldMkLst>
          <pc:docMk/>
          <pc:sldMk cId="1882481969" sldId="2076137668"/>
        </pc:sldMkLst>
      </pc:sldChg>
      <pc:sldChg chg="addSp modSp mod">
        <pc:chgData name="Vesa Juvonen" userId="c7243be1-99a3-4752-ab2a-0cf698cf8236" providerId="ADAL" clId="{878AD5D1-85F3-49A4-B268-A2E147E856DB}" dt="2021-11-18T19:11:34.891" v="125" actId="1076"/>
        <pc:sldMkLst>
          <pc:docMk/>
          <pc:sldMk cId="1812315545" sldId="2134805597"/>
        </pc:sldMkLst>
        <pc:spChg chg="add mod">
          <ac:chgData name="Vesa Juvonen" userId="c7243be1-99a3-4752-ab2a-0cf698cf8236" providerId="ADAL" clId="{878AD5D1-85F3-49A4-B268-A2E147E856DB}" dt="2021-11-18T19:11:34.891" v="125" actId="1076"/>
          <ac:spMkLst>
            <pc:docMk/>
            <pc:sldMk cId="1812315545" sldId="2134805597"/>
            <ac:spMk id="2" creationId="{B69CD7B1-73B6-4C6D-8DB2-0478802EA5E3}"/>
          </ac:spMkLst>
        </pc:spChg>
      </pc:sldChg>
      <pc:sldChg chg="addSp modSp mod">
        <pc:chgData name="Vesa Juvonen" userId="c7243be1-99a3-4752-ab2a-0cf698cf8236" providerId="ADAL" clId="{878AD5D1-85F3-49A4-B268-A2E147E856DB}" dt="2021-11-18T19:11:31.898" v="124" actId="1076"/>
        <pc:sldMkLst>
          <pc:docMk/>
          <pc:sldMk cId="4046856784" sldId="2134805599"/>
        </pc:sldMkLst>
        <pc:spChg chg="add mod">
          <ac:chgData name="Vesa Juvonen" userId="c7243be1-99a3-4752-ab2a-0cf698cf8236" providerId="ADAL" clId="{878AD5D1-85F3-49A4-B268-A2E147E856DB}" dt="2021-11-18T19:11:31.898" v="124" actId="1076"/>
          <ac:spMkLst>
            <pc:docMk/>
            <pc:sldMk cId="4046856784" sldId="2134805599"/>
            <ac:spMk id="2" creationId="{BA203BF0-85A4-4DFD-8BF5-FCC16D2EAB49}"/>
          </ac:spMkLst>
        </pc:spChg>
      </pc:sldChg>
    </pc:docChg>
  </pc:docChgLst>
  <pc:docChgLst>
    <pc:chgData name="Hugo Bernier" userId="S::hugoabernier_live.ca#ext#@microsoft.onmicrosoft.com::f426aa56-ae13-42b9-a3d7-de947881cd11" providerId="AD" clId="Web-{922FF8A4-C9FE-D29D-13D4-478321B9DE1E}"/>
    <pc:docChg chg="modSld">
      <pc:chgData name="Hugo Bernier" userId="S::hugoabernier_live.ca#ext#@microsoft.onmicrosoft.com::f426aa56-ae13-42b9-a3d7-de947881cd11" providerId="AD" clId="Web-{922FF8A4-C9FE-D29D-13D4-478321B9DE1E}" dt="2021-01-28T06:19:48.215" v="91"/>
      <pc:docMkLst>
        <pc:docMk/>
      </pc:docMkLst>
      <pc:sldChg chg="addSp modSp modNotes">
        <pc:chgData name="Hugo Bernier" userId="S::hugoabernier_live.ca#ext#@microsoft.onmicrosoft.com::f426aa56-ae13-42b9-a3d7-de947881cd11" providerId="AD" clId="Web-{922FF8A4-C9FE-D29D-13D4-478321B9DE1E}" dt="2021-01-28T06:19:48.215" v="91"/>
        <pc:sldMkLst>
          <pc:docMk/>
          <pc:sldMk cId="1154834655" sldId="2076136390"/>
        </pc:sldMkLst>
        <pc:spChg chg="mod">
          <ac:chgData name="Hugo Bernier" userId="S::hugoabernier_live.ca#ext#@microsoft.onmicrosoft.com::f426aa56-ae13-42b9-a3d7-de947881cd11" providerId="AD" clId="Web-{922FF8A4-C9FE-D29D-13D4-478321B9DE1E}" dt="2021-01-28T06:17:21.848" v="63" actId="20577"/>
          <ac:spMkLst>
            <pc:docMk/>
            <pc:sldMk cId="1154834655" sldId="2076136390"/>
            <ac:spMk id="3" creationId="{CBDC9C38-872E-4048-96FE-C321FEF21EC1}"/>
          </ac:spMkLst>
        </pc:spChg>
        <pc:picChg chg="add mod">
          <ac:chgData name="Hugo Bernier" userId="S::hugoabernier_live.ca#ext#@microsoft.onmicrosoft.com::f426aa56-ae13-42b9-a3d7-de947881cd11" providerId="AD" clId="Web-{922FF8A4-C9FE-D29D-13D4-478321B9DE1E}" dt="2021-01-28T06:19:48.215" v="91"/>
          <ac:picMkLst>
            <pc:docMk/>
            <pc:sldMk cId="1154834655" sldId="2076136390"/>
            <ac:picMk id="4" creationId="{2FA8F2F7-A6F3-47CE-99A9-3C4360BF3A28}"/>
          </ac:picMkLst>
        </pc:picChg>
        <pc:picChg chg="add mod">
          <ac:chgData name="Hugo Bernier" userId="S::hugoabernier_live.ca#ext#@microsoft.onmicrosoft.com::f426aa56-ae13-42b9-a3d7-de947881cd11" providerId="AD" clId="Web-{922FF8A4-C9FE-D29D-13D4-478321B9DE1E}" dt="2021-01-28T06:19:48.106" v="89"/>
          <ac:picMkLst>
            <pc:docMk/>
            <pc:sldMk cId="1154834655" sldId="2076136390"/>
            <ac:picMk id="18" creationId="{94F66023-A01D-4034-A454-CDC481FF45C9}"/>
          </ac:picMkLst>
        </pc:picChg>
        <pc:picChg chg="add mod">
          <ac:chgData name="Hugo Bernier" userId="S::hugoabernier_live.ca#ext#@microsoft.onmicrosoft.com::f426aa56-ae13-42b9-a3d7-de947881cd11" providerId="AD" clId="Web-{922FF8A4-C9FE-D29D-13D4-478321B9DE1E}" dt="2021-01-28T06:19:48.184" v="90"/>
          <ac:picMkLst>
            <pc:docMk/>
            <pc:sldMk cId="1154834655" sldId="2076136390"/>
            <ac:picMk id="19" creationId="{CA7DAA47-0A58-434D-B908-88ECAA8FA890}"/>
          </ac:picMkLst>
        </pc:picChg>
      </pc:sldChg>
    </pc:docChg>
  </pc:docChgLst>
  <pc:docChgLst>
    <pc:chgData name="Garry Trinder" userId="S::garry_trinder365.co.uk#ext#@microsoft.onmicrosoft.com::090b3993-9626-4767-8408-8eecfc894959" providerId="AD" clId="Web-{9ED1830D-CB04-4403-B5AA-78B461EB8375}"/>
    <pc:docChg chg="modSld">
      <pc:chgData name="Garry Trinder" userId="S::garry_trinder365.co.uk#ext#@microsoft.onmicrosoft.com::090b3993-9626-4767-8408-8eecfc894959" providerId="AD" clId="Web-{9ED1830D-CB04-4403-B5AA-78B461EB8375}" dt="2021-04-22T21:10:53.320" v="4" actId="20577"/>
      <pc:docMkLst>
        <pc:docMk/>
      </pc:docMkLst>
      <pc:sldChg chg="modSp">
        <pc:chgData name="Garry Trinder" userId="S::garry_trinder365.co.uk#ext#@microsoft.onmicrosoft.com::090b3993-9626-4767-8408-8eecfc894959" providerId="AD" clId="Web-{9ED1830D-CB04-4403-B5AA-78B461EB8375}" dt="2021-04-22T21:10:53.320" v="4" actId="20577"/>
        <pc:sldMkLst>
          <pc:docMk/>
          <pc:sldMk cId="2253365439" sldId="1642"/>
        </pc:sldMkLst>
        <pc:spChg chg="mod">
          <ac:chgData name="Garry Trinder" userId="S::garry_trinder365.co.uk#ext#@microsoft.onmicrosoft.com::090b3993-9626-4767-8408-8eecfc894959" providerId="AD" clId="Web-{9ED1830D-CB04-4403-B5AA-78B461EB8375}" dt="2021-04-22T21:10:53.320" v="4" actId="20577"/>
          <ac:spMkLst>
            <pc:docMk/>
            <pc:sldMk cId="2253365439" sldId="1642"/>
            <ac:spMk id="3" creationId="{CBDC9C38-872E-4048-96FE-C321FEF21EC1}"/>
          </ac:spMkLst>
        </pc:spChg>
      </pc:sldChg>
    </pc:docChg>
  </pc:docChgLst>
  <pc:docChgLst>
    <pc:chgData name="Julie Turner" userId="S::julie.turner_sympraxisconsulting.com#ext#@microsoft.onmicrosoft.com::51f00042-4c48-4111-9ee4-670ef2fc7d0e" providerId="AD" clId="Web-{5EA8FDD3-62BD-4113-8F47-2047A63879F7}"/>
    <pc:docChg chg="modSld">
      <pc:chgData name="Julie Turner" userId="S::julie.turner_sympraxisconsulting.com#ext#@microsoft.onmicrosoft.com::51f00042-4c48-4111-9ee4-670ef2fc7d0e" providerId="AD" clId="Web-{5EA8FDD3-62BD-4113-8F47-2047A63879F7}" dt="2021-05-03T15:35:14.679" v="102" actId="2057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5EA8FDD3-62BD-4113-8F47-2047A63879F7}" dt="2021-05-03T15:35:14.679" v="102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5EA8FDD3-62BD-4113-8F47-2047A63879F7}" dt="2021-05-03T15:35:14.679" v="102" actId="20577"/>
          <ac:spMkLst>
            <pc:docMk/>
            <pc:sldMk cId="2877399898" sldId="1623"/>
            <ac:spMk id="3" creationId="{CBDC9C38-872E-4048-96FE-C321FEF21EC1}"/>
          </ac:spMkLst>
        </pc:spChg>
        <pc:spChg chg="del mod">
          <ac:chgData name="Julie Turner" userId="S::julie.turner_sympraxisconsulting.com#ext#@microsoft.onmicrosoft.com::51f00042-4c48-4111-9ee4-670ef2fc7d0e" providerId="AD" clId="Web-{5EA8FDD3-62BD-4113-8F47-2047A63879F7}" dt="2021-05-03T15:34:35.880" v="65"/>
          <ac:spMkLst>
            <pc:docMk/>
            <pc:sldMk cId="2877399898" sldId="1623"/>
            <ac:spMk id="20" creationId="{492414AE-4C2B-477F-9A62-079C5E31E83D}"/>
          </ac:spMkLst>
        </pc:spChg>
      </pc:sldChg>
    </pc:docChg>
  </pc:docChgLst>
  <pc:docChgLst>
    <pc:chgData name="Vesa Juvonen" userId="c7243be1-99a3-4752-ab2a-0cf698cf8236" providerId="ADAL" clId="{6BF92DE8-14A5-4122-B077-BDE60548D23A}"/>
    <pc:docChg chg="undo custSel addSld delSld modSld modSection">
      <pc:chgData name="Vesa Juvonen" userId="c7243be1-99a3-4752-ab2a-0cf698cf8236" providerId="ADAL" clId="{6BF92DE8-14A5-4122-B077-BDE60548D23A}" dt="2021-11-26T16:20:46.483" v="80" actId="207"/>
      <pc:docMkLst>
        <pc:docMk/>
      </pc:docMkLst>
      <pc:sldChg chg="addSp delSp modSp mod">
        <pc:chgData name="Vesa Juvonen" userId="c7243be1-99a3-4752-ab2a-0cf698cf8236" providerId="ADAL" clId="{6BF92DE8-14A5-4122-B077-BDE60548D23A}" dt="2021-11-26T15:55:08.058" v="46" actId="20577"/>
        <pc:sldMkLst>
          <pc:docMk/>
          <pc:sldMk cId="10702720" sldId="2079"/>
        </pc:sldMkLst>
        <pc:spChg chg="del">
          <ac:chgData name="Vesa Juvonen" userId="c7243be1-99a3-4752-ab2a-0cf698cf8236" providerId="ADAL" clId="{6BF92DE8-14A5-4122-B077-BDE60548D23A}" dt="2021-11-26T15:51:51.598" v="7" actId="478"/>
          <ac:spMkLst>
            <pc:docMk/>
            <pc:sldMk cId="10702720" sldId="2079"/>
            <ac:spMk id="6" creationId="{61C65555-1FB6-497D-9F85-291CD0472C2A}"/>
          </ac:spMkLst>
        </pc:spChg>
        <pc:spChg chg="mod">
          <ac:chgData name="Vesa Juvonen" userId="c7243be1-99a3-4752-ab2a-0cf698cf8236" providerId="ADAL" clId="{6BF92DE8-14A5-4122-B077-BDE60548D23A}" dt="2021-11-26T15:55:08.058" v="46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6BF92DE8-14A5-4122-B077-BDE60548D23A}" dt="2021-11-26T15:53:58.209" v="35" actId="1076"/>
          <ac:picMkLst>
            <pc:docMk/>
            <pc:sldMk cId="10702720" sldId="2079"/>
            <ac:picMk id="4" creationId="{7DB0AB20-393E-43FC-A4C1-47BB79E58899}"/>
          </ac:picMkLst>
        </pc:picChg>
        <pc:picChg chg="add del">
          <ac:chgData name="Vesa Juvonen" userId="c7243be1-99a3-4752-ab2a-0cf698cf8236" providerId="ADAL" clId="{6BF92DE8-14A5-4122-B077-BDE60548D23A}" dt="2021-11-26T15:51:49.461" v="6" actId="478"/>
          <ac:picMkLst>
            <pc:docMk/>
            <pc:sldMk cId="10702720" sldId="2079"/>
            <ac:picMk id="10" creationId="{D2BC33E9-C29B-42E9-BE70-CEA3083FE730}"/>
          </ac:picMkLst>
        </pc:picChg>
        <pc:picChg chg="add mod">
          <ac:chgData name="Vesa Juvonen" userId="c7243be1-99a3-4752-ab2a-0cf698cf8236" providerId="ADAL" clId="{6BF92DE8-14A5-4122-B077-BDE60548D23A}" dt="2021-11-26T15:52:43.553" v="21" actId="1076"/>
          <ac:picMkLst>
            <pc:docMk/>
            <pc:sldMk cId="10702720" sldId="2079"/>
            <ac:picMk id="12" creationId="{969948FD-D1E4-4840-BA51-8C4606E0679D}"/>
          </ac:picMkLst>
        </pc:picChg>
        <pc:picChg chg="add mod">
          <ac:chgData name="Vesa Juvonen" userId="c7243be1-99a3-4752-ab2a-0cf698cf8236" providerId="ADAL" clId="{6BF92DE8-14A5-4122-B077-BDE60548D23A}" dt="2021-11-26T15:52:47.889" v="22" actId="1076"/>
          <ac:picMkLst>
            <pc:docMk/>
            <pc:sldMk cId="10702720" sldId="2079"/>
            <ac:picMk id="1026" creationId="{9B8ACE45-C429-4565-A740-CEF63E9734EE}"/>
          </ac:picMkLst>
        </pc:picChg>
        <pc:picChg chg="add mod">
          <ac:chgData name="Vesa Juvonen" userId="c7243be1-99a3-4752-ab2a-0cf698cf8236" providerId="ADAL" clId="{6BF92DE8-14A5-4122-B077-BDE60548D23A}" dt="2021-11-26T15:53:49.805" v="34" actId="1076"/>
          <ac:picMkLst>
            <pc:docMk/>
            <pc:sldMk cId="10702720" sldId="2079"/>
            <ac:picMk id="1028" creationId="{D399F0B7-623C-4637-BA59-DEB1F55A6650}"/>
          </ac:picMkLst>
        </pc:picChg>
        <pc:picChg chg="add mod">
          <ac:chgData name="Vesa Juvonen" userId="c7243be1-99a3-4752-ab2a-0cf698cf8236" providerId="ADAL" clId="{6BF92DE8-14A5-4122-B077-BDE60548D23A}" dt="2021-11-26T15:53:49.805" v="34" actId="1076"/>
          <ac:picMkLst>
            <pc:docMk/>
            <pc:sldMk cId="10702720" sldId="2079"/>
            <ac:picMk id="1030" creationId="{A1DD3521-22D7-49BE-866C-2E34A9AAC665}"/>
          </ac:picMkLst>
        </pc:picChg>
      </pc:sldChg>
      <pc:sldChg chg="addSp delSp modSp mod">
        <pc:chgData name="Vesa Juvonen" userId="c7243be1-99a3-4752-ab2a-0cf698cf8236" providerId="ADAL" clId="{6BF92DE8-14A5-4122-B077-BDE60548D23A}" dt="2021-11-26T15:57:05.604" v="77" actId="1076"/>
        <pc:sldMkLst>
          <pc:docMk/>
          <pc:sldMk cId="778883926" sldId="2076136264"/>
        </pc:sldMkLst>
        <pc:spChg chg="del">
          <ac:chgData name="Vesa Juvonen" userId="c7243be1-99a3-4752-ab2a-0cf698cf8236" providerId="ADAL" clId="{6BF92DE8-14A5-4122-B077-BDE60548D23A}" dt="2021-11-26T15:54:07.441" v="36" actId="478"/>
          <ac:spMkLst>
            <pc:docMk/>
            <pc:sldMk cId="778883926" sldId="2076136264"/>
            <ac:spMk id="3" creationId="{F2D79512-394A-439E-AB64-DDE8949AA386}"/>
          </ac:spMkLst>
        </pc:spChg>
        <pc:spChg chg="add del">
          <ac:chgData name="Vesa Juvonen" userId="c7243be1-99a3-4752-ab2a-0cf698cf8236" providerId="ADAL" clId="{6BF92DE8-14A5-4122-B077-BDE60548D23A}" dt="2021-11-26T15:55:51.092" v="49" actId="22"/>
          <ac:spMkLst>
            <pc:docMk/>
            <pc:sldMk cId="778883926" sldId="2076136264"/>
            <ac:spMk id="10" creationId="{61204AF2-AF28-403A-9AEA-650B5C1C7F7A}"/>
          </ac:spMkLst>
        </pc:spChg>
        <pc:spChg chg="mod">
          <ac:chgData name="Vesa Juvonen" userId="c7243be1-99a3-4752-ab2a-0cf698cf8236" providerId="ADAL" clId="{6BF92DE8-14A5-4122-B077-BDE60548D23A}" dt="2021-11-26T15:56:17.580" v="60" actId="113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6BF92DE8-14A5-4122-B077-BDE60548D23A}" dt="2021-11-26T15:56:05.191" v="56" actId="478"/>
          <ac:picMkLst>
            <pc:docMk/>
            <pc:sldMk cId="778883926" sldId="2076136264"/>
            <ac:picMk id="5" creationId="{E923D53A-AE2F-4D4B-B7D0-8E42F2E6AF91}"/>
          </ac:picMkLst>
        </pc:picChg>
        <pc:picChg chg="del">
          <ac:chgData name="Vesa Juvonen" userId="c7243be1-99a3-4752-ab2a-0cf698cf8236" providerId="ADAL" clId="{6BF92DE8-14A5-4122-B077-BDE60548D23A}" dt="2021-11-26T15:56:05.191" v="56" actId="478"/>
          <ac:picMkLst>
            <pc:docMk/>
            <pc:sldMk cId="778883926" sldId="2076136264"/>
            <ac:picMk id="6" creationId="{3D5A63C2-BA07-4924-B4FF-1D5E73FC890F}"/>
          </ac:picMkLst>
        </pc:picChg>
        <pc:picChg chg="del">
          <ac:chgData name="Vesa Juvonen" userId="c7243be1-99a3-4752-ab2a-0cf698cf8236" providerId="ADAL" clId="{6BF92DE8-14A5-4122-B077-BDE60548D23A}" dt="2021-11-26T15:56:05.191" v="56" actId="478"/>
          <ac:picMkLst>
            <pc:docMk/>
            <pc:sldMk cId="778883926" sldId="2076136264"/>
            <ac:picMk id="8" creationId="{D1F8805D-9AD2-4BC5-B0B3-011C4E03940B}"/>
          </ac:picMkLst>
        </pc:picChg>
        <pc:picChg chg="add mod">
          <ac:chgData name="Vesa Juvonen" userId="c7243be1-99a3-4752-ab2a-0cf698cf8236" providerId="ADAL" clId="{6BF92DE8-14A5-4122-B077-BDE60548D23A}" dt="2021-11-26T15:56:35.340" v="68" actId="1076"/>
          <ac:picMkLst>
            <pc:docMk/>
            <pc:sldMk cId="778883926" sldId="2076136264"/>
            <ac:picMk id="9" creationId="{AD852385-F6AC-421A-8BBA-C0D735C0948C}"/>
          </ac:picMkLst>
        </pc:picChg>
        <pc:picChg chg="add mod">
          <ac:chgData name="Vesa Juvonen" userId="c7243be1-99a3-4752-ab2a-0cf698cf8236" providerId="ADAL" clId="{6BF92DE8-14A5-4122-B077-BDE60548D23A}" dt="2021-11-26T15:56:48.637" v="72" actId="1076"/>
          <ac:picMkLst>
            <pc:docMk/>
            <pc:sldMk cId="778883926" sldId="2076136264"/>
            <ac:picMk id="12" creationId="{581A3713-09F9-4973-8D79-3A81326500F3}"/>
          </ac:picMkLst>
        </pc:picChg>
        <pc:picChg chg="add mod">
          <ac:chgData name="Vesa Juvonen" userId="c7243be1-99a3-4752-ab2a-0cf698cf8236" providerId="ADAL" clId="{6BF92DE8-14A5-4122-B077-BDE60548D23A}" dt="2021-11-26T15:56:48.637" v="72" actId="1076"/>
          <ac:picMkLst>
            <pc:docMk/>
            <pc:sldMk cId="778883926" sldId="2076136264"/>
            <ac:picMk id="16" creationId="{6B96FFEA-7E0C-4DDE-A86F-9EACCBB31266}"/>
          </ac:picMkLst>
        </pc:picChg>
        <pc:picChg chg="add mod">
          <ac:chgData name="Vesa Juvonen" userId="c7243be1-99a3-4752-ab2a-0cf698cf8236" providerId="ADAL" clId="{6BF92DE8-14A5-4122-B077-BDE60548D23A}" dt="2021-11-26T15:57:05.604" v="77" actId="1076"/>
          <ac:picMkLst>
            <pc:docMk/>
            <pc:sldMk cId="778883926" sldId="2076136264"/>
            <ac:picMk id="18" creationId="{AAD82286-A105-4A65-B082-F27F362B8937}"/>
          </ac:picMkLst>
        </pc:picChg>
        <pc:picChg chg="add mod">
          <ac:chgData name="Vesa Juvonen" userId="c7243be1-99a3-4752-ab2a-0cf698cf8236" providerId="ADAL" clId="{6BF92DE8-14A5-4122-B077-BDE60548D23A}" dt="2021-11-26T15:57:05.604" v="77" actId="1076"/>
          <ac:picMkLst>
            <pc:docMk/>
            <pc:sldMk cId="778883926" sldId="2076136264"/>
            <ac:picMk id="20" creationId="{A612C071-2962-4F2F-9ECE-7553DB9D912C}"/>
          </ac:picMkLst>
        </pc:picChg>
      </pc:sldChg>
      <pc:sldChg chg="delSp del mod">
        <pc:chgData name="Vesa Juvonen" userId="c7243be1-99a3-4752-ab2a-0cf698cf8236" providerId="ADAL" clId="{6BF92DE8-14A5-4122-B077-BDE60548D23A}" dt="2021-11-26T16:20:43.464" v="79" actId="47"/>
        <pc:sldMkLst>
          <pc:docMk/>
          <pc:sldMk cId="2069557480" sldId="2076137613"/>
        </pc:sldMkLst>
        <pc:spChg chg="del">
          <ac:chgData name="Vesa Juvonen" userId="c7243be1-99a3-4752-ab2a-0cf698cf8236" providerId="ADAL" clId="{6BF92DE8-14A5-4122-B077-BDE60548D23A}" dt="2021-11-26T15:55:20.094" v="47" actId="478"/>
          <ac:spMkLst>
            <pc:docMk/>
            <pc:sldMk cId="2069557480" sldId="2076137613"/>
            <ac:spMk id="12" creationId="{D25B8065-B1FF-41CE-AED3-47F251920133}"/>
          </ac:spMkLst>
        </pc:spChg>
      </pc:sldChg>
      <pc:sldChg chg="modSp add mod">
        <pc:chgData name="Vesa Juvonen" userId="c7243be1-99a3-4752-ab2a-0cf698cf8236" providerId="ADAL" clId="{6BF92DE8-14A5-4122-B077-BDE60548D23A}" dt="2021-11-26T16:20:46.483" v="80" actId="207"/>
        <pc:sldMkLst>
          <pc:docMk/>
          <pc:sldMk cId="3772429531" sldId="2076137762"/>
        </pc:sldMkLst>
        <pc:spChg chg="mod">
          <ac:chgData name="Vesa Juvonen" userId="c7243be1-99a3-4752-ab2a-0cf698cf8236" providerId="ADAL" clId="{6BF92DE8-14A5-4122-B077-BDE60548D23A}" dt="2021-11-26T16:20:46.483" v="80" actId="207"/>
          <ac:spMkLst>
            <pc:docMk/>
            <pc:sldMk cId="3772429531" sldId="2076137762"/>
            <ac:spMk id="4" creationId="{B7EE2697-FF77-4373-9ED0-F3E544446F2C}"/>
          </ac:spMkLst>
        </pc:spChg>
      </pc:sldChg>
    </pc:docChg>
  </pc:docChgLst>
  <pc:docChgLst>
    <pc:chgData name="Ayca Bas" userId="d5a7dadb-f04d-4f30-920f-4a45336a6ebf" providerId="ADAL" clId="{3341151D-8FA9-4A06-B3A1-8058622C3DC8}"/>
    <pc:docChg chg="undo custSel addSld delSld modSld modSection">
      <pc:chgData name="Ayca Bas" userId="d5a7dadb-f04d-4f30-920f-4a45336a6ebf" providerId="ADAL" clId="{3341151D-8FA9-4A06-B3A1-8058622C3DC8}" dt="2022-03-14T09:32:00.311" v="8"/>
      <pc:docMkLst>
        <pc:docMk/>
      </pc:docMkLst>
      <pc:sldChg chg="addSp delSp del mod">
        <pc:chgData name="Ayca Bas" userId="d5a7dadb-f04d-4f30-920f-4a45336a6ebf" providerId="ADAL" clId="{3341151D-8FA9-4A06-B3A1-8058622C3DC8}" dt="2022-03-14T09:31:46.265" v="7" actId="47"/>
        <pc:sldMkLst>
          <pc:docMk/>
          <pc:sldMk cId="2768292834" sldId="262"/>
        </pc:sldMkLst>
        <pc:spChg chg="add del">
          <ac:chgData name="Ayca Bas" userId="d5a7dadb-f04d-4f30-920f-4a45336a6ebf" providerId="ADAL" clId="{3341151D-8FA9-4A06-B3A1-8058622C3DC8}" dt="2022-03-14T09:30:01.192" v="1" actId="22"/>
          <ac:spMkLst>
            <pc:docMk/>
            <pc:sldMk cId="2768292834" sldId="262"/>
            <ac:spMk id="14" creationId="{AF8DCCA4-15BD-4188-9446-C10BABB10A1A}"/>
          </ac:spMkLst>
        </pc:spChg>
      </pc:sldChg>
      <pc:sldChg chg="addSp modSp add del mod setBg addCm">
        <pc:chgData name="Ayca Bas" userId="d5a7dadb-f04d-4f30-920f-4a45336a6ebf" providerId="ADAL" clId="{3341151D-8FA9-4A06-B3A1-8058622C3DC8}" dt="2022-03-14T09:32:00.311" v="8"/>
        <pc:sldMkLst>
          <pc:docMk/>
          <pc:sldMk cId="2658011793" sldId="263"/>
        </pc:sldMkLst>
        <pc:spChg chg="add ord">
          <ac:chgData name="Ayca Bas" userId="d5a7dadb-f04d-4f30-920f-4a45336a6ebf" providerId="ADAL" clId="{3341151D-8FA9-4A06-B3A1-8058622C3DC8}" dt="2022-03-14T09:31:38.113" v="6" actId="167"/>
          <ac:spMkLst>
            <pc:docMk/>
            <pc:sldMk cId="2658011793" sldId="263"/>
            <ac:spMk id="2" creationId="{989DFD4C-CA41-4FEE-97A6-495558B0D33C}"/>
          </ac:spMkLst>
        </pc:spChg>
      </pc:sldChg>
    </pc:docChg>
  </pc:docChgLst>
  <pc:docChgLst>
    <pc:chgData name="Wajeed Shaikh" userId="943a82b8-fdb9-4dbf-aa6c-31e37bb9aed6" providerId="ADAL" clId="{B60D16C6-8975-4000-85B3-9755C517D99B}"/>
    <pc:docChg chg="undo custSel modSld">
      <pc:chgData name="Wajeed Shaikh" userId="943a82b8-fdb9-4dbf-aa6c-31e37bb9aed6" providerId="ADAL" clId="{B60D16C6-8975-4000-85B3-9755C517D99B}" dt="2022-03-29T14:26:54.162" v="717" actId="6549"/>
      <pc:docMkLst>
        <pc:docMk/>
      </pc:docMkLst>
      <pc:sldChg chg="addSp delSp modSp mod modNotesTx">
        <pc:chgData name="Wajeed Shaikh" userId="943a82b8-fdb9-4dbf-aa6c-31e37bb9aed6" providerId="ADAL" clId="{B60D16C6-8975-4000-85B3-9755C517D99B}" dt="2022-03-29T14:26:54.162" v="717" actId="6549"/>
        <pc:sldMkLst>
          <pc:docMk/>
          <pc:sldMk cId="2705926738" sldId="2145707274"/>
        </pc:sldMkLst>
        <pc:spChg chg="del">
          <ac:chgData name="Wajeed Shaikh" userId="943a82b8-fdb9-4dbf-aa6c-31e37bb9aed6" providerId="ADAL" clId="{B60D16C6-8975-4000-85B3-9755C517D99B}" dt="2022-03-29T05:05:26.817" v="564" actId="478"/>
          <ac:spMkLst>
            <pc:docMk/>
            <pc:sldMk cId="2705926738" sldId="2145707274"/>
            <ac:spMk id="4" creationId="{745E209E-4AAF-4281-A93D-14763A4812AC}"/>
          </ac:spMkLst>
        </pc:spChg>
        <pc:spChg chg="del">
          <ac:chgData name="Wajeed Shaikh" userId="943a82b8-fdb9-4dbf-aa6c-31e37bb9aed6" providerId="ADAL" clId="{B60D16C6-8975-4000-85B3-9755C517D99B}" dt="2022-03-29T04:54:26.737" v="14" actId="478"/>
          <ac:spMkLst>
            <pc:docMk/>
            <pc:sldMk cId="2705926738" sldId="2145707274"/>
            <ac:spMk id="11" creationId="{1E91C809-8AD9-4CFE-8536-EF9A735C76B7}"/>
          </ac:spMkLst>
        </pc:spChg>
        <pc:spChg chg="del">
          <ac:chgData name="Wajeed Shaikh" userId="943a82b8-fdb9-4dbf-aa6c-31e37bb9aed6" providerId="ADAL" clId="{B60D16C6-8975-4000-85B3-9755C517D99B}" dt="2022-03-29T04:54:27.716" v="15" actId="478"/>
          <ac:spMkLst>
            <pc:docMk/>
            <pc:sldMk cId="2705926738" sldId="2145707274"/>
            <ac:spMk id="20" creationId="{C0892F02-EC04-4E87-93FE-AAE736270E26}"/>
          </ac:spMkLst>
        </pc:spChg>
        <pc:spChg chg="mod ord">
          <ac:chgData name="Wajeed Shaikh" userId="943a82b8-fdb9-4dbf-aa6c-31e37bb9aed6" providerId="ADAL" clId="{B60D16C6-8975-4000-85B3-9755C517D99B}" dt="2022-03-29T04:54:46.840" v="23" actId="1076"/>
          <ac:spMkLst>
            <pc:docMk/>
            <pc:sldMk cId="2705926738" sldId="2145707274"/>
            <ac:spMk id="23" creationId="{A2450CC2-0D85-43EC-8DA3-595A6ED0E98F}"/>
          </ac:spMkLst>
        </pc:spChg>
        <pc:spChg chg="del">
          <ac:chgData name="Wajeed Shaikh" userId="943a82b8-fdb9-4dbf-aa6c-31e37bb9aed6" providerId="ADAL" clId="{B60D16C6-8975-4000-85B3-9755C517D99B}" dt="2022-03-29T04:54:29.609" v="17" actId="478"/>
          <ac:spMkLst>
            <pc:docMk/>
            <pc:sldMk cId="2705926738" sldId="2145707274"/>
            <ac:spMk id="24" creationId="{7B13B4AF-0AD9-4A71-8790-5424628686E5}"/>
          </ac:spMkLst>
        </pc:spChg>
        <pc:spChg chg="mod">
          <ac:chgData name="Wajeed Shaikh" userId="943a82b8-fdb9-4dbf-aa6c-31e37bb9aed6" providerId="ADAL" clId="{B60D16C6-8975-4000-85B3-9755C517D99B}" dt="2022-03-29T04:54:32.162" v="18" actId="20577"/>
          <ac:spMkLst>
            <pc:docMk/>
            <pc:sldMk cId="2705926738" sldId="2145707274"/>
            <ac:spMk id="25" creationId="{08AA88E9-53A3-4D01-AFB1-A67C77DE2A9F}"/>
          </ac:spMkLst>
        </pc:spChg>
        <pc:spChg chg="mod">
          <ac:chgData name="Wajeed Shaikh" userId="943a82b8-fdb9-4dbf-aa6c-31e37bb9aed6" providerId="ADAL" clId="{B60D16C6-8975-4000-85B3-9755C517D99B}" dt="2022-03-29T04:58:06.447" v="104" actId="20577"/>
          <ac:spMkLst>
            <pc:docMk/>
            <pc:sldMk cId="2705926738" sldId="2145707274"/>
            <ac:spMk id="44" creationId="{9E473C1C-4D75-442E-AB1B-6D52056EEBFF}"/>
          </ac:spMkLst>
        </pc:spChg>
        <pc:spChg chg="mod">
          <ac:chgData name="Wajeed Shaikh" userId="943a82b8-fdb9-4dbf-aa6c-31e37bb9aed6" providerId="ADAL" clId="{B60D16C6-8975-4000-85B3-9755C517D99B}" dt="2022-03-29T04:57:12.100" v="42" actId="255"/>
          <ac:spMkLst>
            <pc:docMk/>
            <pc:sldMk cId="2705926738" sldId="2145707274"/>
            <ac:spMk id="48" creationId="{D8D11F0F-488F-4FA5-9758-85820910E7BA}"/>
          </ac:spMkLst>
        </pc:spChg>
        <pc:spChg chg="add mod">
          <ac:chgData name="Wajeed Shaikh" userId="943a82b8-fdb9-4dbf-aa6c-31e37bb9aed6" providerId="ADAL" clId="{B60D16C6-8975-4000-85B3-9755C517D99B}" dt="2022-03-29T04:56:59.975" v="39" actId="255"/>
          <ac:spMkLst>
            <pc:docMk/>
            <pc:sldMk cId="2705926738" sldId="2145707274"/>
            <ac:spMk id="49" creationId="{B4EE4635-772B-4BD9-80CE-7BABEA8E2509}"/>
          </ac:spMkLst>
        </pc:spChg>
        <pc:spChg chg="mod">
          <ac:chgData name="Wajeed Shaikh" userId="943a82b8-fdb9-4dbf-aa6c-31e37bb9aed6" providerId="ADAL" clId="{B60D16C6-8975-4000-85B3-9755C517D99B}" dt="2022-03-29T05:08:56.847" v="617" actId="1076"/>
          <ac:spMkLst>
            <pc:docMk/>
            <pc:sldMk cId="2705926738" sldId="2145707274"/>
            <ac:spMk id="57" creationId="{FC22F057-8BD0-445C-A53A-D1A60C25A3B6}"/>
          </ac:spMkLst>
        </pc:spChg>
        <pc:spChg chg="mod">
          <ac:chgData name="Wajeed Shaikh" userId="943a82b8-fdb9-4dbf-aa6c-31e37bb9aed6" providerId="ADAL" clId="{B60D16C6-8975-4000-85B3-9755C517D99B}" dt="2022-03-29T05:09:06.234" v="618" actId="1076"/>
          <ac:spMkLst>
            <pc:docMk/>
            <pc:sldMk cId="2705926738" sldId="2145707274"/>
            <ac:spMk id="72" creationId="{7BB72DDA-4ABC-4FF2-B8AF-708F4BF16050}"/>
          </ac:spMkLst>
        </pc:spChg>
        <pc:picChg chg="add mod">
          <ac:chgData name="Wajeed Shaikh" userId="943a82b8-fdb9-4dbf-aa6c-31e37bb9aed6" providerId="ADAL" clId="{B60D16C6-8975-4000-85B3-9755C517D99B}" dt="2022-03-29T04:54:53.622" v="25" actId="208"/>
          <ac:picMkLst>
            <pc:docMk/>
            <pc:sldMk cId="2705926738" sldId="2145707274"/>
            <ac:picMk id="5" creationId="{F5C3FD1A-6E39-479B-A8E8-C5712E35E0EA}"/>
          </ac:picMkLst>
        </pc:picChg>
        <pc:picChg chg="del">
          <ac:chgData name="Wajeed Shaikh" userId="943a82b8-fdb9-4dbf-aa6c-31e37bb9aed6" providerId="ADAL" clId="{B60D16C6-8975-4000-85B3-9755C517D99B}" dt="2022-03-29T04:50:59.425" v="5" actId="478"/>
          <ac:picMkLst>
            <pc:docMk/>
            <pc:sldMk cId="2705926738" sldId="2145707274"/>
            <ac:picMk id="27" creationId="{04DA1CB1-250B-45D4-9D43-89818C557436}"/>
          </ac:picMkLst>
        </pc:picChg>
        <pc:picChg chg="del">
          <ac:chgData name="Wajeed Shaikh" userId="943a82b8-fdb9-4dbf-aa6c-31e37bb9aed6" providerId="ADAL" clId="{B60D16C6-8975-4000-85B3-9755C517D99B}" dt="2022-03-29T04:54:28.706" v="16" actId="478"/>
          <ac:picMkLst>
            <pc:docMk/>
            <pc:sldMk cId="2705926738" sldId="2145707274"/>
            <ac:picMk id="1028" creationId="{537CCD03-5C1D-44A1-A582-5016EC463D4E}"/>
          </ac:picMkLst>
        </pc:picChg>
        <pc:picChg chg="mod">
          <ac:chgData name="Wajeed Shaikh" userId="943a82b8-fdb9-4dbf-aa6c-31e37bb9aed6" providerId="ADAL" clId="{B60D16C6-8975-4000-85B3-9755C517D99B}" dt="2022-03-29T05:08:56.847" v="617" actId="1076"/>
          <ac:picMkLst>
            <pc:docMk/>
            <pc:sldMk cId="2705926738" sldId="2145707274"/>
            <ac:picMk id="7178" creationId="{1CD58CA5-73DB-4BE5-AF60-D174B6F0A68F}"/>
          </ac:picMkLst>
        </pc:picChg>
      </pc:sldChg>
    </pc:docChg>
  </pc:docChgLst>
  <pc:docChgLst>
    <pc:chgData name="Patrick Rodgers" userId="d219dede-d6b3-4097-a769-454d84f039e8" providerId="ADAL" clId="{CE87F6D8-7DEA-4C9F-B2CD-FE4888C56E32}"/>
    <pc:docChg chg="undo custSel modSld">
      <pc:chgData name="Patrick Rodgers" userId="d219dede-d6b3-4097-a769-454d84f039e8" providerId="ADAL" clId="{CE87F6D8-7DEA-4C9F-B2CD-FE4888C56E32}" dt="2021-02-11T14:51:41.675" v="37" actId="5793"/>
      <pc:docMkLst>
        <pc:docMk/>
      </pc:docMkLst>
      <pc:sldChg chg="modSp mod">
        <pc:chgData name="Patrick Rodgers" userId="d219dede-d6b3-4097-a769-454d84f039e8" providerId="ADAL" clId="{CE87F6D8-7DEA-4C9F-B2CD-FE4888C56E32}" dt="2021-02-11T14:51:41.675" v="37" actId="5793"/>
        <pc:sldMkLst>
          <pc:docMk/>
          <pc:sldMk cId="2877399898" sldId="1623"/>
        </pc:sldMkLst>
        <pc:spChg chg="mod">
          <ac:chgData name="Patrick Rodgers" userId="d219dede-d6b3-4097-a769-454d84f039e8" providerId="ADAL" clId="{CE87F6D8-7DEA-4C9F-B2CD-FE4888C56E32}" dt="2021-02-11T14:51:41.675" v="37" actId="5793"/>
          <ac:spMkLst>
            <pc:docMk/>
            <pc:sldMk cId="2877399898" sldId="1623"/>
            <ac:spMk id="3" creationId="{CBDC9C38-872E-4048-96FE-C321FEF21EC1}"/>
          </ac:spMkLst>
        </pc:spChg>
        <pc:spChg chg="mod">
          <ac:chgData name="Patrick Rodgers" userId="d219dede-d6b3-4097-a769-454d84f039e8" providerId="ADAL" clId="{CE87F6D8-7DEA-4C9F-B2CD-FE4888C56E32}" dt="2021-02-11T14:50:15.788" v="1" actId="1076"/>
          <ac:spMkLst>
            <pc:docMk/>
            <pc:sldMk cId="2877399898" sldId="1623"/>
            <ac:spMk id="18" creationId="{208A9E92-9D85-4055-8803-5F202D4A3C5B}"/>
          </ac:spMkLst>
        </pc:spChg>
      </pc:sldChg>
    </pc:docChg>
  </pc:docChgLst>
  <pc:docChgLst>
    <pc:chgData name="Julie Turner" userId="S::julie.turner_sympraxisconsulting.com#ext#@microsoft.onmicrosoft.com::51f00042-4c48-4111-9ee4-670ef2fc7d0e" providerId="AD" clId="Web-{ED7A0FF5-1832-47BD-AC42-3346F0469E9C}"/>
    <pc:docChg chg="modSld">
      <pc:chgData name="Julie Turner" userId="S::julie.turner_sympraxisconsulting.com#ext#@microsoft.onmicrosoft.com::51f00042-4c48-4111-9ee4-670ef2fc7d0e" providerId="AD" clId="Web-{ED7A0FF5-1832-47BD-AC42-3346F0469E9C}" dt="2021-04-19T21:54:24.097" v="71" actId="20577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ED7A0FF5-1832-47BD-AC42-3346F0469E9C}" dt="2021-04-19T21:54:24.097" v="71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ED7A0FF5-1832-47BD-AC42-3346F0469E9C}" dt="2021-04-19T21:54:24.097" v="71" actId="20577"/>
          <ac:spMkLst>
            <pc:docMk/>
            <pc:sldMk cId="2877399898" sldId="1623"/>
            <ac:spMk id="3" creationId="{CBDC9C38-872E-4048-96FE-C321FEF21EC1}"/>
          </ac:spMkLst>
        </pc:spChg>
        <pc:spChg chg="del mod">
          <ac:chgData name="Julie Turner" userId="S::julie.turner_sympraxisconsulting.com#ext#@microsoft.onmicrosoft.com::51f00042-4c48-4111-9ee4-670ef2fc7d0e" providerId="AD" clId="Web-{ED7A0FF5-1832-47BD-AC42-3346F0469E9C}" dt="2021-04-19T21:52:37.531" v="1"/>
          <ac:spMkLst>
            <pc:docMk/>
            <pc:sldMk cId="2877399898" sldId="1623"/>
            <ac:spMk id="20" creationId="{BCBC141C-B4C4-4616-A633-17C863C0CA3F}"/>
          </ac:spMkLst>
        </pc:spChg>
      </pc:sldChg>
    </pc:docChg>
  </pc:docChgLst>
  <pc:docChgLst>
    <pc:chgData name="David Warner" userId="51ffa14d-fdfd-4571-a787-ad4b3bb92711" providerId="ADAL" clId="{D5CB9A6D-B603-4E77-9CF0-4D1A08C49364}"/>
    <pc:docChg chg="custSel modSld">
      <pc:chgData name="David Warner" userId="51ffa14d-fdfd-4571-a787-ad4b3bb92711" providerId="ADAL" clId="{D5CB9A6D-B603-4E77-9CF0-4D1A08C49364}" dt="2022-09-12T15:40:09.302" v="0" actId="478"/>
      <pc:docMkLst>
        <pc:docMk/>
      </pc:docMkLst>
      <pc:sldChg chg="delSp mod">
        <pc:chgData name="David Warner" userId="51ffa14d-fdfd-4571-a787-ad4b3bb92711" providerId="ADAL" clId="{D5CB9A6D-B603-4E77-9CF0-4D1A08C49364}" dt="2022-09-12T15:40:09.302" v="0" actId="478"/>
        <pc:sldMkLst>
          <pc:docMk/>
          <pc:sldMk cId="1812315545" sldId="2134805597"/>
        </pc:sldMkLst>
        <pc:spChg chg="del">
          <ac:chgData name="David Warner" userId="51ffa14d-fdfd-4571-a787-ad4b3bb92711" providerId="ADAL" clId="{D5CB9A6D-B603-4E77-9CF0-4D1A08C49364}" dt="2022-09-12T15:40:09.302" v="0" actId="478"/>
          <ac:spMkLst>
            <pc:docMk/>
            <pc:sldMk cId="1812315545" sldId="2134805597"/>
            <ac:spMk id="4" creationId="{4EACEA68-F95A-BB5B-1EB2-C92988E4370A}"/>
          </ac:spMkLst>
        </pc:spChg>
      </pc:sldChg>
    </pc:docChg>
  </pc:docChgLst>
  <pc:docChgLst>
    <pc:chgData name="Ayca Bas" userId="d5a7dadb-f04d-4f30-920f-4a45336a6ebf" providerId="ADAL" clId="{0E364325-BA0D-488D-A53A-4AF343F2F7D6}"/>
    <pc:docChg chg="addSld delSld modSld modSection">
      <pc:chgData name="Ayca Bas" userId="d5a7dadb-f04d-4f30-920f-4a45336a6ebf" providerId="ADAL" clId="{0E364325-BA0D-488D-A53A-4AF343F2F7D6}" dt="2022-03-29T08:03:14.906" v="5"/>
      <pc:docMkLst>
        <pc:docMk/>
      </pc:docMkLst>
      <pc:sldChg chg="del">
        <pc:chgData name="Ayca Bas" userId="d5a7dadb-f04d-4f30-920f-4a45336a6ebf" providerId="ADAL" clId="{0E364325-BA0D-488D-A53A-4AF343F2F7D6}" dt="2022-03-29T08:02:51.443" v="4" actId="47"/>
        <pc:sldMkLst>
          <pc:docMk/>
          <pc:sldMk cId="709137924" sldId="264"/>
        </pc:sldMkLst>
      </pc:sldChg>
      <pc:sldChg chg="addSp add del mod setBg addCm">
        <pc:chgData name="Ayca Bas" userId="d5a7dadb-f04d-4f30-920f-4a45336a6ebf" providerId="ADAL" clId="{0E364325-BA0D-488D-A53A-4AF343F2F7D6}" dt="2022-03-29T08:03:14.906" v="5"/>
        <pc:sldMkLst>
          <pc:docMk/>
          <pc:sldMk cId="792834091" sldId="265"/>
        </pc:sldMkLst>
        <pc:spChg chg="add">
          <ac:chgData name="Ayca Bas" userId="d5a7dadb-f04d-4f30-920f-4a45336a6ebf" providerId="ADAL" clId="{0E364325-BA0D-488D-A53A-4AF343F2F7D6}" dt="2022-03-29T08:02:45.513" v="3" actId="22"/>
          <ac:spMkLst>
            <pc:docMk/>
            <pc:sldMk cId="792834091" sldId="265"/>
            <ac:spMk id="2" creationId="{E333FDBD-525A-4A2F-867D-2AEF6D0C23B3}"/>
          </ac:spMkLst>
        </pc:spChg>
      </pc:sldChg>
    </pc:docChg>
  </pc:docChgLst>
  <pc:docChgLst>
    <pc:chgData name="Sébastien Levert" userId="ece773f4-084f-4e66-97d9-a9d066f2d75d" providerId="ADAL" clId="{0EBF9592-2DBD-4306-B744-B77830E71246}"/>
    <pc:docChg chg="modSld">
      <pc:chgData name="Sébastien Levert" userId="ece773f4-084f-4e66-97d9-a9d066f2d75d" providerId="ADAL" clId="{0EBF9592-2DBD-4306-B744-B77830E71246}" dt="2021-10-05T14:53:53.685" v="5" actId="14100"/>
      <pc:docMkLst>
        <pc:docMk/>
      </pc:docMkLst>
      <pc:sldChg chg="addSp modSp mod">
        <pc:chgData name="Sébastien Levert" userId="ece773f4-084f-4e66-97d9-a9d066f2d75d" providerId="ADAL" clId="{0EBF9592-2DBD-4306-B744-B77830E71246}" dt="2021-10-05T14:53:53.685" v="5" actId="14100"/>
        <pc:sldMkLst>
          <pc:docMk/>
          <pc:sldMk cId="3652143241" sldId="2076137669"/>
        </pc:sldMkLst>
        <pc:picChg chg="add mod">
          <ac:chgData name="Sébastien Levert" userId="ece773f4-084f-4e66-97d9-a9d066f2d75d" providerId="ADAL" clId="{0EBF9592-2DBD-4306-B744-B77830E71246}" dt="2021-10-05T14:53:19.129" v="2" actId="14100"/>
          <ac:picMkLst>
            <pc:docMk/>
            <pc:sldMk cId="3652143241" sldId="2076137669"/>
            <ac:picMk id="4" creationId="{7A79F562-4343-4FFA-905B-1A8B878D9C18}"/>
          </ac:picMkLst>
        </pc:picChg>
        <pc:picChg chg="add mod">
          <ac:chgData name="Sébastien Levert" userId="ece773f4-084f-4e66-97d9-a9d066f2d75d" providerId="ADAL" clId="{0EBF9592-2DBD-4306-B744-B77830E71246}" dt="2021-10-05T14:53:53.685" v="5" actId="14100"/>
          <ac:picMkLst>
            <pc:docMk/>
            <pc:sldMk cId="3652143241" sldId="2076137669"/>
            <ac:picMk id="7" creationId="{2CFEE732-CE58-4F1C-8D74-094C256BBFC5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04877F8A-4B6F-424C-8AAD-38E557BF179E}"/>
    <pc:docChg chg="modSld">
      <pc:chgData name="David Warner" userId="S::david_dwarnerii.com#ext#@microsoft.onmicrosoft.com::acafcf14-4098-4a83-9425-e73571277a06" providerId="AD" clId="Web-{04877F8A-4B6F-424C-8AAD-38E557BF179E}" dt="2021-07-12T13:34:31.221" v="8"/>
      <pc:docMkLst>
        <pc:docMk/>
      </pc:docMkLst>
      <pc:sldChg chg="addSp delSp modSp">
        <pc:chgData name="David Warner" userId="S::david_dwarnerii.com#ext#@microsoft.onmicrosoft.com::acafcf14-4098-4a83-9425-e73571277a06" providerId="AD" clId="Web-{04877F8A-4B6F-424C-8AAD-38E557BF179E}" dt="2021-07-12T13:34:31.221" v="8"/>
        <pc:sldMkLst>
          <pc:docMk/>
          <pc:sldMk cId="357588276" sldId="2076136388"/>
        </pc:sldMkLst>
        <pc:spChg chg="del mod">
          <ac:chgData name="David Warner" userId="S::david_dwarnerii.com#ext#@microsoft.onmicrosoft.com::acafcf14-4098-4a83-9425-e73571277a06" providerId="AD" clId="Web-{04877F8A-4B6F-424C-8AAD-38E557BF179E}" dt="2021-07-12T13:34:31.221" v="8"/>
          <ac:spMkLst>
            <pc:docMk/>
            <pc:sldMk cId="357588276" sldId="2076136388"/>
            <ac:spMk id="2" creationId="{51129327-031B-48C4-A03A-93698193B7CF}"/>
          </ac:spMkLst>
        </pc:spChg>
        <pc:picChg chg="add mod modCrop">
          <ac:chgData name="David Warner" userId="S::david_dwarnerii.com#ext#@microsoft.onmicrosoft.com::acafcf14-4098-4a83-9425-e73571277a06" providerId="AD" clId="Web-{04877F8A-4B6F-424C-8AAD-38E557BF179E}" dt="2021-07-12T13:34:13.971" v="7" actId="14100"/>
          <ac:picMkLst>
            <pc:docMk/>
            <pc:sldMk cId="357588276" sldId="2076136388"/>
            <ac:picMk id="3" creationId="{BFDDE769-ABDD-4411-8BFF-97CB394CCAF4}"/>
          </ac:picMkLst>
        </pc:picChg>
        <pc:picChg chg="del">
          <ac:chgData name="David Warner" userId="S::david_dwarnerii.com#ext#@microsoft.onmicrosoft.com::acafcf14-4098-4a83-9425-e73571277a06" providerId="AD" clId="Web-{04877F8A-4B6F-424C-8AAD-38E557BF179E}" dt="2021-07-12T13:33:44.469" v="1"/>
          <ac:picMkLst>
            <pc:docMk/>
            <pc:sldMk cId="357588276" sldId="2076136388"/>
            <ac:picMk id="4" creationId="{4DF3D21A-394F-47B9-B065-0631E058B1FF}"/>
          </ac:picMkLst>
        </pc:picChg>
      </pc:sldChg>
    </pc:docChg>
  </pc:docChgLst>
  <pc:docChgLst>
    <pc:chgData name="Mikael Svenson" userId="965d4e6a-fd22-4d0b-8bb9-2315d7bb356c" providerId="ADAL" clId="{1783980C-AB2C-46F8-BA43-615D72922998}"/>
    <pc:docChg chg="undo custSel modSld">
      <pc:chgData name="Mikael Svenson" userId="965d4e6a-fd22-4d0b-8bb9-2315d7bb356c" providerId="ADAL" clId="{1783980C-AB2C-46F8-BA43-615D72922998}" dt="2021-05-20T14:12:40.432" v="10" actId="20577"/>
      <pc:docMkLst>
        <pc:docMk/>
      </pc:docMkLst>
      <pc:sldChg chg="modSp mod">
        <pc:chgData name="Mikael Svenson" userId="965d4e6a-fd22-4d0b-8bb9-2315d7bb356c" providerId="ADAL" clId="{1783980C-AB2C-46F8-BA43-615D72922998}" dt="2021-05-20T14:12:40.432" v="10" actId="20577"/>
        <pc:sldMkLst>
          <pc:docMk/>
          <pc:sldMk cId="2925091645" sldId="2076136308"/>
        </pc:sldMkLst>
        <pc:spChg chg="mod">
          <ac:chgData name="Mikael Svenson" userId="965d4e6a-fd22-4d0b-8bb9-2315d7bb356c" providerId="ADAL" clId="{1783980C-AB2C-46F8-BA43-615D72922998}" dt="2021-05-20T14:12:40.432" v="10" actId="20577"/>
          <ac:spMkLst>
            <pc:docMk/>
            <pc:sldMk cId="2925091645" sldId="2076136308"/>
            <ac:spMk id="3" creationId="{CBDC9C38-872E-4048-96FE-C321FEF21EC1}"/>
          </ac:spMkLst>
        </pc:spChg>
      </pc:sldChg>
    </pc:docChg>
  </pc:docChgLst>
  <pc:docChgLst>
    <pc:chgData name="Vesa Juvonen" userId="c7243be1-99a3-4752-ab2a-0cf698cf8236" providerId="ADAL" clId="{448299F8-9206-4EC6-9089-D90C4D81E5A8}"/>
    <pc:docChg chg="undo custSel delSld modSld modSection">
      <pc:chgData name="Vesa Juvonen" userId="c7243be1-99a3-4752-ab2a-0cf698cf8236" providerId="ADAL" clId="{448299F8-9206-4EC6-9089-D90C4D81E5A8}" dt="2022-01-25T16:20:39.652" v="323" actId="1076"/>
      <pc:docMkLst>
        <pc:docMk/>
      </pc:docMkLst>
      <pc:sldChg chg="modSp mod">
        <pc:chgData name="Vesa Juvonen" userId="c7243be1-99a3-4752-ab2a-0cf698cf8236" providerId="ADAL" clId="{448299F8-9206-4EC6-9089-D90C4D81E5A8}" dt="2022-01-25T15:59:34.258" v="321" actId="6549"/>
        <pc:sldMkLst>
          <pc:docMk/>
          <pc:sldMk cId="2967945684" sldId="277"/>
        </pc:sldMkLst>
        <pc:spChg chg="mod">
          <ac:chgData name="Vesa Juvonen" userId="c7243be1-99a3-4752-ab2a-0cf698cf8236" providerId="ADAL" clId="{448299F8-9206-4EC6-9089-D90C4D81E5A8}" dt="2022-01-25T15:59:34.258" v="321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448299F8-9206-4EC6-9089-D90C4D81E5A8}" dt="2022-01-25T15:59:18.040" v="295" actId="6549"/>
        <pc:sldMkLst>
          <pc:docMk/>
          <pc:sldMk cId="287163252" sldId="1567"/>
        </pc:sldMkLst>
        <pc:spChg chg="mod">
          <ac:chgData name="Vesa Juvonen" userId="c7243be1-99a3-4752-ab2a-0cf698cf8236" providerId="ADAL" clId="{448299F8-9206-4EC6-9089-D90C4D81E5A8}" dt="2022-01-25T15:59:18.040" v="295" actId="6549"/>
          <ac:spMkLst>
            <pc:docMk/>
            <pc:sldMk cId="287163252" sldId="1567"/>
            <ac:spMk id="8" creationId="{00000000-0000-0000-0000-000000000000}"/>
          </ac:spMkLst>
        </pc:spChg>
      </pc:sldChg>
      <pc:sldChg chg="del">
        <pc:chgData name="Vesa Juvonen" userId="c7243be1-99a3-4752-ab2a-0cf698cf8236" providerId="ADAL" clId="{448299F8-9206-4EC6-9089-D90C4D81E5A8}" dt="2022-01-21T16:36:42.910" v="2" actId="47"/>
        <pc:sldMkLst>
          <pc:docMk/>
          <pc:sldMk cId="720313206" sldId="1640"/>
        </pc:sldMkLst>
      </pc:sldChg>
      <pc:sldChg chg="del">
        <pc:chgData name="Vesa Juvonen" userId="c7243be1-99a3-4752-ab2a-0cf698cf8236" providerId="ADAL" clId="{448299F8-9206-4EC6-9089-D90C4D81E5A8}" dt="2022-01-21T16:36:42.910" v="2" actId="47"/>
        <pc:sldMkLst>
          <pc:docMk/>
          <pc:sldMk cId="3043375476" sldId="1641"/>
        </pc:sldMkLst>
      </pc:sldChg>
      <pc:sldChg chg="addSp delSp modSp mod">
        <pc:chgData name="Vesa Juvonen" userId="c7243be1-99a3-4752-ab2a-0cf698cf8236" providerId="ADAL" clId="{448299F8-9206-4EC6-9089-D90C4D81E5A8}" dt="2022-01-21T16:49:59.265" v="45"/>
        <pc:sldMkLst>
          <pc:docMk/>
          <pc:sldMk cId="10702720" sldId="2079"/>
        </pc:sldMkLst>
        <pc:spChg chg="mod">
          <ac:chgData name="Vesa Juvonen" userId="c7243be1-99a3-4752-ab2a-0cf698cf8236" providerId="ADAL" clId="{448299F8-9206-4EC6-9089-D90C4D81E5A8}" dt="2022-01-21T16:49:59.265" v="45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448299F8-9206-4EC6-9089-D90C4D81E5A8}" dt="2022-01-21T16:38:46.792" v="44" actId="1076"/>
          <ac:picMkLst>
            <pc:docMk/>
            <pc:sldMk cId="10702720" sldId="2079"/>
            <ac:picMk id="2" creationId="{804D5540-6A44-4B40-B4D0-652B91686FA2}"/>
          </ac:picMkLst>
        </pc:picChg>
        <pc:picChg chg="del">
          <ac:chgData name="Vesa Juvonen" userId="c7243be1-99a3-4752-ab2a-0cf698cf8236" providerId="ADAL" clId="{448299F8-9206-4EC6-9089-D90C4D81E5A8}" dt="2022-01-21T16:36:22.115" v="0" actId="478"/>
          <ac:picMkLst>
            <pc:docMk/>
            <pc:sldMk cId="10702720" sldId="2079"/>
            <ac:picMk id="1026" creationId="{1B33239D-6CF2-4FEC-9740-12BCFDDD5CE1}"/>
          </ac:picMkLst>
        </pc:picChg>
      </pc:sldChg>
      <pc:sldChg chg="addSp delSp modSp mod">
        <pc:chgData name="Vesa Juvonen" userId="c7243be1-99a3-4752-ab2a-0cf698cf8236" providerId="ADAL" clId="{448299F8-9206-4EC6-9089-D90C4D81E5A8}" dt="2022-01-25T16:20:39.652" v="323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448299F8-9206-4EC6-9089-D90C4D81E5A8}" dt="2022-01-21T16:51:04.976" v="46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Vesa Juvonen" userId="c7243be1-99a3-4752-ab2a-0cf698cf8236" providerId="ADAL" clId="{448299F8-9206-4EC6-9089-D90C4D81E5A8}" dt="2022-01-25T16:20:39.652" v="323" actId="1076"/>
          <ac:picMkLst>
            <pc:docMk/>
            <pc:sldMk cId="778883926" sldId="2076136264"/>
            <ac:picMk id="3" creationId="{B3DC50CD-B2E9-48EF-BED3-5D67888FDEC8}"/>
          </ac:picMkLst>
        </pc:picChg>
        <pc:picChg chg="add mod">
          <ac:chgData name="Vesa Juvonen" userId="c7243be1-99a3-4752-ab2a-0cf698cf8236" providerId="ADAL" clId="{448299F8-9206-4EC6-9089-D90C4D81E5A8}" dt="2022-01-21T16:38:08.529" v="36" actId="1076"/>
          <ac:picMkLst>
            <pc:docMk/>
            <pc:sldMk cId="778883926" sldId="2076136264"/>
            <ac:picMk id="6" creationId="{5CE7E840-E4A9-4E48-9F6B-89BA6286CAD2}"/>
          </ac:picMkLst>
        </pc:picChg>
        <pc:picChg chg="del">
          <ac:chgData name="Vesa Juvonen" userId="c7243be1-99a3-4752-ab2a-0cf698cf8236" providerId="ADAL" clId="{448299F8-9206-4EC6-9089-D90C4D81E5A8}" dt="2022-01-21T16:38:04.523" v="35" actId="478"/>
          <ac:picMkLst>
            <pc:docMk/>
            <pc:sldMk cId="778883926" sldId="2076136264"/>
            <ac:picMk id="7" creationId="{E9B06A97-160E-4E58-9167-E42814641C44}"/>
          </ac:picMkLst>
        </pc:picChg>
        <pc:picChg chg="mod">
          <ac:chgData name="Vesa Juvonen" userId="c7243be1-99a3-4752-ab2a-0cf698cf8236" providerId="ADAL" clId="{448299F8-9206-4EC6-9089-D90C4D81E5A8}" dt="2022-01-25T16:20:37.454" v="322" actId="1076"/>
          <ac:picMkLst>
            <pc:docMk/>
            <pc:sldMk cId="778883926" sldId="2076136264"/>
            <ac:picMk id="11" creationId="{42A52295-CA0C-4C09-A9FF-3B54A888C278}"/>
          </ac:picMkLst>
        </pc:picChg>
      </pc:sldChg>
      <pc:sldChg chg="modNotesTx">
        <pc:chgData name="Vesa Juvonen" userId="c7243be1-99a3-4752-ab2a-0cf698cf8236" providerId="ADAL" clId="{448299F8-9206-4EC6-9089-D90C4D81E5A8}" dt="2022-01-25T15:11:02.418" v="232" actId="20577"/>
        <pc:sldMkLst>
          <pc:docMk/>
          <pc:sldMk cId="3038810836" sldId="2076137482"/>
        </pc:sldMkLst>
      </pc:sldChg>
      <pc:sldChg chg="del">
        <pc:chgData name="Vesa Juvonen" userId="c7243be1-99a3-4752-ab2a-0cf698cf8236" providerId="ADAL" clId="{448299F8-9206-4EC6-9089-D90C4D81E5A8}" dt="2022-01-21T16:36:42.910" v="2" actId="47"/>
        <pc:sldMkLst>
          <pc:docMk/>
          <pc:sldMk cId="1882481969" sldId="2076137668"/>
        </pc:sldMkLst>
      </pc:sldChg>
      <pc:sldChg chg="del">
        <pc:chgData name="Vesa Juvonen" userId="c7243be1-99a3-4752-ab2a-0cf698cf8236" providerId="ADAL" clId="{448299F8-9206-4EC6-9089-D90C4D81E5A8}" dt="2022-01-21T16:36:42.910" v="2" actId="47"/>
        <pc:sldMkLst>
          <pc:docMk/>
          <pc:sldMk cId="3660214503" sldId="2076137813"/>
        </pc:sldMkLst>
      </pc:sldChg>
      <pc:sldChg chg="del">
        <pc:chgData name="Vesa Juvonen" userId="c7243be1-99a3-4752-ab2a-0cf698cf8236" providerId="ADAL" clId="{448299F8-9206-4EC6-9089-D90C4D81E5A8}" dt="2022-01-21T16:36:42.910" v="2" actId="47"/>
        <pc:sldMkLst>
          <pc:docMk/>
          <pc:sldMk cId="1191702794" sldId="2076137814"/>
        </pc:sldMkLst>
      </pc:sldChg>
      <pc:sldChg chg="addSp delSp modSp mod modAnim">
        <pc:chgData name="Vesa Juvonen" userId="c7243be1-99a3-4752-ab2a-0cf698cf8236" providerId="ADAL" clId="{448299F8-9206-4EC6-9089-D90C4D81E5A8}" dt="2022-01-25T15:12:33.637" v="289" actId="1037"/>
        <pc:sldMkLst>
          <pc:docMk/>
          <pc:sldMk cId="4046856784" sldId="2134805599"/>
        </pc:sldMkLst>
        <pc:spChg chg="add del mod">
          <ac:chgData name="Vesa Juvonen" userId="c7243be1-99a3-4752-ab2a-0cf698cf8236" providerId="ADAL" clId="{448299F8-9206-4EC6-9089-D90C4D81E5A8}" dt="2022-01-25T15:04:07.998" v="47" actId="478"/>
          <ac:spMkLst>
            <pc:docMk/>
            <pc:sldMk cId="4046856784" sldId="2134805599"/>
            <ac:spMk id="2" creationId="{7E7ED47F-0012-42A6-A912-CC9984859990}"/>
          </ac:spMkLst>
        </pc:spChg>
        <pc:spChg chg="del">
          <ac:chgData name="Vesa Juvonen" userId="c7243be1-99a3-4752-ab2a-0cf698cf8236" providerId="ADAL" clId="{448299F8-9206-4EC6-9089-D90C4D81E5A8}" dt="2022-01-25T15:04:10.437" v="48" actId="478"/>
          <ac:spMkLst>
            <pc:docMk/>
            <pc:sldMk cId="4046856784" sldId="2134805599"/>
            <ac:spMk id="9" creationId="{B0BBBDA2-44E5-4C25-B4CF-DE5DE09A8558}"/>
          </ac:spMkLst>
        </pc:spChg>
        <pc:picChg chg="add mod">
          <ac:chgData name="Vesa Juvonen" userId="c7243be1-99a3-4752-ab2a-0cf698cf8236" providerId="ADAL" clId="{448299F8-9206-4EC6-9089-D90C4D81E5A8}" dt="2022-01-25T15:11:11.518" v="233" actId="14100"/>
          <ac:picMkLst>
            <pc:docMk/>
            <pc:sldMk cId="4046856784" sldId="2134805599"/>
            <ac:picMk id="4" creationId="{15A88763-0707-44D2-9EE6-E241293B1A41}"/>
          </ac:picMkLst>
        </pc:picChg>
        <pc:picChg chg="del">
          <ac:chgData name="Vesa Juvonen" userId="c7243be1-99a3-4752-ab2a-0cf698cf8236" providerId="ADAL" clId="{448299F8-9206-4EC6-9089-D90C4D81E5A8}" dt="2022-01-25T15:04:07.998" v="47" actId="478"/>
          <ac:picMkLst>
            <pc:docMk/>
            <pc:sldMk cId="4046856784" sldId="2134805599"/>
            <ac:picMk id="5" creationId="{5894E7F8-80FB-4005-BC68-E0030B556101}"/>
          </ac:picMkLst>
        </pc:picChg>
        <pc:picChg chg="del">
          <ac:chgData name="Vesa Juvonen" userId="c7243be1-99a3-4752-ab2a-0cf698cf8236" providerId="ADAL" clId="{448299F8-9206-4EC6-9089-D90C4D81E5A8}" dt="2022-01-25T15:04:07.998" v="47" actId="478"/>
          <ac:picMkLst>
            <pc:docMk/>
            <pc:sldMk cId="4046856784" sldId="2134805599"/>
            <ac:picMk id="7" creationId="{7EFE86F0-D733-40B5-AF65-E984BBEDB944}"/>
          </ac:picMkLst>
        </pc:picChg>
        <pc:picChg chg="add mod">
          <ac:chgData name="Vesa Juvonen" userId="c7243be1-99a3-4752-ab2a-0cf698cf8236" providerId="ADAL" clId="{448299F8-9206-4EC6-9089-D90C4D81E5A8}" dt="2022-01-25T15:12:33.637" v="289" actId="1037"/>
          <ac:picMkLst>
            <pc:docMk/>
            <pc:sldMk cId="4046856784" sldId="2134805599"/>
            <ac:picMk id="10" creationId="{3FCD09CB-1304-4DF7-95F2-650F70F53CA7}"/>
          </ac:picMkLst>
        </pc:picChg>
        <pc:picChg chg="add mod">
          <ac:chgData name="Vesa Juvonen" userId="c7243be1-99a3-4752-ab2a-0cf698cf8236" providerId="ADAL" clId="{448299F8-9206-4EC6-9089-D90C4D81E5A8}" dt="2022-01-25T15:11:21.135" v="247" actId="14100"/>
          <ac:picMkLst>
            <pc:docMk/>
            <pc:sldMk cId="4046856784" sldId="2134805599"/>
            <ac:picMk id="13" creationId="{F61C9E40-683F-4188-883C-94DEF79795F2}"/>
          </ac:picMkLst>
        </pc:picChg>
        <pc:picChg chg="add mod">
          <ac:chgData name="Vesa Juvonen" userId="c7243be1-99a3-4752-ab2a-0cf698cf8236" providerId="ADAL" clId="{448299F8-9206-4EC6-9089-D90C4D81E5A8}" dt="2022-01-25T15:11:28.428" v="254" actId="14100"/>
          <ac:picMkLst>
            <pc:docMk/>
            <pc:sldMk cId="4046856784" sldId="2134805599"/>
            <ac:picMk id="15" creationId="{DA096911-647A-484D-B0D4-ED8FA654060E}"/>
          </ac:picMkLst>
        </pc:picChg>
      </pc:sldChg>
      <pc:sldChg chg="modNotesTx">
        <pc:chgData name="Vesa Juvonen" userId="c7243be1-99a3-4752-ab2a-0cf698cf8236" providerId="ADAL" clId="{448299F8-9206-4EC6-9089-D90C4D81E5A8}" dt="2022-01-25T15:10:49.881" v="198" actId="20577"/>
        <pc:sldMkLst>
          <pc:docMk/>
          <pc:sldMk cId="3674296714" sldId="2134805600"/>
        </pc:sldMkLst>
      </pc:sldChg>
    </pc:docChg>
  </pc:docChgLst>
  <pc:docChgLst>
    <pc:chgData name="Surbhi Gupta" userId="4cd92b39-496c-4ea1-b8de-864f8b027b89" providerId="ADAL" clId="{03F6C2AA-0C3B-4C2D-9DDE-1BD57F94A660}"/>
    <pc:docChg chg="custSel modSld sldOrd">
      <pc:chgData name="Surbhi Gupta" userId="4cd92b39-496c-4ea1-b8de-864f8b027b89" providerId="ADAL" clId="{03F6C2AA-0C3B-4C2D-9DDE-1BD57F94A660}" dt="2022-03-29T04:25:27.323" v="157" actId="20577"/>
      <pc:docMkLst>
        <pc:docMk/>
      </pc:docMkLst>
      <pc:sldChg chg="ord">
        <pc:chgData name="Surbhi Gupta" userId="4cd92b39-496c-4ea1-b8de-864f8b027b89" providerId="ADAL" clId="{03F6C2AA-0C3B-4C2D-9DDE-1BD57F94A660}" dt="2022-03-29T04:10:37.235" v="1"/>
        <pc:sldMkLst>
          <pc:docMk/>
          <pc:sldMk cId="1812315545" sldId="2134805597"/>
        </pc:sldMkLst>
      </pc:sldChg>
      <pc:sldChg chg="delSp modSp mod modNotesTx">
        <pc:chgData name="Surbhi Gupta" userId="4cd92b39-496c-4ea1-b8de-864f8b027b89" providerId="ADAL" clId="{03F6C2AA-0C3B-4C2D-9DDE-1BD57F94A660}" dt="2022-03-29T04:25:27.323" v="157" actId="20577"/>
        <pc:sldMkLst>
          <pc:docMk/>
          <pc:sldMk cId="2705926738" sldId="2145707274"/>
        </pc:sldMkLst>
        <pc:spChg chg="mod">
          <ac:chgData name="Surbhi Gupta" userId="4cd92b39-496c-4ea1-b8de-864f8b027b89" providerId="ADAL" clId="{03F6C2AA-0C3B-4C2D-9DDE-1BD57F94A660}" dt="2022-03-29T04:11:31.414" v="4" actId="14100"/>
          <ac:spMkLst>
            <pc:docMk/>
            <pc:sldMk cId="2705926738" sldId="2145707274"/>
            <ac:spMk id="4" creationId="{745E209E-4AAF-4281-A93D-14763A4812AC}"/>
          </ac:spMkLst>
        </pc:spChg>
        <pc:spChg chg="mod">
          <ac:chgData name="Surbhi Gupta" userId="4cd92b39-496c-4ea1-b8de-864f8b027b89" providerId="ADAL" clId="{03F6C2AA-0C3B-4C2D-9DDE-1BD57F94A660}" dt="2022-03-29T04:11:53.567" v="15" actId="6549"/>
          <ac:spMkLst>
            <pc:docMk/>
            <pc:sldMk cId="2705926738" sldId="2145707274"/>
            <ac:spMk id="33" creationId="{94DB5CBE-95AD-4FC6-8C7B-739B6EB97627}"/>
          </ac:spMkLst>
        </pc:spChg>
        <pc:spChg chg="del">
          <ac:chgData name="Surbhi Gupta" userId="4cd92b39-496c-4ea1-b8de-864f8b027b89" providerId="ADAL" clId="{03F6C2AA-0C3B-4C2D-9DDE-1BD57F94A660}" dt="2022-03-29T04:13:49.385" v="16" actId="478"/>
          <ac:spMkLst>
            <pc:docMk/>
            <pc:sldMk cId="2705926738" sldId="2145707274"/>
            <ac:spMk id="69" creationId="{EC852C63-EF80-41C2-805D-D65B08C739FF}"/>
          </ac:spMkLst>
        </pc:spChg>
      </pc:sldChg>
    </pc:docChg>
  </pc:docChgLst>
  <pc:docChgLst>
    <pc:chgData name="Alex Terentiev" userId="S::at_sharepointalist.com#ext#@microsoft.onmicrosoft.com::81fec025-7b20-4143-87df-5a8bc15ed689" providerId="AD" clId="Web-{05B89E4B-9E22-403E-8836-667B90B987AA}"/>
    <pc:docChg chg="modSld">
      <pc:chgData name="Alex Terentiev" userId="S::at_sharepointalist.com#ext#@microsoft.onmicrosoft.com::81fec025-7b20-4143-87df-5a8bc15ed689" providerId="AD" clId="Web-{05B89E4B-9E22-403E-8836-667B90B987AA}" dt="2021-06-15T16:54:37.735" v="0"/>
      <pc:docMkLst>
        <pc:docMk/>
      </pc:docMkLst>
      <pc:sldChg chg="delSp">
        <pc:chgData name="Alex Terentiev" userId="S::at_sharepointalist.com#ext#@microsoft.onmicrosoft.com::81fec025-7b20-4143-87df-5a8bc15ed689" providerId="AD" clId="Web-{05B89E4B-9E22-403E-8836-667B90B987AA}" dt="2021-06-15T16:54:37.735" v="0"/>
        <pc:sldMkLst>
          <pc:docMk/>
          <pc:sldMk cId="4037611923" sldId="3334"/>
        </pc:sldMkLst>
        <pc:spChg chg="del">
          <ac:chgData name="Alex Terentiev" userId="S::at_sharepointalist.com#ext#@microsoft.onmicrosoft.com::81fec025-7b20-4143-87df-5a8bc15ed689" providerId="AD" clId="Web-{05B89E4B-9E22-403E-8836-667B90B987AA}" dt="2021-06-15T16:54:37.735" v="0"/>
          <ac:spMkLst>
            <pc:docMk/>
            <pc:sldMk cId="4037611923" sldId="3334"/>
            <ac:spMk id="4" creationId="{80E4FC78-FAAB-484D-B722-C663002E3E66}"/>
          </ac:spMkLst>
        </pc:spChg>
      </pc:sldChg>
    </pc:docChg>
  </pc:docChgLst>
  <pc:docChgLst>
    <pc:chgData name="Hugo Bernier" userId="86ec44c1c1726cb7" providerId="LiveId" clId="{FFF3269B-8607-4DCF-B480-05FA86F464DF}"/>
    <pc:docChg chg="undo redo custSel modSld">
      <pc:chgData name="Hugo Bernier" userId="86ec44c1c1726cb7" providerId="LiveId" clId="{FFF3269B-8607-4DCF-B480-05FA86F464DF}" dt="2021-01-25T16:23:40.552" v="842" actId="1076"/>
      <pc:docMkLst>
        <pc:docMk/>
      </pc:docMkLst>
      <pc:sldChg chg="modSp mod">
        <pc:chgData name="Hugo Bernier" userId="86ec44c1c1726cb7" providerId="LiveId" clId="{FFF3269B-8607-4DCF-B480-05FA86F464DF}" dt="2021-01-23T02:25:25.192" v="234" actId="6549"/>
        <pc:sldMkLst>
          <pc:docMk/>
          <pc:sldMk cId="2967945684" sldId="277"/>
        </pc:sldMkLst>
        <pc:spChg chg="mod">
          <ac:chgData name="Hugo Bernier" userId="86ec44c1c1726cb7" providerId="LiveId" clId="{FFF3269B-8607-4DCF-B480-05FA86F464DF}" dt="2021-01-23T02:25:25.192" v="234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Hugo Bernier" userId="86ec44c1c1726cb7" providerId="LiveId" clId="{FFF3269B-8607-4DCF-B480-05FA86F464DF}" dt="2021-01-23T02:00:26.280" v="1" actId="20577"/>
        <pc:sldMkLst>
          <pc:docMk/>
          <pc:sldMk cId="287163252" sldId="1567"/>
        </pc:sldMkLst>
        <pc:spChg chg="mod">
          <ac:chgData name="Hugo Bernier" userId="86ec44c1c1726cb7" providerId="LiveId" clId="{FFF3269B-8607-4DCF-B480-05FA86F464DF}" dt="2021-01-23T02:00:26.280" v="1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 modAnim">
        <pc:chgData name="Hugo Bernier" userId="86ec44c1c1726cb7" providerId="LiveId" clId="{FFF3269B-8607-4DCF-B480-05FA86F464DF}" dt="2021-01-25T16:23:40.552" v="842" actId="1076"/>
        <pc:sldMkLst>
          <pc:docMk/>
          <pc:sldMk cId="2877399898" sldId="1623"/>
        </pc:sldMkLst>
        <pc:spChg chg="mod">
          <ac:chgData name="Hugo Bernier" userId="86ec44c1c1726cb7" providerId="LiveId" clId="{FFF3269B-8607-4DCF-B480-05FA86F464DF}" dt="2021-01-25T16:23:40.552" v="842" actId="1076"/>
          <ac:spMkLst>
            <pc:docMk/>
            <pc:sldMk cId="2877399898" sldId="1623"/>
            <ac:spMk id="5" creationId="{863E507B-3862-47F7-9B43-BEA48B6FD84B}"/>
          </ac:spMkLst>
        </pc:spChg>
        <pc:spChg chg="del mod topLvl">
          <ac:chgData name="Hugo Bernier" userId="86ec44c1c1726cb7" providerId="LiveId" clId="{FFF3269B-8607-4DCF-B480-05FA86F464DF}" dt="2021-01-23T02:13:04.270" v="119" actId="478"/>
          <ac:spMkLst>
            <pc:docMk/>
            <pc:sldMk cId="2877399898" sldId="1623"/>
            <ac:spMk id="145" creationId="{31368F51-ABDA-4A59-B174-4AF7EE7D80EE}"/>
          </ac:spMkLst>
        </pc:spChg>
        <pc:spChg chg="del mod topLvl">
          <ac:chgData name="Hugo Bernier" userId="86ec44c1c1726cb7" providerId="LiveId" clId="{FFF3269B-8607-4DCF-B480-05FA86F464DF}" dt="2021-01-23T02:13:06.834" v="121" actId="478"/>
          <ac:spMkLst>
            <pc:docMk/>
            <pc:sldMk cId="2877399898" sldId="1623"/>
            <ac:spMk id="146" creationId="{D68703EA-D6D5-4688-9D6C-F2D18385E80F}"/>
          </ac:spMkLst>
        </pc:spChg>
        <pc:spChg chg="del mod topLvl">
          <ac:chgData name="Hugo Bernier" userId="86ec44c1c1726cb7" providerId="LiveId" clId="{FFF3269B-8607-4DCF-B480-05FA86F464DF}" dt="2021-01-23T02:13:05.440" v="120" actId="478"/>
          <ac:spMkLst>
            <pc:docMk/>
            <pc:sldMk cId="2877399898" sldId="1623"/>
            <ac:spMk id="147" creationId="{FC9A9DD8-BBA8-47B9-8012-DC87CD8E5DB1}"/>
          </ac:spMkLst>
        </pc:spChg>
        <pc:spChg chg="del mod topLvl">
          <ac:chgData name="Hugo Bernier" userId="86ec44c1c1726cb7" providerId="LiveId" clId="{FFF3269B-8607-4DCF-B480-05FA86F464DF}" dt="2021-01-23T02:13:08.350" v="122" actId="478"/>
          <ac:spMkLst>
            <pc:docMk/>
            <pc:sldMk cId="2877399898" sldId="1623"/>
            <ac:spMk id="148" creationId="{F46ADC57-A1B3-4481-AF6C-9E70505BFF77}"/>
          </ac:spMkLst>
        </pc:spChg>
        <pc:spChg chg="del mod topLvl">
          <ac:chgData name="Hugo Bernier" userId="86ec44c1c1726cb7" providerId="LiveId" clId="{FFF3269B-8607-4DCF-B480-05FA86F464DF}" dt="2021-01-23T02:13:02.290" v="118" actId="478"/>
          <ac:spMkLst>
            <pc:docMk/>
            <pc:sldMk cId="2877399898" sldId="1623"/>
            <ac:spMk id="149" creationId="{53B0B7BB-10BD-453D-9CCD-0CE5F2CE5450}"/>
          </ac:spMkLst>
        </pc:spChg>
        <pc:spChg chg="add del mod topLvl">
          <ac:chgData name="Hugo Bernier" userId="86ec44c1c1726cb7" providerId="LiveId" clId="{FFF3269B-8607-4DCF-B480-05FA86F464DF}" dt="2021-01-23T02:18:21.855" v="175" actId="207"/>
          <ac:spMkLst>
            <pc:docMk/>
            <pc:sldMk cId="2877399898" sldId="1623"/>
            <ac:spMk id="150" creationId="{310ABFA0-5632-41B8-8784-E7A8F1AE8CD9}"/>
          </ac:spMkLst>
        </pc:spChg>
        <pc:spChg chg="del mod topLvl">
          <ac:chgData name="Hugo Bernier" userId="86ec44c1c1726cb7" providerId="LiveId" clId="{FFF3269B-8607-4DCF-B480-05FA86F464DF}" dt="2021-01-23T02:13:09.790" v="123" actId="478"/>
          <ac:spMkLst>
            <pc:docMk/>
            <pc:sldMk cId="2877399898" sldId="1623"/>
            <ac:spMk id="151" creationId="{B68529E1-F7E9-4F8D-8FB4-AB7A7AA3E4FD}"/>
          </ac:spMkLst>
        </pc:spChg>
        <pc:spChg chg="mod topLvl">
          <ac:chgData name="Hugo Bernier" userId="86ec44c1c1726cb7" providerId="LiveId" clId="{FFF3269B-8607-4DCF-B480-05FA86F464DF}" dt="2021-01-23T02:20:07.098" v="183" actId="1076"/>
          <ac:spMkLst>
            <pc:docMk/>
            <pc:sldMk cId="2877399898" sldId="1623"/>
            <ac:spMk id="155" creationId="{88A58183-5085-45A8-884E-0A10FF7140EB}"/>
          </ac:spMkLst>
        </pc:spChg>
        <pc:spChg chg="del mod topLvl">
          <ac:chgData name="Hugo Bernier" userId="86ec44c1c1726cb7" providerId="LiveId" clId="{FFF3269B-8607-4DCF-B480-05FA86F464DF}" dt="2021-01-23T02:19:41.491" v="179" actId="478"/>
          <ac:spMkLst>
            <pc:docMk/>
            <pc:sldMk cId="2877399898" sldId="1623"/>
            <ac:spMk id="156" creationId="{F7EC1A86-82B2-4769-8ACF-21BE8BFC3301}"/>
          </ac:spMkLst>
        </pc:spChg>
        <pc:spChg chg="del mod topLvl">
          <ac:chgData name="Hugo Bernier" userId="86ec44c1c1726cb7" providerId="LiveId" clId="{FFF3269B-8607-4DCF-B480-05FA86F464DF}" dt="2021-01-23T02:19:42.856" v="180" actId="478"/>
          <ac:spMkLst>
            <pc:docMk/>
            <pc:sldMk cId="2877399898" sldId="1623"/>
            <ac:spMk id="157" creationId="{06D584D3-6AE5-44C4-B462-7D2F59528A07}"/>
          </ac:spMkLst>
        </pc:spChg>
        <pc:grpChg chg="del mod">
          <ac:chgData name="Hugo Bernier" userId="86ec44c1c1726cb7" providerId="LiveId" clId="{FFF3269B-8607-4DCF-B480-05FA86F464DF}" dt="2021-01-23T02:12:56.588" v="117" actId="165"/>
          <ac:grpSpMkLst>
            <pc:docMk/>
            <pc:sldMk cId="2877399898" sldId="1623"/>
            <ac:grpSpMk id="144" creationId="{B9651E81-A397-40A9-A30A-E3E440C03AB1}"/>
          </ac:grpSpMkLst>
        </pc:grpChg>
        <pc:grpChg chg="del mod">
          <ac:chgData name="Hugo Bernier" userId="86ec44c1c1726cb7" providerId="LiveId" clId="{FFF3269B-8607-4DCF-B480-05FA86F464DF}" dt="2021-01-23T02:19:35.141" v="178" actId="165"/>
          <ac:grpSpMkLst>
            <pc:docMk/>
            <pc:sldMk cId="2877399898" sldId="1623"/>
            <ac:grpSpMk id="154" creationId="{4CCDE441-D80B-4169-BCDA-1F1D6BFCBB14}"/>
          </ac:grpSpMkLst>
        </pc:grpChg>
        <pc:picChg chg="mod">
          <ac:chgData name="Hugo Bernier" userId="86ec44c1c1726cb7" providerId="LiveId" clId="{FFF3269B-8607-4DCF-B480-05FA86F464DF}" dt="2021-01-23T02:07:10.243" v="98" actId="1037"/>
          <ac:picMkLst>
            <pc:docMk/>
            <pc:sldMk cId="2877399898" sldId="1623"/>
            <ac:picMk id="48" creationId="{21A1829B-F7CD-4ED3-8521-9DFC09A3AE7A}"/>
          </ac:picMkLst>
        </pc:picChg>
        <pc:picChg chg="mod">
          <ac:chgData name="Hugo Bernier" userId="86ec44c1c1726cb7" providerId="LiveId" clId="{FFF3269B-8607-4DCF-B480-05FA86F464DF}" dt="2021-01-23T02:06:52.767" v="86" actId="1035"/>
          <ac:picMkLst>
            <pc:docMk/>
            <pc:sldMk cId="2877399898" sldId="1623"/>
            <ac:picMk id="61" creationId="{3EF500EE-9A4F-4C64-97CC-266DD6DBC453}"/>
          </ac:picMkLst>
        </pc:picChg>
        <pc:picChg chg="mod">
          <ac:chgData name="Hugo Bernier" userId="86ec44c1c1726cb7" providerId="LiveId" clId="{FFF3269B-8607-4DCF-B480-05FA86F464DF}" dt="2021-01-23T02:06:21.809" v="71" actId="1076"/>
          <ac:picMkLst>
            <pc:docMk/>
            <pc:sldMk cId="2877399898" sldId="1623"/>
            <ac:picMk id="85" creationId="{8BD2DAB7-035F-4811-B9CF-311FD855535D}"/>
          </ac:picMkLst>
        </pc:picChg>
        <pc:picChg chg="add del mod">
          <ac:chgData name="Hugo Bernier" userId="86ec44c1c1726cb7" providerId="LiveId" clId="{FFF3269B-8607-4DCF-B480-05FA86F464DF}" dt="2021-01-23T02:12:52.097" v="116" actId="27803"/>
          <ac:picMkLst>
            <pc:docMk/>
            <pc:sldMk cId="2877399898" sldId="1623"/>
            <ac:picMk id="143" creationId="{B9651E81-A397-40A9-A30A-E3E440C03AB1}"/>
          </ac:picMkLst>
        </pc:picChg>
        <pc:picChg chg="add del mod">
          <ac:chgData name="Hugo Bernier" userId="86ec44c1c1726cb7" providerId="LiveId" clId="{FFF3269B-8607-4DCF-B480-05FA86F464DF}" dt="2021-01-23T02:19:31.072" v="177" actId="27803"/>
          <ac:picMkLst>
            <pc:docMk/>
            <pc:sldMk cId="2877399898" sldId="1623"/>
            <ac:picMk id="153" creationId="{4CCDE441-D80B-4169-BCDA-1F1D6BFCBB14}"/>
          </ac:picMkLst>
        </pc:picChg>
        <pc:cxnChg chg="add mod">
          <ac:chgData name="Hugo Bernier" userId="86ec44c1c1726cb7" providerId="LiveId" clId="{FFF3269B-8607-4DCF-B480-05FA86F464DF}" dt="2021-01-23T02:07:25.973" v="99" actId="13822"/>
          <ac:cxnSpMkLst>
            <pc:docMk/>
            <pc:sldMk cId="2877399898" sldId="1623"/>
            <ac:cxnSpMk id="19" creationId="{88AF4263-1397-4546-9FC3-661F7C326F36}"/>
          </ac:cxnSpMkLst>
        </pc:cxnChg>
      </pc:sldChg>
      <pc:sldChg chg="addSp delSp modSp mod">
        <pc:chgData name="Hugo Bernier" userId="86ec44c1c1726cb7" providerId="LiveId" clId="{FFF3269B-8607-4DCF-B480-05FA86F464DF}" dt="2021-01-23T03:26:45.684" v="467" actId="1076"/>
        <pc:sldMkLst>
          <pc:docMk/>
          <pc:sldMk cId="10702720" sldId="2079"/>
        </pc:sldMkLst>
        <pc:spChg chg="mod">
          <ac:chgData name="Hugo Bernier" userId="86ec44c1c1726cb7" providerId="LiveId" clId="{FFF3269B-8607-4DCF-B480-05FA86F464DF}" dt="2021-01-23T03:24:57.199" v="443" actId="1076"/>
          <ac:spMkLst>
            <pc:docMk/>
            <pc:sldMk cId="10702720" sldId="2079"/>
            <ac:spMk id="8" creationId="{00000000-0000-0000-0000-000000000000}"/>
          </ac:spMkLst>
        </pc:spChg>
        <pc:grpChg chg="add del mod">
          <ac:chgData name="Hugo Bernier" userId="86ec44c1c1726cb7" providerId="LiveId" clId="{FFF3269B-8607-4DCF-B480-05FA86F464DF}" dt="2021-01-23T03:26:10.991" v="461" actId="165"/>
          <ac:grpSpMkLst>
            <pc:docMk/>
            <pc:sldMk cId="10702720" sldId="2079"/>
            <ac:grpSpMk id="9" creationId="{DD49C571-FE9D-4EC0-9C71-D88F7A98F50C}"/>
          </ac:grpSpMkLst>
        </pc:grpChg>
        <pc:grpChg chg="add mod">
          <ac:chgData name="Hugo Bernier" userId="86ec44c1c1726cb7" providerId="LiveId" clId="{FFF3269B-8607-4DCF-B480-05FA86F464DF}" dt="2021-01-23T03:26:45.684" v="467" actId="1076"/>
          <ac:grpSpMkLst>
            <pc:docMk/>
            <pc:sldMk cId="10702720" sldId="2079"/>
            <ac:grpSpMk id="10" creationId="{9ABC89E0-0295-4408-8D0C-C61E18A46382}"/>
          </ac:grpSpMkLst>
        </pc:grpChg>
        <pc:picChg chg="del">
          <ac:chgData name="Hugo Bernier" userId="86ec44c1c1726cb7" providerId="LiveId" clId="{FFF3269B-8607-4DCF-B480-05FA86F464DF}" dt="2021-01-23T02:00:35.338" v="4" actId="478"/>
          <ac:picMkLst>
            <pc:docMk/>
            <pc:sldMk cId="10702720" sldId="2079"/>
            <ac:picMk id="2" creationId="{9EFA1764-D715-4302-A52E-4C8294EDF50F}"/>
          </ac:picMkLst>
        </pc:picChg>
        <pc:picChg chg="del">
          <ac:chgData name="Hugo Bernier" userId="86ec44c1c1726cb7" providerId="LiveId" clId="{FFF3269B-8607-4DCF-B480-05FA86F464DF}" dt="2021-01-23T02:00:35.864" v="5" actId="478"/>
          <ac:picMkLst>
            <pc:docMk/>
            <pc:sldMk cId="10702720" sldId="2079"/>
            <ac:picMk id="4" creationId="{506660EB-6424-4B69-8DE5-ECEB40B3D268}"/>
          </ac:picMkLst>
        </pc:picChg>
        <pc:picChg chg="add mod topLvl">
          <ac:chgData name="Hugo Bernier" userId="86ec44c1c1726cb7" providerId="LiveId" clId="{FFF3269B-8607-4DCF-B480-05FA86F464DF}" dt="2021-01-23T03:26:45.684" v="467" actId="1076"/>
          <ac:picMkLst>
            <pc:docMk/>
            <pc:sldMk cId="10702720" sldId="2079"/>
            <ac:picMk id="6" creationId="{5D362C44-FF2C-49DA-B573-7BCE5F2F4363}"/>
          </ac:picMkLst>
        </pc:picChg>
        <pc:picChg chg="del">
          <ac:chgData name="Hugo Bernier" userId="86ec44c1c1726cb7" providerId="LiveId" clId="{FFF3269B-8607-4DCF-B480-05FA86F464DF}" dt="2021-01-23T02:00:33.811" v="2" actId="478"/>
          <ac:picMkLst>
            <pc:docMk/>
            <pc:sldMk cId="10702720" sldId="2079"/>
            <ac:picMk id="1026" creationId="{8C179115-1E8F-49A6-81CA-7A0C81224042}"/>
          </ac:picMkLst>
        </pc:picChg>
        <pc:picChg chg="add mod topLvl">
          <ac:chgData name="Hugo Bernier" userId="86ec44c1c1726cb7" providerId="LiveId" clId="{FFF3269B-8607-4DCF-B480-05FA86F464DF}" dt="2021-01-23T03:26:45.684" v="467" actId="1076"/>
          <ac:picMkLst>
            <pc:docMk/>
            <pc:sldMk cId="10702720" sldId="2079"/>
            <ac:picMk id="1028" creationId="{0EA04847-1ED5-42C6-963F-9F077DBFF741}"/>
          </ac:picMkLst>
        </pc:picChg>
        <pc:picChg chg="add mod topLvl">
          <ac:chgData name="Hugo Bernier" userId="86ec44c1c1726cb7" providerId="LiveId" clId="{FFF3269B-8607-4DCF-B480-05FA86F464DF}" dt="2021-01-23T03:26:45.684" v="467" actId="1076"/>
          <ac:picMkLst>
            <pc:docMk/>
            <pc:sldMk cId="10702720" sldId="2079"/>
            <ac:picMk id="1030" creationId="{CC6FFA69-ACB0-4E3B-822A-56A52356A7F5}"/>
          </ac:picMkLst>
        </pc:picChg>
        <pc:picChg chg="del">
          <ac:chgData name="Hugo Bernier" userId="86ec44c1c1726cb7" providerId="LiveId" clId="{FFF3269B-8607-4DCF-B480-05FA86F464DF}" dt="2021-01-23T02:00:34.784" v="3" actId="478"/>
          <ac:picMkLst>
            <pc:docMk/>
            <pc:sldMk cId="10702720" sldId="2079"/>
            <ac:picMk id="2050" creationId="{A57A4A84-B759-4E88-93E7-8303726D97A7}"/>
          </ac:picMkLst>
        </pc:picChg>
      </pc:sldChg>
      <pc:sldChg chg="addSp delSp modSp mod modAnim">
        <pc:chgData name="Hugo Bernier" userId="86ec44c1c1726cb7" providerId="LiveId" clId="{FFF3269B-8607-4DCF-B480-05FA86F464DF}" dt="2021-01-23T03:33:16.872" v="646" actId="12788"/>
        <pc:sldMkLst>
          <pc:docMk/>
          <pc:sldMk cId="778883926" sldId="2076136264"/>
        </pc:sldMkLst>
        <pc:spChg chg="add mod">
          <ac:chgData name="Hugo Bernier" userId="86ec44c1c1726cb7" providerId="LiveId" clId="{FFF3269B-8607-4DCF-B480-05FA86F464DF}" dt="2021-01-23T03:27:31.300" v="471" actId="1076"/>
          <ac:spMkLst>
            <pc:docMk/>
            <pc:sldMk cId="778883926" sldId="2076136264"/>
            <ac:spMk id="12" creationId="{51F11C7D-1C3F-43B4-ACD3-702D70211F33}"/>
          </ac:spMkLst>
        </pc:spChg>
        <pc:spChg chg="mod">
          <ac:chgData name="Hugo Bernier" userId="86ec44c1c1726cb7" providerId="LiveId" clId="{FFF3269B-8607-4DCF-B480-05FA86F464DF}" dt="2021-01-23T03:29:30.699" v="628" actId="14100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Hugo Bernier" userId="86ec44c1c1726cb7" providerId="LiveId" clId="{FFF3269B-8607-4DCF-B480-05FA86F464DF}" dt="2021-01-23T02:23:28.459" v="194" actId="478"/>
          <ac:picMkLst>
            <pc:docMk/>
            <pc:sldMk cId="778883926" sldId="2076136264"/>
            <ac:picMk id="4" creationId="{25FA925E-4950-4DE5-8D26-CF6AA247DD96}"/>
          </ac:picMkLst>
        </pc:picChg>
        <pc:picChg chg="del">
          <ac:chgData name="Hugo Bernier" userId="86ec44c1c1726cb7" providerId="LiveId" clId="{FFF3269B-8607-4DCF-B480-05FA86F464DF}" dt="2021-01-23T02:23:29.179" v="195" actId="478"/>
          <ac:picMkLst>
            <pc:docMk/>
            <pc:sldMk cId="778883926" sldId="2076136264"/>
            <ac:picMk id="5" creationId="{2E4CFA67-BD3B-494B-B8EE-4AD1B1FBF467}"/>
          </ac:picMkLst>
        </pc:picChg>
        <pc:picChg chg="del">
          <ac:chgData name="Hugo Bernier" userId="86ec44c1c1726cb7" providerId="LiveId" clId="{FFF3269B-8607-4DCF-B480-05FA86F464DF}" dt="2021-01-23T02:23:29.779" v="196" actId="478"/>
          <ac:picMkLst>
            <pc:docMk/>
            <pc:sldMk cId="778883926" sldId="2076136264"/>
            <ac:picMk id="8" creationId="{720F678D-801C-4DE4-825F-924385C050BD}"/>
          </ac:picMkLst>
        </pc:picChg>
        <pc:picChg chg="add mod">
          <ac:chgData name="Hugo Bernier" userId="86ec44c1c1726cb7" providerId="LiveId" clId="{FFF3269B-8607-4DCF-B480-05FA86F464DF}" dt="2021-01-23T03:33:16.872" v="646" actId="12788"/>
          <ac:picMkLst>
            <pc:docMk/>
            <pc:sldMk cId="778883926" sldId="2076136264"/>
            <ac:picMk id="9" creationId="{81D4906B-5BF0-4418-87DA-6C24B71FF1BD}"/>
          </ac:picMkLst>
        </pc:picChg>
        <pc:picChg chg="add mod">
          <ac:chgData name="Hugo Bernier" userId="86ec44c1c1726cb7" providerId="LiveId" clId="{FFF3269B-8607-4DCF-B480-05FA86F464DF}" dt="2021-01-23T03:33:16.872" v="646" actId="12788"/>
          <ac:picMkLst>
            <pc:docMk/>
            <pc:sldMk cId="778883926" sldId="2076136264"/>
            <ac:picMk id="10" creationId="{DAA74D5B-4139-4D90-83EE-EDE7897F1478}"/>
          </ac:picMkLst>
        </pc:picChg>
        <pc:picChg chg="add mod">
          <ac:chgData name="Hugo Bernier" userId="86ec44c1c1726cb7" providerId="LiveId" clId="{FFF3269B-8607-4DCF-B480-05FA86F464DF}" dt="2021-01-23T03:33:16.872" v="646" actId="12788"/>
          <ac:picMkLst>
            <pc:docMk/>
            <pc:sldMk cId="778883926" sldId="2076136264"/>
            <ac:picMk id="11" creationId="{131AFD9C-6E44-4FF3-8F3A-49804368A0C3}"/>
          </ac:picMkLst>
        </pc:picChg>
        <pc:picChg chg="del">
          <ac:chgData name="Hugo Bernier" userId="86ec44c1c1726cb7" providerId="LiveId" clId="{FFF3269B-8607-4DCF-B480-05FA86F464DF}" dt="2021-01-23T02:23:27.665" v="193" actId="478"/>
          <ac:picMkLst>
            <pc:docMk/>
            <pc:sldMk cId="778883926" sldId="2076136264"/>
            <ac:picMk id="2050" creationId="{53AFB27F-D283-40EA-88C4-3E5B92528751}"/>
          </ac:picMkLst>
        </pc:picChg>
      </pc:sldChg>
      <pc:sldChg chg="addSp delSp modSp mod modAnim">
        <pc:chgData name="Hugo Bernier" userId="86ec44c1c1726cb7" providerId="LiveId" clId="{FFF3269B-8607-4DCF-B480-05FA86F464DF}" dt="2021-01-23T02:36:56.251" v="310" actId="1038"/>
        <pc:sldMkLst>
          <pc:docMk/>
          <pc:sldMk cId="4039685786" sldId="2076136275"/>
        </pc:sldMkLst>
        <pc:spChg chg="add del mod">
          <ac:chgData name="Hugo Bernier" userId="86ec44c1c1726cb7" providerId="LiveId" clId="{FFF3269B-8607-4DCF-B480-05FA86F464DF}" dt="2021-01-23T02:27:48.887" v="249"/>
          <ac:spMkLst>
            <pc:docMk/>
            <pc:sldMk cId="4039685786" sldId="2076136275"/>
            <ac:spMk id="6" creationId="{092E3C7F-E07A-400F-BAC4-80226031C5D4}"/>
          </ac:spMkLst>
        </pc:spChg>
        <pc:spChg chg="add del">
          <ac:chgData name="Hugo Bernier" userId="86ec44c1c1726cb7" providerId="LiveId" clId="{FFF3269B-8607-4DCF-B480-05FA86F464DF}" dt="2021-01-23T02:27:11.018" v="244" actId="22"/>
          <ac:spMkLst>
            <pc:docMk/>
            <pc:sldMk cId="4039685786" sldId="2076136275"/>
            <ac:spMk id="9" creationId="{96E37BD1-1323-4AD3-AF24-76BA837D7C28}"/>
          </ac:spMkLst>
        </pc:spChg>
        <pc:spChg chg="add del mod">
          <ac:chgData name="Hugo Bernier" userId="86ec44c1c1726cb7" providerId="LiveId" clId="{FFF3269B-8607-4DCF-B480-05FA86F464DF}" dt="2021-01-23T02:28:58.885" v="256"/>
          <ac:spMkLst>
            <pc:docMk/>
            <pc:sldMk cId="4039685786" sldId="2076136275"/>
            <ac:spMk id="10" creationId="{F7ADD7A2-AB13-43DB-914B-8B2CFAE02B1A}"/>
          </ac:spMkLst>
        </pc:spChg>
        <pc:spChg chg="add del mod">
          <ac:chgData name="Hugo Bernier" userId="86ec44c1c1726cb7" providerId="LiveId" clId="{FFF3269B-8607-4DCF-B480-05FA86F464DF}" dt="2021-01-23T02:27:48.887" v="249"/>
          <ac:spMkLst>
            <pc:docMk/>
            <pc:sldMk cId="4039685786" sldId="2076136275"/>
            <ac:spMk id="11" creationId="{EE11A16F-D81F-4185-9D0C-F92BF2E94A79}"/>
          </ac:spMkLst>
        </pc:spChg>
        <pc:spChg chg="mod">
          <ac:chgData name="Hugo Bernier" userId="86ec44c1c1726cb7" providerId="LiveId" clId="{FFF3269B-8607-4DCF-B480-05FA86F464DF}" dt="2021-01-23T02:36:48.721" v="306" actId="1036"/>
          <ac:spMkLst>
            <pc:docMk/>
            <pc:sldMk cId="4039685786" sldId="2076136275"/>
            <ac:spMk id="12" creationId="{DFCC2E11-7C5D-44E1-A237-A0D0172DE310}"/>
          </ac:spMkLst>
        </pc:spChg>
        <pc:spChg chg="add del mod">
          <ac:chgData name="Hugo Bernier" userId="86ec44c1c1726cb7" providerId="LiveId" clId="{FFF3269B-8607-4DCF-B480-05FA86F464DF}" dt="2021-01-23T02:28:58.885" v="256"/>
          <ac:spMkLst>
            <pc:docMk/>
            <pc:sldMk cId="4039685786" sldId="2076136275"/>
            <ac:spMk id="13" creationId="{AEEC13C9-136B-4C2E-8197-2D01EE8359CD}"/>
          </ac:spMkLst>
        </pc:spChg>
        <pc:spChg chg="mod">
          <ac:chgData name="Hugo Bernier" userId="86ec44c1c1726cb7" providerId="LiveId" clId="{FFF3269B-8607-4DCF-B480-05FA86F464DF}" dt="2021-01-23T02:36:56.251" v="310" actId="1038"/>
          <ac:spMkLst>
            <pc:docMk/>
            <pc:sldMk cId="4039685786" sldId="2076136275"/>
            <ac:spMk id="14" creationId="{59D69BF6-8F22-4052-ABE8-5C7AA2998EBE}"/>
          </ac:spMkLst>
        </pc:spChg>
      </pc:sldChg>
      <pc:sldChg chg="addSp modSp mod">
        <pc:chgData name="Hugo Bernier" userId="86ec44c1c1726cb7" providerId="LiveId" clId="{FFF3269B-8607-4DCF-B480-05FA86F464DF}" dt="2021-01-23T02:52:38.657" v="340" actId="1037"/>
        <pc:sldMkLst>
          <pc:docMk/>
          <pc:sldMk cId="3026554354" sldId="2076136368"/>
        </pc:sldMkLst>
        <pc:picChg chg="add mod">
          <ac:chgData name="Hugo Bernier" userId="86ec44c1c1726cb7" providerId="LiveId" clId="{FFF3269B-8607-4DCF-B480-05FA86F464DF}" dt="2021-01-23T02:52:38.657" v="340" actId="1037"/>
          <ac:picMkLst>
            <pc:docMk/>
            <pc:sldMk cId="3026554354" sldId="2076136368"/>
            <ac:picMk id="8" creationId="{8759185C-6531-4AEF-B05F-C936B7387B40}"/>
          </ac:picMkLst>
        </pc:picChg>
      </pc:sldChg>
      <pc:sldChg chg="delSp modSp mod modNotesTx">
        <pc:chgData name="Hugo Bernier" userId="86ec44c1c1726cb7" providerId="LiveId" clId="{FFF3269B-8607-4DCF-B480-05FA86F464DF}" dt="2021-01-23T06:41:43.614" v="841"/>
        <pc:sldMkLst>
          <pc:docMk/>
          <pc:sldMk cId="1154834655" sldId="2076136390"/>
        </pc:sldMkLst>
        <pc:spChg chg="mod">
          <ac:chgData name="Hugo Bernier" userId="86ec44c1c1726cb7" providerId="LiveId" clId="{FFF3269B-8607-4DCF-B480-05FA86F464DF}" dt="2021-01-23T06:38:08.075" v="694"/>
          <ac:spMkLst>
            <pc:docMk/>
            <pc:sldMk cId="1154834655" sldId="2076136390"/>
            <ac:spMk id="3" creationId="{CBDC9C38-872E-4048-96FE-C321FEF21EC1}"/>
          </ac:spMkLst>
        </pc:spChg>
        <pc:grpChg chg="del">
          <ac:chgData name="Hugo Bernier" userId="86ec44c1c1726cb7" providerId="LiveId" clId="{FFF3269B-8607-4DCF-B480-05FA86F464DF}" dt="2021-01-23T02:40:27.965" v="311" actId="478"/>
          <ac:grpSpMkLst>
            <pc:docMk/>
            <pc:sldMk cId="1154834655" sldId="2076136390"/>
            <ac:grpSpMk id="18" creationId="{DE0FA9F8-4EF7-44B9-AD25-FBC6EE66FC1C}"/>
          </ac:grpSpMkLst>
        </pc:grpChg>
        <pc:picChg chg="mod">
          <ac:chgData name="Hugo Bernier" userId="86ec44c1c1726cb7" providerId="LiveId" clId="{FFF3269B-8607-4DCF-B480-05FA86F464DF}" dt="2021-01-23T06:38:23.823" v="715" actId="1035"/>
          <ac:picMkLst>
            <pc:docMk/>
            <pc:sldMk cId="1154834655" sldId="2076136390"/>
            <ac:picMk id="24" creationId="{BABC0567-9FD0-49B9-A3F3-D4086058D523}"/>
          </ac:picMkLst>
        </pc:picChg>
      </pc:sldChg>
    </pc:docChg>
  </pc:docChgLst>
  <pc:docChgLst>
    <pc:chgData name="Surbhi Gupta" userId="4cd92b39-496c-4ea1-b8de-864f8b027b89" providerId="ADAL" clId="{7C5A8DAD-E5B3-4558-B365-353217BA9AB3}"/>
    <pc:docChg chg="undo custSel addSld delSld modSld modSection">
      <pc:chgData name="Surbhi Gupta" userId="4cd92b39-496c-4ea1-b8de-864f8b027b89" providerId="ADAL" clId="{7C5A8DAD-E5B3-4558-B365-353217BA9AB3}" dt="2022-05-31T15:14:12.749" v="378" actId="20577"/>
      <pc:docMkLst>
        <pc:docMk/>
      </pc:docMkLst>
      <pc:sldChg chg="addSp delSp modSp mod modNotesTx">
        <pc:chgData name="Surbhi Gupta" userId="4cd92b39-496c-4ea1-b8de-864f8b027b89" providerId="ADAL" clId="{7C5A8DAD-E5B3-4558-B365-353217BA9AB3}" dt="2022-05-31T15:14:12.749" v="378" actId="20577"/>
        <pc:sldMkLst>
          <pc:docMk/>
          <pc:sldMk cId="1247101359" sldId="2145707276"/>
        </pc:sldMkLst>
        <pc:spChg chg="del">
          <ac:chgData name="Surbhi Gupta" userId="4cd92b39-496c-4ea1-b8de-864f8b027b89" providerId="ADAL" clId="{7C5A8DAD-E5B3-4558-B365-353217BA9AB3}" dt="2022-05-31T07:33:09.118" v="1" actId="478"/>
          <ac:spMkLst>
            <pc:docMk/>
            <pc:sldMk cId="1247101359" sldId="2145707276"/>
            <ac:spMk id="4" creationId="{AC7B7EBD-A074-CCDD-8D97-FFB262AD9FBB}"/>
          </ac:spMkLst>
        </pc:spChg>
        <pc:spChg chg="del mod">
          <ac:chgData name="Surbhi Gupta" userId="4cd92b39-496c-4ea1-b8de-864f8b027b89" providerId="ADAL" clId="{7C5A8DAD-E5B3-4558-B365-353217BA9AB3}" dt="2022-05-31T10:40:55.956" v="363" actId="478"/>
          <ac:spMkLst>
            <pc:docMk/>
            <pc:sldMk cId="1247101359" sldId="2145707276"/>
            <ac:spMk id="5" creationId="{4BEE597E-27B7-B8B8-5BE5-06D59B4D2FCE}"/>
          </ac:spMkLst>
        </pc:spChg>
        <pc:spChg chg="add del mod">
          <ac:chgData name="Surbhi Gupta" userId="4cd92b39-496c-4ea1-b8de-864f8b027b89" providerId="ADAL" clId="{7C5A8DAD-E5B3-4558-B365-353217BA9AB3}" dt="2022-05-31T10:40:57.286" v="364" actId="478"/>
          <ac:spMkLst>
            <pc:docMk/>
            <pc:sldMk cId="1247101359" sldId="2145707276"/>
            <ac:spMk id="7" creationId="{85E4A98B-11EF-4299-B458-80CC362B78E2}"/>
          </ac:spMkLst>
        </pc:spChg>
        <pc:spChg chg="mod">
          <ac:chgData name="Surbhi Gupta" userId="4cd92b39-496c-4ea1-b8de-864f8b027b89" providerId="ADAL" clId="{7C5A8DAD-E5B3-4558-B365-353217BA9AB3}" dt="2022-05-31T08:02:31.976" v="59" actId="1076"/>
          <ac:spMkLst>
            <pc:docMk/>
            <pc:sldMk cId="1247101359" sldId="2145707276"/>
            <ac:spMk id="13" creationId="{8C27AAF9-B019-4867-8FA2-F8A8405DC2B0}"/>
          </ac:spMkLst>
        </pc:spChg>
        <pc:spChg chg="mod">
          <ac:chgData name="Surbhi Gupta" userId="4cd92b39-496c-4ea1-b8de-864f8b027b89" providerId="ADAL" clId="{7C5A8DAD-E5B3-4558-B365-353217BA9AB3}" dt="2022-05-31T08:08:34.954" v="146" actId="1076"/>
          <ac:spMkLst>
            <pc:docMk/>
            <pc:sldMk cId="1247101359" sldId="2145707276"/>
            <ac:spMk id="23" creationId="{A2450CC2-0D85-43EC-8DA3-595A6ED0E98F}"/>
          </ac:spMkLst>
        </pc:spChg>
        <pc:spChg chg="del mod">
          <ac:chgData name="Surbhi Gupta" userId="4cd92b39-496c-4ea1-b8de-864f8b027b89" providerId="ADAL" clId="{7C5A8DAD-E5B3-4558-B365-353217BA9AB3}" dt="2022-05-31T07:33:30.517" v="20" actId="478"/>
          <ac:spMkLst>
            <pc:docMk/>
            <pc:sldMk cId="1247101359" sldId="2145707276"/>
            <ac:spMk id="33" creationId="{94DB5CBE-95AD-4FC6-8C7B-739B6EB97627}"/>
          </ac:spMkLst>
        </pc:spChg>
        <pc:spChg chg="add mod ord">
          <ac:chgData name="Surbhi Gupta" userId="4cd92b39-496c-4ea1-b8de-864f8b027b89" providerId="ADAL" clId="{7C5A8DAD-E5B3-4558-B365-353217BA9AB3}" dt="2022-05-31T08:08:39.189" v="148" actId="403"/>
          <ac:spMkLst>
            <pc:docMk/>
            <pc:sldMk cId="1247101359" sldId="2145707276"/>
            <ac:spMk id="34" creationId="{4F251949-A15F-3CD9-D873-FEAC3DF6EF4A}"/>
          </ac:spMkLst>
        </pc:spChg>
        <pc:spChg chg="del">
          <ac:chgData name="Surbhi Gupta" userId="4cd92b39-496c-4ea1-b8de-864f8b027b89" providerId="ADAL" clId="{7C5A8DAD-E5B3-4558-B365-353217BA9AB3}" dt="2022-05-31T07:33:27.770" v="18" actId="478"/>
          <ac:spMkLst>
            <pc:docMk/>
            <pc:sldMk cId="1247101359" sldId="2145707276"/>
            <ac:spMk id="36" creationId="{042B4662-4D2E-67B8-FC87-40DF3A293DDE}"/>
          </ac:spMkLst>
        </pc:spChg>
        <pc:spChg chg="add del mod ord">
          <ac:chgData name="Surbhi Gupta" userId="4cd92b39-496c-4ea1-b8de-864f8b027b89" providerId="ADAL" clId="{7C5A8DAD-E5B3-4558-B365-353217BA9AB3}" dt="2022-05-31T08:06:46.813" v="119" actId="478"/>
          <ac:spMkLst>
            <pc:docMk/>
            <pc:sldMk cId="1247101359" sldId="2145707276"/>
            <ac:spMk id="37" creationId="{A21F905E-BD7F-E6F7-D5BA-7F9E87FF7440}"/>
          </ac:spMkLst>
        </pc:spChg>
        <pc:spChg chg="del">
          <ac:chgData name="Surbhi Gupta" userId="4cd92b39-496c-4ea1-b8de-864f8b027b89" providerId="ADAL" clId="{7C5A8DAD-E5B3-4558-B365-353217BA9AB3}" dt="2022-05-31T07:33:32.585" v="21" actId="478"/>
          <ac:spMkLst>
            <pc:docMk/>
            <pc:sldMk cId="1247101359" sldId="2145707276"/>
            <ac:spMk id="39" creationId="{88507CB0-14BD-F9C6-3E87-627240967300}"/>
          </ac:spMkLst>
        </pc:spChg>
        <pc:spChg chg="mod">
          <ac:chgData name="Surbhi Gupta" userId="4cd92b39-496c-4ea1-b8de-864f8b027b89" providerId="ADAL" clId="{7C5A8DAD-E5B3-4558-B365-353217BA9AB3}" dt="2022-05-31T15:05:36.803" v="375" actId="1076"/>
          <ac:spMkLst>
            <pc:docMk/>
            <pc:sldMk cId="1247101359" sldId="2145707276"/>
            <ac:spMk id="40" creationId="{B7C19D74-2CF1-3DAE-826F-C06A033F58FB}"/>
          </ac:spMkLst>
        </pc:spChg>
        <pc:spChg chg="add mod">
          <ac:chgData name="Surbhi Gupta" userId="4cd92b39-496c-4ea1-b8de-864f8b027b89" providerId="ADAL" clId="{7C5A8DAD-E5B3-4558-B365-353217BA9AB3}" dt="2022-05-31T11:37:45.762" v="374" actId="1076"/>
          <ac:spMkLst>
            <pc:docMk/>
            <pc:sldMk cId="1247101359" sldId="2145707276"/>
            <ac:spMk id="41" creationId="{1A35E1AC-C6DC-264F-4EA5-BE5FCABA3F04}"/>
          </ac:spMkLst>
        </pc:spChg>
        <pc:spChg chg="add del mod">
          <ac:chgData name="Surbhi Gupta" userId="4cd92b39-496c-4ea1-b8de-864f8b027b89" providerId="ADAL" clId="{7C5A8DAD-E5B3-4558-B365-353217BA9AB3}" dt="2022-05-31T08:15:55.323" v="169" actId="478"/>
          <ac:spMkLst>
            <pc:docMk/>
            <pc:sldMk cId="1247101359" sldId="2145707276"/>
            <ac:spMk id="42" creationId="{90C1229B-1AD7-0C81-65A2-08F06917943A}"/>
          </ac:spMkLst>
        </pc:spChg>
        <pc:spChg chg="del">
          <ac:chgData name="Surbhi Gupta" userId="4cd92b39-496c-4ea1-b8de-864f8b027b89" providerId="ADAL" clId="{7C5A8DAD-E5B3-4558-B365-353217BA9AB3}" dt="2022-05-31T07:33:24.487" v="16" actId="478"/>
          <ac:spMkLst>
            <pc:docMk/>
            <pc:sldMk cId="1247101359" sldId="2145707276"/>
            <ac:spMk id="50" creationId="{3886C967-42FA-4EF8-9DEA-4AF24ECC189E}"/>
          </ac:spMkLst>
        </pc:spChg>
        <pc:spChg chg="del">
          <ac:chgData name="Surbhi Gupta" userId="4cd92b39-496c-4ea1-b8de-864f8b027b89" providerId="ADAL" clId="{7C5A8DAD-E5B3-4558-B365-353217BA9AB3}" dt="2022-05-31T07:34:33.176" v="29" actId="478"/>
          <ac:spMkLst>
            <pc:docMk/>
            <pc:sldMk cId="1247101359" sldId="2145707276"/>
            <ac:spMk id="51" creationId="{35747CCF-4467-42A0-935E-53C882AC012E}"/>
          </ac:spMkLst>
        </pc:spChg>
        <pc:spChg chg="mod ord">
          <ac:chgData name="Surbhi Gupta" userId="4cd92b39-496c-4ea1-b8de-864f8b027b89" providerId="ADAL" clId="{7C5A8DAD-E5B3-4558-B365-353217BA9AB3}" dt="2022-05-31T07:35:39.969" v="48" actId="14100"/>
          <ac:spMkLst>
            <pc:docMk/>
            <pc:sldMk cId="1247101359" sldId="2145707276"/>
            <ac:spMk id="55" creationId="{7B608F18-EC54-9316-9719-BB5C11330858}"/>
          </ac:spMkLst>
        </pc:spChg>
        <pc:spChg chg="mod ord">
          <ac:chgData name="Surbhi Gupta" userId="4cd92b39-496c-4ea1-b8de-864f8b027b89" providerId="ADAL" clId="{7C5A8DAD-E5B3-4558-B365-353217BA9AB3}" dt="2022-05-31T08:08:28.714" v="144" actId="6549"/>
          <ac:spMkLst>
            <pc:docMk/>
            <pc:sldMk cId="1247101359" sldId="2145707276"/>
            <ac:spMk id="65" creationId="{20B00786-2330-4F60-AEFD-545A4DAE0F4D}"/>
          </ac:spMkLst>
        </pc:spChg>
        <pc:spChg chg="del mod">
          <ac:chgData name="Surbhi Gupta" userId="4cd92b39-496c-4ea1-b8de-864f8b027b89" providerId="ADAL" clId="{7C5A8DAD-E5B3-4558-B365-353217BA9AB3}" dt="2022-05-31T10:41:00.447" v="366" actId="478"/>
          <ac:spMkLst>
            <pc:docMk/>
            <pc:sldMk cId="1247101359" sldId="2145707276"/>
            <ac:spMk id="73" creationId="{1F207C2B-FC32-45FD-8665-FEC0532C2A3E}"/>
          </ac:spMkLst>
        </pc:spChg>
        <pc:graphicFrameChg chg="add del mod">
          <ac:chgData name="Surbhi Gupta" userId="4cd92b39-496c-4ea1-b8de-864f8b027b89" providerId="ADAL" clId="{7C5A8DAD-E5B3-4558-B365-353217BA9AB3}" dt="2022-05-31T08:19:53.466" v="225" actId="478"/>
          <ac:graphicFrameMkLst>
            <pc:docMk/>
            <pc:sldMk cId="1247101359" sldId="2145707276"/>
            <ac:graphicFrameMk id="22" creationId="{B7AD8CC4-E477-4E5B-8CC8-858E08B1E0B0}"/>
          </ac:graphicFrameMkLst>
        </pc:graphicFrameChg>
        <pc:picChg chg="del mod ord">
          <ac:chgData name="Surbhi Gupta" userId="4cd92b39-496c-4ea1-b8de-864f8b027b89" providerId="ADAL" clId="{7C5A8DAD-E5B3-4558-B365-353217BA9AB3}" dt="2022-05-31T10:40:58.181" v="365" actId="478"/>
          <ac:picMkLst>
            <pc:docMk/>
            <pc:sldMk cId="1247101359" sldId="2145707276"/>
            <ac:picMk id="8" creationId="{C3B63E41-BA1A-EF17-1CD2-FF3B8E2A7CB9}"/>
          </ac:picMkLst>
        </pc:picChg>
        <pc:picChg chg="del">
          <ac:chgData name="Surbhi Gupta" userId="4cd92b39-496c-4ea1-b8de-864f8b027b89" providerId="ADAL" clId="{7C5A8DAD-E5B3-4558-B365-353217BA9AB3}" dt="2022-05-31T07:33:25.927" v="17" actId="478"/>
          <ac:picMkLst>
            <pc:docMk/>
            <pc:sldMk cId="1247101359" sldId="2145707276"/>
            <ac:picMk id="14" creationId="{2B7F012D-938C-123A-EFA3-CFEB7962096B}"/>
          </ac:picMkLst>
        </pc:picChg>
        <pc:picChg chg="add mod">
          <ac:chgData name="Surbhi Gupta" userId="4cd92b39-496c-4ea1-b8de-864f8b027b89" providerId="ADAL" clId="{7C5A8DAD-E5B3-4558-B365-353217BA9AB3}" dt="2022-05-31T11:37:39.608" v="373" actId="1076"/>
          <ac:picMkLst>
            <pc:docMk/>
            <pc:sldMk cId="1247101359" sldId="2145707276"/>
            <ac:picMk id="20" creationId="{675B8911-2F60-1DCC-BB87-0C24441688CA}"/>
          </ac:picMkLst>
        </pc:picChg>
        <pc:picChg chg="mod">
          <ac:chgData name="Surbhi Gupta" userId="4cd92b39-496c-4ea1-b8de-864f8b027b89" providerId="ADAL" clId="{7C5A8DAD-E5B3-4558-B365-353217BA9AB3}" dt="2022-05-31T15:05:38.046" v="376" actId="1076"/>
          <ac:picMkLst>
            <pc:docMk/>
            <pc:sldMk cId="1247101359" sldId="2145707276"/>
            <ac:picMk id="1026" creationId="{C26C22D5-4AAB-461E-7E4F-994DACEA2372}"/>
          </ac:picMkLst>
        </pc:picChg>
      </pc:sldChg>
      <pc:sldChg chg="add del">
        <pc:chgData name="Surbhi Gupta" userId="4cd92b39-496c-4ea1-b8de-864f8b027b89" providerId="ADAL" clId="{7C5A8DAD-E5B3-4558-B365-353217BA9AB3}" dt="2022-05-31T10:43:24.677" v="367" actId="47"/>
        <pc:sldMkLst>
          <pc:docMk/>
          <pc:sldMk cId="2033061517" sldId="2145707283"/>
        </pc:sldMkLst>
      </pc:sldChg>
    </pc:docChg>
  </pc:docChgLst>
  <pc:docChgLst>
    <pc:chgData name="Julie Turner" userId="S::julie.turner_sympraxisconsulting.com#ext#@microsoft.onmicrosoft.com::51f00042-4c48-4111-9ee4-670ef2fc7d0e" providerId="AD" clId="Web-{A5580463-AA7F-4714-8CE5-A149309D1E32}"/>
    <pc:docChg chg="modSld">
      <pc:chgData name="Julie Turner" userId="S::julie.turner_sympraxisconsulting.com#ext#@microsoft.onmicrosoft.com::51f00042-4c48-4111-9ee4-670ef2fc7d0e" providerId="AD" clId="Web-{A5580463-AA7F-4714-8CE5-A149309D1E32}" dt="2021-06-14T18:47:34.557" v="47" actId="1076"/>
      <pc:docMkLst>
        <pc:docMk/>
      </pc:docMkLst>
      <pc:sldChg chg="delSp modSp">
        <pc:chgData name="Julie Turner" userId="S::julie.turner_sympraxisconsulting.com#ext#@microsoft.onmicrosoft.com::51f00042-4c48-4111-9ee4-670ef2fc7d0e" providerId="AD" clId="Web-{A5580463-AA7F-4714-8CE5-A149309D1E32}" dt="2021-06-14T18:45:26.162" v="3" actId="20577"/>
        <pc:sldMkLst>
          <pc:docMk/>
          <pc:sldMk cId="2877399898" sldId="1623"/>
        </pc:sldMkLst>
        <pc:spChg chg="mod">
          <ac:chgData name="Julie Turner" userId="S::julie.turner_sympraxisconsulting.com#ext#@microsoft.onmicrosoft.com::51f00042-4c48-4111-9ee4-670ef2fc7d0e" providerId="AD" clId="Web-{A5580463-AA7F-4714-8CE5-A149309D1E32}" dt="2021-06-14T18:45:26.162" v="3" actId="20577"/>
          <ac:spMkLst>
            <pc:docMk/>
            <pc:sldMk cId="2877399898" sldId="1623"/>
            <ac:spMk id="3" creationId="{CBDC9C38-872E-4048-96FE-C321FEF21EC1}"/>
          </ac:spMkLst>
        </pc:spChg>
        <pc:spChg chg="del">
          <ac:chgData name="Julie Turner" userId="S::julie.turner_sympraxisconsulting.com#ext#@microsoft.onmicrosoft.com::51f00042-4c48-4111-9ee4-670ef2fc7d0e" providerId="AD" clId="Web-{A5580463-AA7F-4714-8CE5-A149309D1E32}" dt="2021-06-14T18:45:00.083" v="0"/>
          <ac:spMkLst>
            <pc:docMk/>
            <pc:sldMk cId="2877399898" sldId="1623"/>
            <ac:spMk id="20" creationId="{32D5CBB7-6C57-4F53-9552-6518CCAF2F31}"/>
          </ac:spMkLst>
        </pc:spChg>
      </pc:sldChg>
      <pc:sldChg chg="modSp">
        <pc:chgData name="Julie Turner" userId="S::julie.turner_sympraxisconsulting.com#ext#@microsoft.onmicrosoft.com::51f00042-4c48-4111-9ee4-670ef2fc7d0e" providerId="AD" clId="Web-{A5580463-AA7F-4714-8CE5-A149309D1E32}" dt="2021-06-14T18:45:53.429" v="23" actId="20577"/>
        <pc:sldMkLst>
          <pc:docMk/>
          <pc:sldMk cId="10702720" sldId="2079"/>
        </pc:sldMkLst>
        <pc:spChg chg="mod">
          <ac:chgData name="Julie Turner" userId="S::julie.turner_sympraxisconsulting.com#ext#@microsoft.onmicrosoft.com::51f00042-4c48-4111-9ee4-670ef2fc7d0e" providerId="AD" clId="Web-{A5580463-AA7F-4714-8CE5-A149309D1E32}" dt="2021-06-14T18:45:53.429" v="23" actId="20577"/>
          <ac:spMkLst>
            <pc:docMk/>
            <pc:sldMk cId="10702720" sldId="2079"/>
            <ac:spMk id="8" creationId="{00000000-0000-0000-0000-000000000000}"/>
          </ac:spMkLst>
        </pc:spChg>
      </pc:sldChg>
      <pc:sldChg chg="addSp modSp">
        <pc:chgData name="Julie Turner" userId="S::julie.turner_sympraxisconsulting.com#ext#@microsoft.onmicrosoft.com::51f00042-4c48-4111-9ee4-670ef2fc7d0e" providerId="AD" clId="Web-{A5580463-AA7F-4714-8CE5-A149309D1E32}" dt="2021-06-14T18:47:34.557" v="47" actId="1076"/>
        <pc:sldMkLst>
          <pc:docMk/>
          <pc:sldMk cId="778883926" sldId="2076136264"/>
        </pc:sldMkLst>
        <pc:spChg chg="mod">
          <ac:chgData name="Julie Turner" userId="S::julie.turner_sympraxisconsulting.com#ext#@microsoft.onmicrosoft.com::51f00042-4c48-4111-9ee4-670ef2fc7d0e" providerId="AD" clId="Web-{A5580463-AA7F-4714-8CE5-A149309D1E32}" dt="2021-06-14T18:46:08.257" v="43" actId="2057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Julie Turner" userId="S::julie.turner_sympraxisconsulting.com#ext#@microsoft.onmicrosoft.com::51f00042-4c48-4111-9ee4-670ef2fc7d0e" providerId="AD" clId="Web-{A5580463-AA7F-4714-8CE5-A149309D1E32}" dt="2021-06-14T18:47:34.557" v="47" actId="1076"/>
          <ac:picMkLst>
            <pc:docMk/>
            <pc:sldMk cId="778883926" sldId="2076136264"/>
            <ac:picMk id="8" creationId="{9A696621-E50D-43E9-9F95-8D14FB2D5191}"/>
          </ac:picMkLst>
        </pc:picChg>
      </pc:sldChg>
    </pc:docChg>
  </pc:docChgLst>
  <pc:docChgLst>
    <pc:chgData name="David Warner" userId="S::davidwarner@microsoft.com::51ffa14d-fdfd-4571-a787-ad4b3bb92711" providerId="AD" clId="Web-{222F98BD-81DC-4A5D-A757-6C4DFBFC8E7D}"/>
    <pc:docChg chg="modSld">
      <pc:chgData name="David Warner" userId="S::davidwarner@microsoft.com::51ffa14d-fdfd-4571-a787-ad4b3bb92711" providerId="AD" clId="Web-{222F98BD-81DC-4A5D-A757-6C4DFBFC8E7D}" dt="2022-05-16T15:20:36.991" v="37" actId="20577"/>
      <pc:docMkLst>
        <pc:docMk/>
      </pc:docMkLst>
      <pc:sldChg chg="addSp delSp modSp">
        <pc:chgData name="David Warner" userId="S::davidwarner@microsoft.com::51ffa14d-fdfd-4571-a787-ad4b3bb92711" providerId="AD" clId="Web-{222F98BD-81DC-4A5D-A757-6C4DFBFC8E7D}" dt="2022-05-16T15:20:36.991" v="37" actId="20577"/>
        <pc:sldMkLst>
          <pc:docMk/>
          <pc:sldMk cId="1812315545" sldId="2134805597"/>
        </pc:sldMkLst>
        <pc:spChg chg="del mod">
          <ac:chgData name="David Warner" userId="S::davidwarner@microsoft.com::51ffa14d-fdfd-4571-a787-ad4b3bb92711" providerId="AD" clId="Web-{222F98BD-81DC-4A5D-A757-6C4DFBFC8E7D}" dt="2022-05-16T15:20:29.913" v="31"/>
          <ac:spMkLst>
            <pc:docMk/>
            <pc:sldMk cId="1812315545" sldId="2134805597"/>
            <ac:spMk id="9" creationId="{C25F72F6-B0E3-BB39-FCD1-4F8C513E133B}"/>
          </ac:spMkLst>
        </pc:spChg>
        <pc:spChg chg="mod">
          <ac:chgData name="David Warner" userId="S::davidwarner@microsoft.com::51ffa14d-fdfd-4571-a787-ad4b3bb92711" providerId="AD" clId="Web-{222F98BD-81DC-4A5D-A757-6C4DFBFC8E7D}" dt="2022-05-16T15:20:36.991" v="37" actId="20577"/>
          <ac:spMkLst>
            <pc:docMk/>
            <pc:sldMk cId="1812315545" sldId="2134805597"/>
            <ac:spMk id="10" creationId="{16E1CB8C-122B-4C5A-8724-D74AEC2B5DEC}"/>
          </ac:spMkLst>
        </pc:spChg>
        <pc:picChg chg="add mod modCrop">
          <ac:chgData name="David Warner" userId="S::davidwarner@microsoft.com::51ffa14d-fdfd-4571-a787-ad4b3bb92711" providerId="AD" clId="Web-{222F98BD-81DC-4A5D-A757-6C4DFBFC8E7D}" dt="2022-05-16T15:19:31.223" v="11"/>
          <ac:picMkLst>
            <pc:docMk/>
            <pc:sldMk cId="1812315545" sldId="2134805597"/>
            <ac:picMk id="2" creationId="{FC60F5A1-39AF-6BC5-71E3-8175A500900B}"/>
          </ac:picMkLst>
        </pc:picChg>
        <pc:picChg chg="del">
          <ac:chgData name="David Warner" userId="S::davidwarner@microsoft.com::51ffa14d-fdfd-4571-a787-ad4b3bb92711" providerId="AD" clId="Web-{222F98BD-81DC-4A5D-A757-6C4DFBFC8E7D}" dt="2022-05-16T15:19:10.457" v="6"/>
          <ac:picMkLst>
            <pc:docMk/>
            <pc:sldMk cId="1812315545" sldId="2134805597"/>
            <ac:picMk id="4" creationId="{0B1EC3C8-F369-8AC9-D832-AC567D8C647B}"/>
          </ac:picMkLst>
        </pc:picChg>
      </pc:sldChg>
    </pc:docChg>
  </pc:docChgLst>
  <pc:docChgLst>
    <pc:chgData name="Wajeed Shaikh" userId="943a82b8-fdb9-4dbf-aa6c-31e37bb9aed6" providerId="ADAL" clId="{F5F9E648-DD35-4AE7-BF88-3F0E7F574409}"/>
    <pc:docChg chg="undo custSel modSld">
      <pc:chgData name="Wajeed Shaikh" userId="943a82b8-fdb9-4dbf-aa6c-31e37bb9aed6" providerId="ADAL" clId="{F5F9E648-DD35-4AE7-BF88-3F0E7F574409}" dt="2022-05-31T11:23:44.401" v="942" actId="6549"/>
      <pc:docMkLst>
        <pc:docMk/>
      </pc:docMkLst>
      <pc:sldChg chg="addSp modSp mod modNotesTx">
        <pc:chgData name="Wajeed Shaikh" userId="943a82b8-fdb9-4dbf-aa6c-31e37bb9aed6" providerId="ADAL" clId="{F5F9E648-DD35-4AE7-BF88-3F0E7F574409}" dt="2022-05-31T11:23:44.401" v="942" actId="6549"/>
        <pc:sldMkLst>
          <pc:docMk/>
          <pc:sldMk cId="1247101359" sldId="2145707276"/>
        </pc:sldMkLst>
        <pc:spChg chg="add mod">
          <ac:chgData name="Wajeed Shaikh" userId="943a82b8-fdb9-4dbf-aa6c-31e37bb9aed6" providerId="ADAL" clId="{F5F9E648-DD35-4AE7-BF88-3F0E7F574409}" dt="2022-05-31T11:15:26.406" v="517" actId="6549"/>
          <ac:spMkLst>
            <pc:docMk/>
            <pc:sldMk cId="1247101359" sldId="2145707276"/>
            <ac:spMk id="40" creationId="{B7C19D74-2CF1-3DAE-826F-C06A033F58FB}"/>
          </ac:spMkLst>
        </pc:spChg>
        <pc:picChg chg="add mod">
          <ac:chgData name="Wajeed Shaikh" userId="943a82b8-fdb9-4dbf-aa6c-31e37bb9aed6" providerId="ADAL" clId="{F5F9E648-DD35-4AE7-BF88-3F0E7F574409}" dt="2022-05-31T11:14:37.399" v="493" actId="1076"/>
          <ac:picMkLst>
            <pc:docMk/>
            <pc:sldMk cId="1247101359" sldId="2145707276"/>
            <ac:picMk id="1026" creationId="{C26C22D5-4AAB-461E-7E4F-994DACEA2372}"/>
          </ac:picMkLst>
        </pc:picChg>
      </pc:sldChg>
    </pc:docChg>
  </pc:docChgLst>
  <pc:docChgLst>
    <pc:chgData name="David Warner" userId="S::davidwarner@microsoft.com::51ffa14d-fdfd-4571-a787-ad4b3bb92711" providerId="AD" clId="Web-{FA8B249A-0883-4CD1-97B8-FC810F97BFE5}"/>
    <pc:docChg chg="modSld">
      <pc:chgData name="David Warner" userId="S::davidwarner@microsoft.com::51ffa14d-fdfd-4571-a787-ad4b3bb92711" providerId="AD" clId="Web-{FA8B249A-0883-4CD1-97B8-FC810F97BFE5}" dt="2022-03-22T14:31:39.316" v="1" actId="20577"/>
      <pc:docMkLst>
        <pc:docMk/>
      </pc:docMkLst>
      <pc:sldChg chg="modSp">
        <pc:chgData name="David Warner" userId="S::davidwarner@microsoft.com::51ffa14d-fdfd-4571-a787-ad4b3bb92711" providerId="AD" clId="Web-{FA8B249A-0883-4CD1-97B8-FC810F97BFE5}" dt="2022-03-22T14:31:39.316" v="1" actId="20577"/>
        <pc:sldMkLst>
          <pc:docMk/>
          <pc:sldMk cId="1812315545" sldId="2134805597"/>
        </pc:sldMkLst>
        <pc:spChg chg="mod">
          <ac:chgData name="David Warner" userId="S::davidwarner@microsoft.com::51ffa14d-fdfd-4571-a787-ad4b3bb92711" providerId="AD" clId="Web-{FA8B249A-0883-4CD1-97B8-FC810F97BFE5}" dt="2022-03-22T14:31:39.316" v="1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Brian Jackett" userId="e2c557f4-fffa-4012-a1e1-e15087bfdbac" providerId="ADAL" clId="{50C41B64-7A67-4294-96B1-AC4D60029AD4}"/>
    <pc:docChg chg="undo redo custSel modSld">
      <pc:chgData name="Brian Jackett" userId="e2c557f4-fffa-4012-a1e1-e15087bfdbac" providerId="ADAL" clId="{50C41B64-7A67-4294-96B1-AC4D60029AD4}" dt="2022-03-08T15:21:27.604" v="406"/>
      <pc:docMkLst>
        <pc:docMk/>
      </pc:docMkLst>
      <pc:sldChg chg="modSp">
        <pc:chgData name="Brian Jackett" userId="e2c557f4-fffa-4012-a1e1-e15087bfdbac" providerId="ADAL" clId="{50C41B64-7A67-4294-96B1-AC4D60029AD4}" dt="2022-03-03T15:31:43.515" v="143" actId="20577"/>
        <pc:sldMkLst>
          <pc:docMk/>
          <pc:sldMk cId="287163252" sldId="1567"/>
        </pc:sldMkLst>
        <pc:spChg chg="mod">
          <ac:chgData name="Brian Jackett" userId="e2c557f4-fffa-4012-a1e1-e15087bfdbac" providerId="ADAL" clId="{50C41B64-7A67-4294-96B1-AC4D60029AD4}" dt="2022-03-03T15:31:43.515" v="143" actId="20577"/>
          <ac:spMkLst>
            <pc:docMk/>
            <pc:sldMk cId="287163252" sldId="1567"/>
            <ac:spMk id="5" creationId="{9B6ECC88-D921-48D6-BA85-F52F354F9C35}"/>
          </ac:spMkLst>
        </pc:spChg>
      </pc:sldChg>
      <pc:sldChg chg="addSp delSp modSp mod">
        <pc:chgData name="Brian Jackett" userId="e2c557f4-fffa-4012-a1e1-e15087bfdbac" providerId="ADAL" clId="{50C41B64-7A67-4294-96B1-AC4D60029AD4}" dt="2022-03-08T15:06:12.510" v="398" actId="20577"/>
        <pc:sldMkLst>
          <pc:docMk/>
          <pc:sldMk cId="10702720" sldId="2079"/>
        </pc:sldMkLst>
        <pc:spChg chg="del mod">
          <ac:chgData name="Brian Jackett" userId="e2c557f4-fffa-4012-a1e1-e15087bfdbac" providerId="ADAL" clId="{50C41B64-7A67-4294-96B1-AC4D60029AD4}" dt="2022-03-03T15:45:16.187" v="360" actId="478"/>
          <ac:spMkLst>
            <pc:docMk/>
            <pc:sldMk cId="10702720" sldId="2079"/>
            <ac:spMk id="2" creationId="{507CD8FB-DCB1-40D4-AFF8-EE3F7E31F201}"/>
          </ac:spMkLst>
        </pc:spChg>
        <pc:spChg chg="mod">
          <ac:chgData name="Brian Jackett" userId="e2c557f4-fffa-4012-a1e1-e15087bfdbac" providerId="ADAL" clId="{50C41B64-7A67-4294-96B1-AC4D60029AD4}" dt="2022-03-08T15:06:12.510" v="398" actId="20577"/>
          <ac:spMkLst>
            <pc:docMk/>
            <pc:sldMk cId="10702720" sldId="2079"/>
            <ac:spMk id="8" creationId="{00000000-0000-0000-0000-000000000000}"/>
          </ac:spMkLst>
        </pc:spChg>
        <pc:spChg chg="add del">
          <ac:chgData name="Brian Jackett" userId="e2c557f4-fffa-4012-a1e1-e15087bfdbac" providerId="ADAL" clId="{50C41B64-7A67-4294-96B1-AC4D60029AD4}" dt="2022-03-03T15:39:53.378" v="258"/>
          <ac:spMkLst>
            <pc:docMk/>
            <pc:sldMk cId="10702720" sldId="2079"/>
            <ac:spMk id="10" creationId="{C3524207-234B-42EA-BEAE-60FCBE3033E6}"/>
          </ac:spMkLst>
        </pc:spChg>
        <pc:picChg chg="del">
          <ac:chgData name="Brian Jackett" userId="e2c557f4-fffa-4012-a1e1-e15087bfdbac" providerId="ADAL" clId="{50C41B64-7A67-4294-96B1-AC4D60029AD4}" dt="2022-03-03T15:29:31.619" v="1" actId="478"/>
          <ac:picMkLst>
            <pc:docMk/>
            <pc:sldMk cId="10702720" sldId="2079"/>
            <ac:picMk id="6" creationId="{B55FB63F-6328-4215-9F16-2CE11F82DCF3}"/>
          </ac:picMkLst>
        </pc:picChg>
        <pc:picChg chg="add mod">
          <ac:chgData name="Brian Jackett" userId="e2c557f4-fffa-4012-a1e1-e15087bfdbac" providerId="ADAL" clId="{50C41B64-7A67-4294-96B1-AC4D60029AD4}" dt="2022-03-03T15:40:21.733" v="284" actId="1076"/>
          <ac:picMkLst>
            <pc:docMk/>
            <pc:sldMk cId="10702720" sldId="2079"/>
            <ac:picMk id="9" creationId="{22C4792A-984F-4D65-93BA-81DC6783840A}"/>
          </ac:picMkLst>
        </pc:picChg>
        <pc:picChg chg="del">
          <ac:chgData name="Brian Jackett" userId="e2c557f4-fffa-4012-a1e1-e15087bfdbac" providerId="ADAL" clId="{50C41B64-7A67-4294-96B1-AC4D60029AD4}" dt="2022-03-03T15:29:32.167" v="2" actId="478"/>
          <ac:picMkLst>
            <pc:docMk/>
            <pc:sldMk cId="10702720" sldId="2079"/>
            <ac:picMk id="12" creationId="{07EAC4AA-F81B-4A5D-80F7-2753860C8E38}"/>
          </ac:picMkLst>
        </pc:picChg>
        <pc:picChg chg="add mod">
          <ac:chgData name="Brian Jackett" userId="e2c557f4-fffa-4012-a1e1-e15087bfdbac" providerId="ADAL" clId="{50C41B64-7A67-4294-96B1-AC4D60029AD4}" dt="2022-03-03T15:40:25.827" v="285" actId="1076"/>
          <ac:picMkLst>
            <pc:docMk/>
            <pc:sldMk cId="10702720" sldId="2079"/>
            <ac:picMk id="13" creationId="{034B4425-0C42-45DE-BAD4-B2B8A965CF66}"/>
          </ac:picMkLst>
        </pc:picChg>
        <pc:picChg chg="del">
          <ac:chgData name="Brian Jackett" userId="e2c557f4-fffa-4012-a1e1-e15087bfdbac" providerId="ADAL" clId="{50C41B64-7A67-4294-96B1-AC4D60029AD4}" dt="2022-03-03T15:29:30.828" v="0" actId="478"/>
          <ac:picMkLst>
            <pc:docMk/>
            <pc:sldMk cId="10702720" sldId="2079"/>
            <ac:picMk id="15" creationId="{868AE693-A79F-4DB3-9856-E6FFC28B49E3}"/>
          </ac:picMkLst>
        </pc:picChg>
        <pc:picChg chg="add mod">
          <ac:chgData name="Brian Jackett" userId="e2c557f4-fffa-4012-a1e1-e15087bfdbac" providerId="ADAL" clId="{50C41B64-7A67-4294-96B1-AC4D60029AD4}" dt="2022-03-03T15:45:06.172" v="359" actId="1076"/>
          <ac:picMkLst>
            <pc:docMk/>
            <pc:sldMk cId="10702720" sldId="2079"/>
            <ac:picMk id="16" creationId="{866FBE77-D65A-4C20-85A3-1F823BA2175E}"/>
          </ac:picMkLst>
        </pc:picChg>
        <pc:picChg chg="mod">
          <ac:chgData name="Brian Jackett" userId="e2c557f4-fffa-4012-a1e1-e15087bfdbac" providerId="ADAL" clId="{50C41B64-7A67-4294-96B1-AC4D60029AD4}" dt="2022-03-03T15:45:01.612" v="358" actId="1076"/>
          <ac:picMkLst>
            <pc:docMk/>
            <pc:sldMk cId="10702720" sldId="2079"/>
            <ac:picMk id="2052" creationId="{11CF9187-81B4-4186-B976-5D6E9E571406}"/>
          </ac:picMkLst>
        </pc:picChg>
      </pc:sldChg>
      <pc:sldChg chg="addSp delSp modSp mod">
        <pc:chgData name="Brian Jackett" userId="e2c557f4-fffa-4012-a1e1-e15087bfdbac" providerId="ADAL" clId="{50C41B64-7A67-4294-96B1-AC4D60029AD4}" dt="2022-03-08T15:06:19.723" v="405" actId="20577"/>
        <pc:sldMkLst>
          <pc:docMk/>
          <pc:sldMk cId="778883926" sldId="2076136264"/>
        </pc:sldMkLst>
        <pc:spChg chg="del mod">
          <ac:chgData name="Brian Jackett" userId="e2c557f4-fffa-4012-a1e1-e15087bfdbac" providerId="ADAL" clId="{50C41B64-7A67-4294-96B1-AC4D60029AD4}" dt="2022-03-03T15:41:45.704" v="357" actId="478"/>
          <ac:spMkLst>
            <pc:docMk/>
            <pc:sldMk cId="778883926" sldId="2076136264"/>
            <ac:spMk id="8" creationId="{CC7B347C-F8B5-48FE-B353-2F3273C57A03}"/>
          </ac:spMkLst>
        </pc:spChg>
        <pc:spChg chg="mod">
          <ac:chgData name="Brian Jackett" userId="e2c557f4-fffa-4012-a1e1-e15087bfdbac" providerId="ADAL" clId="{50C41B64-7A67-4294-96B1-AC4D60029AD4}" dt="2022-03-08T15:06:19.723" v="405" actId="20577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Brian Jackett" userId="e2c557f4-fffa-4012-a1e1-e15087bfdbac" providerId="ADAL" clId="{50C41B64-7A67-4294-96B1-AC4D60029AD4}" dt="2022-03-03T15:37:35.537" v="196" actId="478"/>
          <ac:picMkLst>
            <pc:docMk/>
            <pc:sldMk cId="778883926" sldId="2076136264"/>
            <ac:picMk id="3" creationId="{28A8BFD2-35A5-4AFE-9A59-EBFDDC74C53A}"/>
          </ac:picMkLst>
        </pc:picChg>
        <pc:picChg chg="mod">
          <ac:chgData name="Brian Jackett" userId="e2c557f4-fffa-4012-a1e1-e15087bfdbac" providerId="ADAL" clId="{50C41B64-7A67-4294-96B1-AC4D60029AD4}" dt="2022-03-08T13:14:43.543" v="390" actId="1076"/>
          <ac:picMkLst>
            <pc:docMk/>
            <pc:sldMk cId="778883926" sldId="2076136264"/>
            <ac:picMk id="5" creationId="{AD2536B2-30D0-4C5F-9346-877B39DBA287}"/>
          </ac:picMkLst>
        </pc:picChg>
        <pc:picChg chg="del">
          <ac:chgData name="Brian Jackett" userId="e2c557f4-fffa-4012-a1e1-e15087bfdbac" providerId="ADAL" clId="{50C41B64-7A67-4294-96B1-AC4D60029AD4}" dt="2022-03-03T15:37:34.985" v="195" actId="478"/>
          <ac:picMkLst>
            <pc:docMk/>
            <pc:sldMk cId="778883926" sldId="2076136264"/>
            <ac:picMk id="6" creationId="{9175C37F-0DAE-4675-AACB-900655DAD27E}"/>
          </ac:picMkLst>
        </pc:picChg>
        <pc:picChg chg="del">
          <ac:chgData name="Brian Jackett" userId="e2c557f4-fffa-4012-a1e1-e15087bfdbac" providerId="ADAL" clId="{50C41B64-7A67-4294-96B1-AC4D60029AD4}" dt="2022-03-03T15:37:33.826" v="194" actId="478"/>
          <ac:picMkLst>
            <pc:docMk/>
            <pc:sldMk cId="778883926" sldId="2076136264"/>
            <ac:picMk id="7" creationId="{C3EFB66B-54E9-47A3-8869-482EF0CAD790}"/>
          </ac:picMkLst>
        </pc:picChg>
        <pc:picChg chg="add mod">
          <ac:chgData name="Brian Jackett" userId="e2c557f4-fffa-4012-a1e1-e15087bfdbac" providerId="ADAL" clId="{50C41B64-7A67-4294-96B1-AC4D60029AD4}" dt="2022-03-03T15:41:36.974" v="355" actId="1076"/>
          <ac:picMkLst>
            <pc:docMk/>
            <pc:sldMk cId="778883926" sldId="2076136264"/>
            <ac:picMk id="9" creationId="{540F3AC4-9F91-4B73-9B52-527F15BC2133}"/>
          </ac:picMkLst>
        </pc:picChg>
        <pc:picChg chg="add mod">
          <ac:chgData name="Brian Jackett" userId="e2c557f4-fffa-4012-a1e1-e15087bfdbac" providerId="ADAL" clId="{50C41B64-7A67-4294-96B1-AC4D60029AD4}" dt="2022-03-03T15:41:41.602" v="356" actId="1076"/>
          <ac:picMkLst>
            <pc:docMk/>
            <pc:sldMk cId="778883926" sldId="2076136264"/>
            <ac:picMk id="11" creationId="{124FDADC-33F0-47C5-8EC7-885A3AC2F4C8}"/>
          </ac:picMkLst>
        </pc:picChg>
        <pc:picChg chg="add mod">
          <ac:chgData name="Brian Jackett" userId="e2c557f4-fffa-4012-a1e1-e15087bfdbac" providerId="ADAL" clId="{50C41B64-7A67-4294-96B1-AC4D60029AD4}" dt="2022-03-08T13:14:47.201" v="391" actId="1076"/>
          <ac:picMkLst>
            <pc:docMk/>
            <pc:sldMk cId="778883926" sldId="2076136264"/>
            <ac:picMk id="13" creationId="{E8C685D5-23F2-47FE-8875-D6A4CF0E320B}"/>
          </ac:picMkLst>
        </pc:picChg>
      </pc:sldChg>
      <pc:sldChg chg="modSp mod">
        <pc:chgData name="Brian Jackett" userId="e2c557f4-fffa-4012-a1e1-e15087bfdbac" providerId="ADAL" clId="{50C41B64-7A67-4294-96B1-AC4D60029AD4}" dt="2022-03-03T15:36:26.757" v="189" actId="20577"/>
        <pc:sldMkLst>
          <pc:docMk/>
          <pc:sldMk cId="1812315545" sldId="2134805597"/>
        </pc:sldMkLst>
        <pc:spChg chg="mod">
          <ac:chgData name="Brian Jackett" userId="e2c557f4-fffa-4012-a1e1-e15087bfdbac" providerId="ADAL" clId="{50C41B64-7A67-4294-96B1-AC4D60029AD4}" dt="2022-03-03T15:36:26.757" v="189" actId="20577"/>
          <ac:spMkLst>
            <pc:docMk/>
            <pc:sldMk cId="1812315545" sldId="2134805597"/>
            <ac:spMk id="4" creationId="{0C606F42-5F3C-496D-9B80-09178934A141}"/>
          </ac:spMkLst>
        </pc:spChg>
        <pc:spChg chg="mod">
          <ac:chgData name="Brian Jackett" userId="e2c557f4-fffa-4012-a1e1-e15087bfdbac" providerId="ADAL" clId="{50C41B64-7A67-4294-96B1-AC4D60029AD4}" dt="2022-03-03T15:36:20.272" v="176" actId="6549"/>
          <ac:spMkLst>
            <pc:docMk/>
            <pc:sldMk cId="1812315545" sldId="2134805597"/>
            <ac:spMk id="10" creationId="{16E1CB8C-122B-4C5A-8724-D74AEC2B5DEC}"/>
          </ac:spMkLst>
        </pc:spChg>
      </pc:sldChg>
      <pc:sldChg chg="addSp modSp mod modAnim">
        <pc:chgData name="Brian Jackett" userId="e2c557f4-fffa-4012-a1e1-e15087bfdbac" providerId="ADAL" clId="{50C41B64-7A67-4294-96B1-AC4D60029AD4}" dt="2022-03-03T15:35:28.885" v="175"/>
        <pc:sldMkLst>
          <pc:docMk/>
          <pc:sldMk cId="460153747" sldId="2134805598"/>
        </pc:sldMkLst>
        <pc:spChg chg="mod">
          <ac:chgData name="Brian Jackett" userId="e2c557f4-fffa-4012-a1e1-e15087bfdbac" providerId="ADAL" clId="{50C41B64-7A67-4294-96B1-AC4D60029AD4}" dt="2022-03-03T15:32:18.192" v="145" actId="20577"/>
          <ac:spMkLst>
            <pc:docMk/>
            <pc:sldMk cId="460153747" sldId="2134805598"/>
            <ac:spMk id="2" creationId="{D93BDAB2-0D8E-40FD-BE74-409F9AFD71E2}"/>
          </ac:spMkLst>
        </pc:spChg>
        <pc:picChg chg="add mod">
          <ac:chgData name="Brian Jackett" userId="e2c557f4-fffa-4012-a1e1-e15087bfdbac" providerId="ADAL" clId="{50C41B64-7A67-4294-96B1-AC4D60029AD4}" dt="2022-03-03T15:33:52.873" v="158" actId="1076"/>
          <ac:picMkLst>
            <pc:docMk/>
            <pc:sldMk cId="460153747" sldId="2134805598"/>
            <ac:picMk id="7" creationId="{14537CE0-4E3E-4AF4-A122-7C8369D2995B}"/>
          </ac:picMkLst>
        </pc:picChg>
        <pc:picChg chg="add mod">
          <ac:chgData name="Brian Jackett" userId="e2c557f4-fffa-4012-a1e1-e15087bfdbac" providerId="ADAL" clId="{50C41B64-7A67-4294-96B1-AC4D60029AD4}" dt="2022-03-03T15:34:52.364" v="168" actId="1076"/>
          <ac:picMkLst>
            <pc:docMk/>
            <pc:sldMk cId="460153747" sldId="2134805598"/>
            <ac:picMk id="12" creationId="{6E4B427C-6340-4184-8EAA-DACF34D790D6}"/>
          </ac:picMkLst>
        </pc:picChg>
        <pc:picChg chg="add mod">
          <ac:chgData name="Brian Jackett" userId="e2c557f4-fffa-4012-a1e1-e15087bfdbac" providerId="ADAL" clId="{50C41B64-7A67-4294-96B1-AC4D60029AD4}" dt="2022-03-03T15:33:19.471" v="151" actId="207"/>
          <ac:picMkLst>
            <pc:docMk/>
            <pc:sldMk cId="460153747" sldId="2134805598"/>
            <ac:picMk id="15" creationId="{90BA3DF7-4993-4159-B7DC-3A35D3A547DE}"/>
          </ac:picMkLst>
        </pc:picChg>
      </pc:sldChg>
      <pc:sldChg chg="addSp delSp modSp mod">
        <pc:chgData name="Brian Jackett" userId="e2c557f4-fffa-4012-a1e1-e15087bfdbac" providerId="ADAL" clId="{50C41B64-7A67-4294-96B1-AC4D60029AD4}" dt="2022-03-08T13:12:02.760" v="364" actId="478"/>
        <pc:sldMkLst>
          <pc:docMk/>
          <pc:sldMk cId="4046856784" sldId="2134805599"/>
        </pc:sldMkLst>
        <pc:spChg chg="del">
          <ac:chgData name="Brian Jackett" userId="e2c557f4-fffa-4012-a1e1-e15087bfdbac" providerId="ADAL" clId="{50C41B64-7A67-4294-96B1-AC4D60029AD4}" dt="2022-03-08T13:12:02.760" v="364" actId="478"/>
          <ac:spMkLst>
            <pc:docMk/>
            <pc:sldMk cId="4046856784" sldId="2134805599"/>
            <ac:spMk id="2" creationId="{F207F866-9023-4A11-8324-05A915B6394B}"/>
          </ac:spMkLst>
        </pc:spChg>
        <pc:picChg chg="del">
          <ac:chgData name="Brian Jackett" userId="e2c557f4-fffa-4012-a1e1-e15087bfdbac" providerId="ADAL" clId="{50C41B64-7A67-4294-96B1-AC4D60029AD4}" dt="2022-03-03T15:37:12.438" v="190" actId="478"/>
          <ac:picMkLst>
            <pc:docMk/>
            <pc:sldMk cId="4046856784" sldId="2134805599"/>
            <ac:picMk id="4" creationId="{887A7404-831F-4E15-AC6B-79B87724B261}"/>
          </ac:picMkLst>
        </pc:picChg>
        <pc:picChg chg="add mod">
          <ac:chgData name="Brian Jackett" userId="e2c557f4-fffa-4012-a1e1-e15087bfdbac" providerId="ADAL" clId="{50C41B64-7A67-4294-96B1-AC4D60029AD4}" dt="2022-03-08T13:11:12.851" v="363" actId="1076"/>
          <ac:picMkLst>
            <pc:docMk/>
            <pc:sldMk cId="4046856784" sldId="2134805599"/>
            <ac:picMk id="4" creationId="{DBE8AF7E-1405-461B-A439-6D892E0DFEF6}"/>
          </ac:picMkLst>
        </pc:picChg>
        <pc:picChg chg="del">
          <ac:chgData name="Brian Jackett" userId="e2c557f4-fffa-4012-a1e1-e15087bfdbac" providerId="ADAL" clId="{50C41B64-7A67-4294-96B1-AC4D60029AD4}" dt="2022-03-03T15:37:12.935" v="191" actId="478"/>
          <ac:picMkLst>
            <pc:docMk/>
            <pc:sldMk cId="4046856784" sldId="2134805599"/>
            <ac:picMk id="6" creationId="{7E9D3E08-4036-411C-8E2B-A813BA8CCD2A}"/>
          </ac:picMkLst>
        </pc:picChg>
      </pc:sldChg>
      <pc:sldChg chg="modSp mod addCm modCm">
        <pc:chgData name="Brian Jackett" userId="e2c557f4-fffa-4012-a1e1-e15087bfdbac" providerId="ADAL" clId="{50C41B64-7A67-4294-96B1-AC4D60029AD4}" dt="2022-03-08T15:21:27.604" v="406"/>
        <pc:sldMkLst>
          <pc:docMk/>
          <pc:sldMk cId="2705926738" sldId="2145707274"/>
        </pc:sldMkLst>
        <pc:spChg chg="mod">
          <ac:chgData name="Brian Jackett" userId="e2c557f4-fffa-4012-a1e1-e15087bfdbac" providerId="ADAL" clId="{50C41B64-7A67-4294-96B1-AC4D60029AD4}" dt="2022-03-08T13:12:32.455" v="365" actId="14100"/>
          <ac:spMkLst>
            <pc:docMk/>
            <pc:sldMk cId="2705926738" sldId="2145707274"/>
            <ac:spMk id="31" creationId="{07EA3C3B-BCEE-4B2B-856B-C11553D1A9C7}"/>
          </ac:spMkLst>
        </pc:spChg>
      </pc:sldChg>
    </pc:docChg>
  </pc:docChgLst>
  <pc:docChgLst>
    <pc:chgData name="Mikael Svenson" userId="965d4e6a-fd22-4d0b-8bb9-2315d7bb356c" providerId="ADAL" clId="{CCB25CE7-1742-46EC-954A-8057074610FC}"/>
    <pc:docChg chg="custSel modSld">
      <pc:chgData name="Mikael Svenson" userId="965d4e6a-fd22-4d0b-8bb9-2315d7bb356c" providerId="ADAL" clId="{CCB25CE7-1742-46EC-954A-8057074610FC}" dt="2021-01-25T15:15:07.746" v="135" actId="20577"/>
      <pc:docMkLst>
        <pc:docMk/>
      </pc:docMkLst>
      <pc:sldChg chg="delSp modSp mod">
        <pc:chgData name="Mikael Svenson" userId="965d4e6a-fd22-4d0b-8bb9-2315d7bb356c" providerId="ADAL" clId="{CCB25CE7-1742-46EC-954A-8057074610FC}" dt="2021-01-25T15:15:07.746" v="135" actId="20577"/>
        <pc:sldMkLst>
          <pc:docMk/>
          <pc:sldMk cId="2925091645" sldId="2076136308"/>
        </pc:sldMkLst>
        <pc:spChg chg="mod">
          <ac:chgData name="Mikael Svenson" userId="965d4e6a-fd22-4d0b-8bb9-2315d7bb356c" providerId="ADAL" clId="{CCB25CE7-1742-46EC-954A-8057074610FC}" dt="2021-01-25T15:15:07.746" v="135" actId="20577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965d4e6a-fd22-4d0b-8bb9-2315d7bb356c" providerId="ADAL" clId="{CCB25CE7-1742-46EC-954A-8057074610FC}" dt="2021-01-25T15:11:36.119" v="0" actId="478"/>
          <ac:spMkLst>
            <pc:docMk/>
            <pc:sldMk cId="2925091645" sldId="2076136308"/>
            <ac:spMk id="5" creationId="{77DF8B66-B6F3-4FDA-A84D-F4247D729755}"/>
          </ac:spMkLst>
        </pc:spChg>
      </pc:sldChg>
    </pc:docChg>
  </pc:docChgLst>
  <pc:docChgLst>
    <pc:chgData name="Pat Miller (SHAREPOINT)" userId="d79afbf1-018d-4d01-920d-5b95d385b445" providerId="ADAL" clId="{8F8A6329-38D0-4BD3-B2AE-701E97BBC773}"/>
    <pc:docChg chg="delSld modSld sldOrd modSection">
      <pc:chgData name="Pat Miller (SHAREPOINT)" userId="d79afbf1-018d-4d01-920d-5b95d385b445" providerId="ADAL" clId="{8F8A6329-38D0-4BD3-B2AE-701E97BBC773}" dt="2021-03-25T13:15:11.661" v="2"/>
      <pc:docMkLst>
        <pc:docMk/>
      </pc:docMkLst>
      <pc:sldChg chg="ord">
        <pc:chgData name="Pat Miller (SHAREPOINT)" userId="d79afbf1-018d-4d01-920d-5b95d385b445" providerId="ADAL" clId="{8F8A6329-38D0-4BD3-B2AE-701E97BBC773}" dt="2021-03-25T13:15:11.661" v="2"/>
        <pc:sldMkLst>
          <pc:docMk/>
          <pc:sldMk cId="2974719989" sldId="267"/>
        </pc:sldMkLst>
      </pc:sldChg>
      <pc:sldChg chg="del">
        <pc:chgData name="Pat Miller (SHAREPOINT)" userId="d79afbf1-018d-4d01-920d-5b95d385b445" providerId="ADAL" clId="{8F8A6329-38D0-4BD3-B2AE-701E97BBC773}" dt="2021-03-24T22:18:36.268" v="0" actId="47"/>
        <pc:sldMkLst>
          <pc:docMk/>
          <pc:sldMk cId="1795682602" sldId="2076136389"/>
        </pc:sldMkLst>
      </pc:sldChg>
    </pc:docChg>
  </pc:docChgLst>
  <pc:docChgLst>
    <pc:chgData name="Vesa Juvonen" userId="c7243be1-99a3-4752-ab2a-0cf698cf8236" providerId="ADAL" clId="{ECCEA630-B9E2-4D58-A8E8-CD8CC4DFF8EB}"/>
    <pc:docChg chg="undo custSel addSld delSld modSld modSection">
      <pc:chgData name="Vesa Juvonen" userId="c7243be1-99a3-4752-ab2a-0cf698cf8236" providerId="ADAL" clId="{ECCEA630-B9E2-4D58-A8E8-CD8CC4DFF8EB}" dt="2022-04-05T16:51:50.854" v="2078" actId="20577"/>
      <pc:docMkLst>
        <pc:docMk/>
      </pc:docMkLst>
      <pc:sldChg chg="addCm delCm">
        <pc:chgData name="Vesa Juvonen" userId="c7243be1-99a3-4752-ab2a-0cf698cf8236" providerId="ADAL" clId="{ECCEA630-B9E2-4D58-A8E8-CD8CC4DFF8EB}" dt="2022-04-01T11:58:44.245" v="34"/>
        <pc:sldMkLst>
          <pc:docMk/>
          <pc:sldMk cId="792834091" sldId="265"/>
        </pc:sldMkLst>
      </pc:sldChg>
      <pc:sldChg chg="modSp mod">
        <pc:chgData name="Vesa Juvonen" userId="c7243be1-99a3-4752-ab2a-0cf698cf8236" providerId="ADAL" clId="{ECCEA630-B9E2-4D58-A8E8-CD8CC4DFF8EB}" dt="2022-04-01T11:58:14.556" v="32" actId="6549"/>
        <pc:sldMkLst>
          <pc:docMk/>
          <pc:sldMk cId="2967945684" sldId="277"/>
        </pc:sldMkLst>
        <pc:spChg chg="mod">
          <ac:chgData name="Vesa Juvonen" userId="c7243be1-99a3-4752-ab2a-0cf698cf8236" providerId="ADAL" clId="{ECCEA630-B9E2-4D58-A8E8-CD8CC4DFF8EB}" dt="2022-04-01T11:58:14.556" v="32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ECCEA630-B9E2-4D58-A8E8-CD8CC4DFF8EB}" dt="2022-04-05T16:51:50.854" v="2078" actId="20577"/>
        <pc:sldMkLst>
          <pc:docMk/>
          <pc:sldMk cId="287163252" sldId="1567"/>
        </pc:sldMkLst>
        <pc:spChg chg="mod">
          <ac:chgData name="Vesa Juvonen" userId="c7243be1-99a3-4752-ab2a-0cf698cf8236" providerId="ADAL" clId="{ECCEA630-B9E2-4D58-A8E8-CD8CC4DFF8EB}" dt="2022-04-01T11:57:40.316" v="19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ECCEA630-B9E2-4D58-A8E8-CD8CC4DFF8EB}" dt="2022-04-05T16:51:50.854" v="2078" actId="20577"/>
          <ac:spMkLst>
            <pc:docMk/>
            <pc:sldMk cId="287163252" sldId="1567"/>
            <ac:spMk id="7" creationId="{00000000-0000-0000-0000-000000000000}"/>
          </ac:spMkLst>
        </pc:spChg>
        <pc:spChg chg="mod">
          <ac:chgData name="Vesa Juvonen" userId="c7243be1-99a3-4752-ab2a-0cf698cf8236" providerId="ADAL" clId="{ECCEA630-B9E2-4D58-A8E8-CD8CC4DFF8EB}" dt="2022-04-01T11:57:45.747" v="27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ECCEA630-B9E2-4D58-A8E8-CD8CC4DFF8EB}" dt="2022-04-04T13:34:14.588" v="181" actId="1076"/>
        <pc:sldMkLst>
          <pc:docMk/>
          <pc:sldMk cId="10702720" sldId="2079"/>
        </pc:sldMkLst>
        <pc:spChg chg="add del">
          <ac:chgData name="Vesa Juvonen" userId="c7243be1-99a3-4752-ab2a-0cf698cf8236" providerId="ADAL" clId="{ECCEA630-B9E2-4D58-A8E8-CD8CC4DFF8EB}" dt="2022-04-01T16:41:17.128" v="98"/>
          <ac:spMkLst>
            <pc:docMk/>
            <pc:sldMk cId="10702720" sldId="2079"/>
            <ac:spMk id="6" creationId="{FFE5A0FC-5BAA-47E7-9339-05F4D79CB767}"/>
          </ac:spMkLst>
        </pc:spChg>
        <pc:spChg chg="mod">
          <ac:chgData name="Vesa Juvonen" userId="c7243be1-99a3-4752-ab2a-0cf698cf8236" providerId="ADAL" clId="{ECCEA630-B9E2-4D58-A8E8-CD8CC4DFF8EB}" dt="2022-04-04T13:32:54.615" v="166" actId="20577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ECCEA630-B9E2-4D58-A8E8-CD8CC4DFF8EB}" dt="2022-04-04T13:34:14.588" v="181" actId="1076"/>
          <ac:picMkLst>
            <pc:docMk/>
            <pc:sldMk cId="10702720" sldId="2079"/>
            <ac:picMk id="2" creationId="{94CDD7F5-A832-4A08-9550-FD4BB8C3D0A0}"/>
          </ac:picMkLst>
        </pc:picChg>
        <pc:picChg chg="add del mod">
          <ac:chgData name="Vesa Juvonen" userId="c7243be1-99a3-4752-ab2a-0cf698cf8236" providerId="ADAL" clId="{ECCEA630-B9E2-4D58-A8E8-CD8CC4DFF8EB}" dt="2022-04-04T13:32:47.139" v="159" actId="478"/>
          <ac:picMkLst>
            <pc:docMk/>
            <pc:sldMk cId="10702720" sldId="2079"/>
            <ac:picMk id="4" creationId="{3788FE50-A96B-411F-8EBD-2090C9EC83BF}"/>
          </ac:picMkLst>
        </pc:picChg>
        <pc:picChg chg="add del mod">
          <ac:chgData name="Vesa Juvonen" userId="c7243be1-99a3-4752-ab2a-0cf698cf8236" providerId="ADAL" clId="{ECCEA630-B9E2-4D58-A8E8-CD8CC4DFF8EB}" dt="2022-04-04T13:33:47.953" v="172" actId="478"/>
          <ac:picMkLst>
            <pc:docMk/>
            <pc:sldMk cId="10702720" sldId="2079"/>
            <ac:picMk id="9" creationId="{A81F2C68-A052-058A-7CF7-9EEA3495E646}"/>
          </ac:picMkLst>
        </pc:picChg>
        <pc:picChg chg="add mod ord">
          <ac:chgData name="Vesa Juvonen" userId="c7243be1-99a3-4752-ab2a-0cf698cf8236" providerId="ADAL" clId="{ECCEA630-B9E2-4D58-A8E8-CD8CC4DFF8EB}" dt="2022-04-04T13:34:06.005" v="178" actId="1076"/>
          <ac:picMkLst>
            <pc:docMk/>
            <pc:sldMk cId="10702720" sldId="2079"/>
            <ac:picMk id="10" creationId="{029C524E-F11A-44AB-A1B6-E948D01A3454}"/>
          </ac:picMkLst>
        </pc:picChg>
        <pc:picChg chg="add mod ord">
          <ac:chgData name="Vesa Juvonen" userId="c7243be1-99a3-4752-ab2a-0cf698cf8236" providerId="ADAL" clId="{ECCEA630-B9E2-4D58-A8E8-CD8CC4DFF8EB}" dt="2022-04-04T13:34:06.005" v="178" actId="1076"/>
          <ac:picMkLst>
            <pc:docMk/>
            <pc:sldMk cId="10702720" sldId="2079"/>
            <ac:picMk id="12" creationId="{059E3AB9-DF1F-4CE6-B1CF-F7CBC6CD78C6}"/>
          </ac:picMkLst>
        </pc:picChg>
        <pc:picChg chg="add mod">
          <ac:chgData name="Vesa Juvonen" userId="c7243be1-99a3-4752-ab2a-0cf698cf8236" providerId="ADAL" clId="{ECCEA630-B9E2-4D58-A8E8-CD8CC4DFF8EB}" dt="2022-04-04T13:34:12.692" v="180" actId="1076"/>
          <ac:picMkLst>
            <pc:docMk/>
            <pc:sldMk cId="10702720" sldId="2079"/>
            <ac:picMk id="13" creationId="{A2841EC7-188E-EEE4-65CA-9ACB86368085}"/>
          </ac:picMkLst>
        </pc:picChg>
        <pc:picChg chg="add mod ord">
          <ac:chgData name="Vesa Juvonen" userId="c7243be1-99a3-4752-ab2a-0cf698cf8236" providerId="ADAL" clId="{ECCEA630-B9E2-4D58-A8E8-CD8CC4DFF8EB}" dt="2022-04-04T13:34:06.005" v="178" actId="1076"/>
          <ac:picMkLst>
            <pc:docMk/>
            <pc:sldMk cId="10702720" sldId="2079"/>
            <ac:picMk id="14" creationId="{59E0D364-CE6C-4A9D-9441-F25A23B8E54D}"/>
          </ac:picMkLst>
        </pc:picChg>
        <pc:picChg chg="add del">
          <ac:chgData name="Vesa Juvonen" userId="c7243be1-99a3-4752-ab2a-0cf698cf8236" providerId="ADAL" clId="{ECCEA630-B9E2-4D58-A8E8-CD8CC4DFF8EB}" dt="2022-04-01T16:43:18.841" v="110" actId="478"/>
          <ac:picMkLst>
            <pc:docMk/>
            <pc:sldMk cId="10702720" sldId="2079"/>
            <ac:picMk id="1026" creationId="{D0BB552E-162E-4844-BEC0-04862843E5C0}"/>
          </ac:picMkLst>
        </pc:picChg>
        <pc:picChg chg="add del">
          <ac:chgData name="Vesa Juvonen" userId="c7243be1-99a3-4752-ab2a-0cf698cf8236" providerId="ADAL" clId="{ECCEA630-B9E2-4D58-A8E8-CD8CC4DFF8EB}" dt="2022-04-01T16:43:18.841" v="110" actId="478"/>
          <ac:picMkLst>
            <pc:docMk/>
            <pc:sldMk cId="10702720" sldId="2079"/>
            <ac:picMk id="1028" creationId="{650C303F-8D56-408B-B372-5AC0471BC086}"/>
          </ac:picMkLst>
        </pc:picChg>
        <pc:picChg chg="add del">
          <ac:chgData name="Vesa Juvonen" userId="c7243be1-99a3-4752-ab2a-0cf698cf8236" providerId="ADAL" clId="{ECCEA630-B9E2-4D58-A8E8-CD8CC4DFF8EB}" dt="2022-04-01T16:43:18.841" v="110" actId="478"/>
          <ac:picMkLst>
            <pc:docMk/>
            <pc:sldMk cId="10702720" sldId="2079"/>
            <ac:picMk id="2052" creationId="{11CF9187-81B4-4186-B976-5D6E9E571406}"/>
          </ac:picMkLst>
        </pc:picChg>
      </pc:sldChg>
      <pc:sldChg chg="addSp delSp modSp mod">
        <pc:chgData name="Vesa Juvonen" userId="c7243be1-99a3-4752-ab2a-0cf698cf8236" providerId="ADAL" clId="{ECCEA630-B9E2-4D58-A8E8-CD8CC4DFF8EB}" dt="2022-04-04T13:34:40.418" v="185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ECCEA630-B9E2-4D58-A8E8-CD8CC4DFF8EB}" dt="2022-04-04T13:32:33.238" v="157" actId="2057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ECCEA630-B9E2-4D58-A8E8-CD8CC4DFF8EB}" dt="2022-04-01T16:44:17.611" v="135" actId="1076"/>
          <ac:picMkLst>
            <pc:docMk/>
            <pc:sldMk cId="778883926" sldId="2076136264"/>
            <ac:picMk id="3" creationId="{4499CE74-3B4B-47DC-8C36-E21333ACC5B8}"/>
          </ac:picMkLst>
        </pc:picChg>
        <pc:picChg chg="add mod">
          <ac:chgData name="Vesa Juvonen" userId="c7243be1-99a3-4752-ab2a-0cf698cf8236" providerId="ADAL" clId="{ECCEA630-B9E2-4D58-A8E8-CD8CC4DFF8EB}" dt="2022-04-04T13:34:40.418" v="185" actId="1076"/>
          <ac:picMkLst>
            <pc:docMk/>
            <pc:sldMk cId="778883926" sldId="2076136264"/>
            <ac:picMk id="5" creationId="{8E70F999-5F63-35F1-C4F2-750A5833F595}"/>
          </ac:picMkLst>
        </pc:picChg>
        <pc:picChg chg="del">
          <ac:chgData name="Vesa Juvonen" userId="c7243be1-99a3-4752-ab2a-0cf698cf8236" providerId="ADAL" clId="{ECCEA630-B9E2-4D58-A8E8-CD8CC4DFF8EB}" dt="2022-04-01T16:44:14.891" v="134" actId="478"/>
          <ac:picMkLst>
            <pc:docMk/>
            <pc:sldMk cId="778883926" sldId="2076136264"/>
            <ac:picMk id="5" creationId="{AD2536B2-30D0-4C5F-9346-877B39DBA287}"/>
          </ac:picMkLst>
        </pc:picChg>
        <pc:picChg chg="del">
          <ac:chgData name="Vesa Juvonen" userId="c7243be1-99a3-4752-ab2a-0cf698cf8236" providerId="ADAL" clId="{ECCEA630-B9E2-4D58-A8E8-CD8CC4DFF8EB}" dt="2022-04-01T16:44:14.891" v="134" actId="478"/>
          <ac:picMkLst>
            <pc:docMk/>
            <pc:sldMk cId="778883926" sldId="2076136264"/>
            <ac:picMk id="6" creationId="{A1E4BACA-D3E7-46C0-890B-47555798E5CB}"/>
          </ac:picMkLst>
        </pc:picChg>
        <pc:picChg chg="add del mod">
          <ac:chgData name="Vesa Juvonen" userId="c7243be1-99a3-4752-ab2a-0cf698cf8236" providerId="ADAL" clId="{ECCEA630-B9E2-4D58-A8E8-CD8CC4DFF8EB}" dt="2022-04-04T13:32:29.159" v="155" actId="478"/>
          <ac:picMkLst>
            <pc:docMk/>
            <pc:sldMk cId="778883926" sldId="2076136264"/>
            <ac:picMk id="7" creationId="{C2B26D78-D16C-46D3-A4A3-5CDE49495A18}"/>
          </ac:picMkLst>
        </pc:picChg>
        <pc:picChg chg="del">
          <ac:chgData name="Vesa Juvonen" userId="c7243be1-99a3-4752-ab2a-0cf698cf8236" providerId="ADAL" clId="{ECCEA630-B9E2-4D58-A8E8-CD8CC4DFF8EB}" dt="2022-04-01T16:44:14.891" v="134" actId="478"/>
          <ac:picMkLst>
            <pc:docMk/>
            <pc:sldMk cId="778883926" sldId="2076136264"/>
            <ac:picMk id="9" creationId="{60AA9FD9-EFA4-4BEC-8A12-D23D2528BC22}"/>
          </ac:picMkLst>
        </pc:picChg>
        <pc:picChg chg="add mod">
          <ac:chgData name="Vesa Juvonen" userId="c7243be1-99a3-4752-ab2a-0cf698cf8236" providerId="ADAL" clId="{ECCEA630-B9E2-4D58-A8E8-CD8CC4DFF8EB}" dt="2022-04-04T13:32:41.107" v="158" actId="1076"/>
          <ac:picMkLst>
            <pc:docMk/>
            <pc:sldMk cId="778883926" sldId="2076136264"/>
            <ac:picMk id="11" creationId="{4CBF9CA6-8023-4834-BC16-8AF44C10CC8E}"/>
          </ac:picMkLst>
        </pc:picChg>
        <pc:picChg chg="add mod">
          <ac:chgData name="Vesa Juvonen" userId="c7243be1-99a3-4752-ab2a-0cf698cf8236" providerId="ADAL" clId="{ECCEA630-B9E2-4D58-A8E8-CD8CC4DFF8EB}" dt="2022-04-04T13:32:41.107" v="158" actId="1076"/>
          <ac:picMkLst>
            <pc:docMk/>
            <pc:sldMk cId="778883926" sldId="2076136264"/>
            <ac:picMk id="13" creationId="{CBA9A1ED-6677-4941-B9BF-31C5789B511E}"/>
          </ac:picMkLst>
        </pc:picChg>
        <pc:picChg chg="add mod">
          <ac:chgData name="Vesa Juvonen" userId="c7243be1-99a3-4752-ab2a-0cf698cf8236" providerId="ADAL" clId="{ECCEA630-B9E2-4D58-A8E8-CD8CC4DFF8EB}" dt="2022-04-04T13:32:41.107" v="158" actId="1076"/>
          <ac:picMkLst>
            <pc:docMk/>
            <pc:sldMk cId="778883926" sldId="2076136264"/>
            <ac:picMk id="17" creationId="{E5F25242-DF2A-4E9D-8B93-352C508E7015}"/>
          </ac:picMkLst>
        </pc:picChg>
      </pc:sldChg>
      <pc:sldChg chg="addSp delSp modSp mod">
        <pc:chgData name="Vesa Juvonen" userId="c7243be1-99a3-4752-ab2a-0cf698cf8236" providerId="ADAL" clId="{ECCEA630-B9E2-4D58-A8E8-CD8CC4DFF8EB}" dt="2022-04-04T14:11:00.490" v="199" actId="1038"/>
        <pc:sldMkLst>
          <pc:docMk/>
          <pc:sldMk cId="460153747" sldId="2134805598"/>
        </pc:sldMkLst>
        <pc:picChg chg="del">
          <ac:chgData name="Vesa Juvonen" userId="c7243be1-99a3-4752-ab2a-0cf698cf8236" providerId="ADAL" clId="{ECCEA630-B9E2-4D58-A8E8-CD8CC4DFF8EB}" dt="2022-04-04T14:10:51.005" v="186" actId="478"/>
          <ac:picMkLst>
            <pc:docMk/>
            <pc:sldMk cId="460153747" sldId="2134805598"/>
            <ac:picMk id="9" creationId="{76F7FA60-58C1-4513-9DBC-1B806BFB930E}"/>
          </ac:picMkLst>
        </pc:picChg>
        <pc:picChg chg="add mod">
          <ac:chgData name="Vesa Juvonen" userId="c7243be1-99a3-4752-ab2a-0cf698cf8236" providerId="ADAL" clId="{ECCEA630-B9E2-4D58-A8E8-CD8CC4DFF8EB}" dt="2022-04-04T14:11:00.490" v="199" actId="1038"/>
          <ac:picMkLst>
            <pc:docMk/>
            <pc:sldMk cId="460153747" sldId="2134805598"/>
            <ac:picMk id="13" creationId="{B8D78118-1AF8-2187-3BBB-847010DF1B6D}"/>
          </ac:picMkLst>
        </pc:picChg>
      </pc:sldChg>
      <pc:sldChg chg="addSp delSp modSp mod">
        <pc:chgData name="Vesa Juvonen" userId="c7243be1-99a3-4752-ab2a-0cf698cf8236" providerId="ADAL" clId="{ECCEA630-B9E2-4D58-A8E8-CD8CC4DFF8EB}" dt="2022-04-05T13:55:40.909" v="304" actId="1035"/>
        <pc:sldMkLst>
          <pc:docMk/>
          <pc:sldMk cId="4046856784" sldId="2134805599"/>
        </pc:sldMkLst>
        <pc:spChg chg="add del mod">
          <ac:chgData name="Vesa Juvonen" userId="c7243be1-99a3-4752-ab2a-0cf698cf8236" providerId="ADAL" clId="{ECCEA630-B9E2-4D58-A8E8-CD8CC4DFF8EB}" dt="2022-04-05T13:51:21.617" v="200" actId="478"/>
          <ac:spMkLst>
            <pc:docMk/>
            <pc:sldMk cId="4046856784" sldId="2134805599"/>
            <ac:spMk id="2" creationId="{A6221C75-C9A4-4167-B823-1C84828DE818}"/>
          </ac:spMkLst>
        </pc:spChg>
        <pc:picChg chg="add mod">
          <ac:chgData name="Vesa Juvonen" userId="c7243be1-99a3-4752-ab2a-0cf698cf8236" providerId="ADAL" clId="{ECCEA630-B9E2-4D58-A8E8-CD8CC4DFF8EB}" dt="2022-04-05T13:55:34.546" v="295" actId="1076"/>
          <ac:picMkLst>
            <pc:docMk/>
            <pc:sldMk cId="4046856784" sldId="2134805599"/>
            <ac:picMk id="4" creationId="{C910B9F0-9D75-B5C4-4DD4-E5BF0DC84D66}"/>
          </ac:picMkLst>
        </pc:picChg>
        <pc:picChg chg="del mod">
          <ac:chgData name="Vesa Juvonen" userId="c7243be1-99a3-4752-ab2a-0cf698cf8236" providerId="ADAL" clId="{ECCEA630-B9E2-4D58-A8E8-CD8CC4DFF8EB}" dt="2022-04-01T11:59:07.204" v="38" actId="478"/>
          <ac:picMkLst>
            <pc:docMk/>
            <pc:sldMk cId="4046856784" sldId="2134805599"/>
            <ac:picMk id="5" creationId="{7E565D47-B82D-F506-7398-92DFEFF6F719}"/>
          </ac:picMkLst>
        </pc:picChg>
        <pc:picChg chg="add mod">
          <ac:chgData name="Vesa Juvonen" userId="c7243be1-99a3-4752-ab2a-0cf698cf8236" providerId="ADAL" clId="{ECCEA630-B9E2-4D58-A8E8-CD8CC4DFF8EB}" dt="2022-04-05T13:55:40.909" v="304" actId="1035"/>
          <ac:picMkLst>
            <pc:docMk/>
            <pc:sldMk cId="4046856784" sldId="2134805599"/>
            <ac:picMk id="6" creationId="{69C74582-25AB-B4DB-2138-80470A9E50A5}"/>
          </ac:picMkLst>
        </pc:picChg>
        <pc:picChg chg="del">
          <ac:chgData name="Vesa Juvonen" userId="c7243be1-99a3-4752-ab2a-0cf698cf8236" providerId="ADAL" clId="{ECCEA630-B9E2-4D58-A8E8-CD8CC4DFF8EB}" dt="2022-04-01T11:59:07.204" v="38" actId="478"/>
          <ac:picMkLst>
            <pc:docMk/>
            <pc:sldMk cId="4046856784" sldId="2134805599"/>
            <ac:picMk id="7" creationId="{5F4CA45E-4200-7018-F540-FDC8C91A89C9}"/>
          </ac:picMkLst>
        </pc:picChg>
      </pc:sldChg>
      <pc:sldChg chg="modNotesTx">
        <pc:chgData name="Vesa Juvonen" userId="c7243be1-99a3-4752-ab2a-0cf698cf8236" providerId="ADAL" clId="{ECCEA630-B9E2-4D58-A8E8-CD8CC4DFF8EB}" dt="2022-04-05T13:54:52.686" v="288" actId="20577"/>
        <pc:sldMkLst>
          <pc:docMk/>
          <pc:sldMk cId="3674296714" sldId="2134805600"/>
        </pc:sldMkLst>
      </pc:sldChg>
      <pc:sldChg chg="addSp modSp add mod">
        <pc:chgData name="Vesa Juvonen" userId="c7243be1-99a3-4752-ab2a-0cf698cf8236" providerId="ADAL" clId="{ECCEA630-B9E2-4D58-A8E8-CD8CC4DFF8EB}" dt="2022-04-05T13:59:20.325" v="345" actId="1035"/>
        <pc:sldMkLst>
          <pc:docMk/>
          <pc:sldMk cId="3474672569" sldId="2134805603"/>
        </pc:sldMkLst>
        <pc:spChg chg="add mod">
          <ac:chgData name="Vesa Juvonen" userId="c7243be1-99a3-4752-ab2a-0cf698cf8236" providerId="ADAL" clId="{ECCEA630-B9E2-4D58-A8E8-CD8CC4DFF8EB}" dt="2022-04-05T13:59:20.325" v="345" actId="1035"/>
          <ac:spMkLst>
            <pc:docMk/>
            <pc:sldMk cId="3474672569" sldId="2134805603"/>
            <ac:spMk id="5" creationId="{AE7010B5-70CE-06A8-3A44-32F1656E4363}"/>
          </ac:spMkLst>
        </pc:spChg>
      </pc:sldChg>
      <pc:sldChg chg="addSp modSp add mod">
        <pc:chgData name="Vesa Juvonen" userId="c7243be1-99a3-4752-ab2a-0cf698cf8236" providerId="ADAL" clId="{ECCEA630-B9E2-4D58-A8E8-CD8CC4DFF8EB}" dt="2022-04-05T13:59:45.975" v="348" actId="207"/>
        <pc:sldMkLst>
          <pc:docMk/>
          <pc:sldMk cId="930094116" sldId="2134805610"/>
        </pc:sldMkLst>
        <pc:spChg chg="add mod">
          <ac:chgData name="Vesa Juvonen" userId="c7243be1-99a3-4752-ab2a-0cf698cf8236" providerId="ADAL" clId="{ECCEA630-B9E2-4D58-A8E8-CD8CC4DFF8EB}" dt="2022-04-05T13:59:33.220" v="347" actId="207"/>
          <ac:spMkLst>
            <pc:docMk/>
            <pc:sldMk cId="930094116" sldId="2134805610"/>
            <ac:spMk id="4" creationId="{BB220EFC-0985-9B42-923C-B3B88759CC70}"/>
          </ac:spMkLst>
        </pc:spChg>
        <pc:spChg chg="mod">
          <ac:chgData name="Vesa Juvonen" userId="c7243be1-99a3-4752-ab2a-0cf698cf8236" providerId="ADAL" clId="{ECCEA630-B9E2-4D58-A8E8-CD8CC4DFF8EB}" dt="2022-04-05T13:59:45.975" v="348" actId="207"/>
          <ac:spMkLst>
            <pc:docMk/>
            <pc:sldMk cId="930094116" sldId="2134805610"/>
            <ac:spMk id="144" creationId="{D9EEC039-916A-4632-969F-D96AACC2D381}"/>
          </ac:spMkLst>
        </pc:spChg>
      </pc:sldChg>
      <pc:sldChg chg="addSp delSp modSp add mod">
        <pc:chgData name="Vesa Juvonen" userId="c7243be1-99a3-4752-ab2a-0cf698cf8236" providerId="ADAL" clId="{ECCEA630-B9E2-4D58-A8E8-CD8CC4DFF8EB}" dt="2022-04-05T14:16:17.620" v="1789" actId="1076"/>
        <pc:sldMkLst>
          <pc:docMk/>
          <pc:sldMk cId="3452186815" sldId="2134805611"/>
        </pc:sldMkLst>
        <pc:spChg chg="mod">
          <ac:chgData name="Vesa Juvonen" userId="c7243be1-99a3-4752-ab2a-0cf698cf8236" providerId="ADAL" clId="{ECCEA630-B9E2-4D58-A8E8-CD8CC4DFF8EB}" dt="2022-04-05T14:05:41.005" v="543" actId="20577"/>
          <ac:spMkLst>
            <pc:docMk/>
            <pc:sldMk cId="3452186815" sldId="2134805611"/>
            <ac:spMk id="2" creationId="{00000000-0000-0000-0000-000000000000}"/>
          </ac:spMkLst>
        </pc:spChg>
        <pc:spChg chg="del">
          <ac:chgData name="Vesa Juvonen" userId="c7243be1-99a3-4752-ab2a-0cf698cf8236" providerId="ADAL" clId="{ECCEA630-B9E2-4D58-A8E8-CD8CC4DFF8EB}" dt="2022-04-05T14:05:34.056" v="513" actId="478"/>
          <ac:spMkLst>
            <pc:docMk/>
            <pc:sldMk cId="3452186815" sldId="2134805611"/>
            <ac:spMk id="3" creationId="{DAA10946-8312-69C2-BA0D-A08ABAB18ED5}"/>
          </ac:spMkLst>
        </pc:spChg>
        <pc:spChg chg="mod">
          <ac:chgData name="Vesa Juvonen" userId="c7243be1-99a3-4752-ab2a-0cf698cf8236" providerId="ADAL" clId="{ECCEA630-B9E2-4D58-A8E8-CD8CC4DFF8EB}" dt="2022-04-05T14:16:17.620" v="1789" actId="1076"/>
          <ac:spMkLst>
            <pc:docMk/>
            <pc:sldMk cId="3452186815" sldId="2134805611"/>
            <ac:spMk id="12" creationId="{24EC370B-AF62-4FF0-9567-91771F6DF07D}"/>
          </ac:spMkLst>
        </pc:spChg>
        <pc:picChg chg="add mod">
          <ac:chgData name="Vesa Juvonen" userId="c7243be1-99a3-4752-ab2a-0cf698cf8236" providerId="ADAL" clId="{ECCEA630-B9E2-4D58-A8E8-CD8CC4DFF8EB}" dt="2022-04-05T14:13:26.553" v="1618" actId="1076"/>
          <ac:picMkLst>
            <pc:docMk/>
            <pc:sldMk cId="3452186815" sldId="2134805611"/>
            <ac:picMk id="6" creationId="{E1833EEF-59FB-93DE-8724-0C25D498AD5C}"/>
          </ac:picMkLst>
        </pc:picChg>
        <pc:picChg chg="del mod">
          <ac:chgData name="Vesa Juvonen" userId="c7243be1-99a3-4752-ab2a-0cf698cf8236" providerId="ADAL" clId="{ECCEA630-B9E2-4D58-A8E8-CD8CC4DFF8EB}" dt="2022-04-05T14:12:41.163" v="1612" actId="478"/>
          <ac:picMkLst>
            <pc:docMk/>
            <pc:sldMk cId="3452186815" sldId="2134805611"/>
            <ac:picMk id="8" creationId="{CF625ABF-17F2-4F3E-B0A2-C945B4AE06A4}"/>
          </ac:picMkLst>
        </pc:picChg>
        <pc:picChg chg="del">
          <ac:chgData name="Vesa Juvonen" userId="c7243be1-99a3-4752-ab2a-0cf698cf8236" providerId="ADAL" clId="{ECCEA630-B9E2-4D58-A8E8-CD8CC4DFF8EB}" dt="2022-04-05T14:05:43.998" v="544" actId="478"/>
          <ac:picMkLst>
            <pc:docMk/>
            <pc:sldMk cId="3452186815" sldId="2134805611"/>
            <ac:picMk id="9" creationId="{CD949BEC-AB0B-4B23-AC50-12E49E1134CF}"/>
          </ac:picMkLst>
        </pc:picChg>
        <pc:picChg chg="del">
          <ac:chgData name="Vesa Juvonen" userId="c7243be1-99a3-4752-ab2a-0cf698cf8236" providerId="ADAL" clId="{ECCEA630-B9E2-4D58-A8E8-CD8CC4DFF8EB}" dt="2022-04-05T14:05:43.998" v="544" actId="478"/>
          <ac:picMkLst>
            <pc:docMk/>
            <pc:sldMk cId="3452186815" sldId="2134805611"/>
            <ac:picMk id="10" creationId="{F72CCE17-9D52-46CF-94E0-88D4028EFCB9}"/>
          </ac:picMkLst>
        </pc:picChg>
        <pc:picChg chg="add del">
          <ac:chgData name="Vesa Juvonen" userId="c7243be1-99a3-4752-ab2a-0cf698cf8236" providerId="ADAL" clId="{ECCEA630-B9E2-4D58-A8E8-CD8CC4DFF8EB}" dt="2022-04-05T14:13:06.118" v="1614"/>
          <ac:picMkLst>
            <pc:docMk/>
            <pc:sldMk cId="3452186815" sldId="2134805611"/>
            <ac:picMk id="1026" creationId="{2C0B974F-8BBE-02B0-F21B-6B7AD2714888}"/>
          </ac:picMkLst>
        </pc:picChg>
      </pc:sldChg>
      <pc:sldChg chg="addCm delCm">
        <pc:chgData name="Vesa Juvonen" userId="c7243be1-99a3-4752-ab2a-0cf698cf8236" providerId="ADAL" clId="{ECCEA630-B9E2-4D58-A8E8-CD8CC4DFF8EB}" dt="2022-04-01T11:59:03.563" v="36"/>
        <pc:sldMkLst>
          <pc:docMk/>
          <pc:sldMk cId="2705926738" sldId="2145707274"/>
        </pc:sldMkLst>
      </pc:sldChg>
      <pc:sldChg chg="modNotesTx">
        <pc:chgData name="Vesa Juvonen" userId="c7243be1-99a3-4752-ab2a-0cf698cf8236" providerId="ADAL" clId="{ECCEA630-B9E2-4D58-A8E8-CD8CC4DFF8EB}" dt="2022-04-05T13:56:26.034" v="313"/>
        <pc:sldMkLst>
          <pc:docMk/>
          <pc:sldMk cId="1055430305" sldId="2145707275"/>
        </pc:sldMkLst>
      </pc:sldChg>
      <pc:sldChg chg="new del">
        <pc:chgData name="Vesa Juvonen" userId="c7243be1-99a3-4752-ab2a-0cf698cf8236" providerId="ADAL" clId="{ECCEA630-B9E2-4D58-A8E8-CD8CC4DFF8EB}" dt="2022-04-05T13:58:44.207" v="315" actId="680"/>
        <pc:sldMkLst>
          <pc:docMk/>
          <pc:sldMk cId="2206719500" sldId="2145707277"/>
        </pc:sldMkLst>
      </pc:sldChg>
      <pc:sldChg chg="addSp delSp modSp new mod modClrScheme chgLayout">
        <pc:chgData name="Vesa Juvonen" userId="c7243be1-99a3-4752-ab2a-0cf698cf8236" providerId="ADAL" clId="{ECCEA630-B9E2-4D58-A8E8-CD8CC4DFF8EB}" dt="2022-04-05T14:01:07.907" v="354" actId="208"/>
        <pc:sldMkLst>
          <pc:docMk/>
          <pc:sldMk cId="2331100016" sldId="2145707277"/>
        </pc:sldMkLst>
        <pc:spChg chg="del">
          <ac:chgData name="Vesa Juvonen" userId="c7243be1-99a3-4752-ab2a-0cf698cf8236" providerId="ADAL" clId="{ECCEA630-B9E2-4D58-A8E8-CD8CC4DFF8EB}" dt="2022-04-05T14:00:57.027" v="350" actId="700"/>
          <ac:spMkLst>
            <pc:docMk/>
            <pc:sldMk cId="2331100016" sldId="2145707277"/>
            <ac:spMk id="2" creationId="{B87E1753-9B96-59FB-D9D1-088AE72558C8}"/>
          </ac:spMkLst>
        </pc:spChg>
        <pc:picChg chg="add mod">
          <ac:chgData name="Vesa Juvonen" userId="c7243be1-99a3-4752-ab2a-0cf698cf8236" providerId="ADAL" clId="{ECCEA630-B9E2-4D58-A8E8-CD8CC4DFF8EB}" dt="2022-04-05T14:01:07.907" v="354" actId="208"/>
          <ac:picMkLst>
            <pc:docMk/>
            <pc:sldMk cId="2331100016" sldId="2145707277"/>
            <ac:picMk id="4" creationId="{53388D0C-2C72-A652-8D91-45F9AD17F913}"/>
          </ac:picMkLst>
        </pc:picChg>
      </pc:sldChg>
      <pc:sldChg chg="addSp modSp new mod chgLayout">
        <pc:chgData name="Vesa Juvonen" userId="c7243be1-99a3-4752-ab2a-0cf698cf8236" providerId="ADAL" clId="{ECCEA630-B9E2-4D58-A8E8-CD8CC4DFF8EB}" dt="2022-04-05T14:02:11.763" v="509" actId="403"/>
        <pc:sldMkLst>
          <pc:docMk/>
          <pc:sldMk cId="1631057595" sldId="2145707278"/>
        </pc:sldMkLst>
        <pc:spChg chg="add mod">
          <ac:chgData name="Vesa Juvonen" userId="c7243be1-99a3-4752-ab2a-0cf698cf8236" providerId="ADAL" clId="{ECCEA630-B9E2-4D58-A8E8-CD8CC4DFF8EB}" dt="2022-04-05T14:02:11.763" v="509" actId="403"/>
          <ac:spMkLst>
            <pc:docMk/>
            <pc:sldMk cId="1631057595" sldId="2145707278"/>
            <ac:spMk id="2" creationId="{F5B4E83B-0727-C3EF-3601-6EC5C75B13C2}"/>
          </ac:spMkLst>
        </pc:spChg>
      </pc:sldChg>
      <pc:sldChg chg="new del">
        <pc:chgData name="Vesa Juvonen" userId="c7243be1-99a3-4752-ab2a-0cf698cf8236" providerId="ADAL" clId="{ECCEA630-B9E2-4D58-A8E8-CD8CC4DFF8EB}" dt="2022-04-05T14:02:29.801" v="511" actId="680"/>
        <pc:sldMkLst>
          <pc:docMk/>
          <pc:sldMk cId="1733310676" sldId="2145707279"/>
        </pc:sldMkLst>
      </pc:sldChg>
      <pc:sldChg chg="add del">
        <pc:chgData name="Vesa Juvonen" userId="c7243be1-99a3-4752-ab2a-0cf698cf8236" providerId="ADAL" clId="{ECCEA630-B9E2-4D58-A8E8-CD8CC4DFF8EB}" dt="2022-04-05T14:08:44.142" v="1199"/>
        <pc:sldMkLst>
          <pc:docMk/>
          <pc:sldMk cId="2941949541" sldId="2145707279"/>
        </pc:sldMkLst>
      </pc:sldChg>
      <pc:sldChg chg="addSp modSp new mod">
        <pc:chgData name="Vesa Juvonen" userId="c7243be1-99a3-4752-ab2a-0cf698cf8236" providerId="ADAL" clId="{ECCEA630-B9E2-4D58-A8E8-CD8CC4DFF8EB}" dt="2022-04-05T14:27:30.232" v="2076" actId="1076"/>
        <pc:sldMkLst>
          <pc:docMk/>
          <pc:sldMk cId="3307482870" sldId="2145707279"/>
        </pc:sldMkLst>
        <pc:spChg chg="add mod">
          <ac:chgData name="Vesa Juvonen" userId="c7243be1-99a3-4752-ab2a-0cf698cf8236" providerId="ADAL" clId="{ECCEA630-B9E2-4D58-A8E8-CD8CC4DFF8EB}" dt="2022-04-05T14:27:30.232" v="2076" actId="1076"/>
          <ac:spMkLst>
            <pc:docMk/>
            <pc:sldMk cId="3307482870" sldId="2145707279"/>
            <ac:spMk id="8" creationId="{538F365E-98EB-4002-EC43-E09EEC98AE8F}"/>
          </ac:spMkLst>
        </pc:spChg>
        <pc:picChg chg="add mod modCrop">
          <ac:chgData name="Vesa Juvonen" userId="c7243be1-99a3-4752-ab2a-0cf698cf8236" providerId="ADAL" clId="{ECCEA630-B9E2-4D58-A8E8-CD8CC4DFF8EB}" dt="2022-04-05T14:24:23.056" v="1804" actId="1076"/>
          <ac:picMkLst>
            <pc:docMk/>
            <pc:sldMk cId="3307482870" sldId="2145707279"/>
            <ac:picMk id="3" creationId="{F4D16B2B-EEEF-2BC7-9E1D-D9F993B16531}"/>
          </ac:picMkLst>
        </pc:picChg>
        <pc:picChg chg="add mod">
          <ac:chgData name="Vesa Juvonen" userId="c7243be1-99a3-4752-ab2a-0cf698cf8236" providerId="ADAL" clId="{ECCEA630-B9E2-4D58-A8E8-CD8CC4DFF8EB}" dt="2022-04-05T14:24:21.122" v="1803" actId="1076"/>
          <ac:picMkLst>
            <pc:docMk/>
            <pc:sldMk cId="3307482870" sldId="2145707279"/>
            <ac:picMk id="5" creationId="{D7F807A7-816D-E286-19DA-10545D4A325B}"/>
          </ac:picMkLst>
        </pc:picChg>
        <pc:cxnChg chg="add mod">
          <ac:chgData name="Vesa Juvonen" userId="c7243be1-99a3-4752-ab2a-0cf698cf8236" providerId="ADAL" clId="{ECCEA630-B9E2-4D58-A8E8-CD8CC4DFF8EB}" dt="2022-04-05T14:25:32.446" v="1875" actId="1076"/>
          <ac:cxnSpMkLst>
            <pc:docMk/>
            <pc:sldMk cId="3307482870" sldId="2145707279"/>
            <ac:cxnSpMk id="7" creationId="{BE085B31-142D-32CF-B13C-0F7E761A4EE5}"/>
          </ac:cxnSpMkLst>
        </pc:cxnChg>
      </pc:sldChg>
    </pc:docChg>
  </pc:docChgLst>
  <pc:docChgLst>
    <pc:chgData name="Hugo Bernier" userId="846ef6cd-3f11-462c-a4be-44fff9f1a751" providerId="ADAL" clId="{D6BE7C8D-3709-4C84-A39D-32A69847FFFF}"/>
    <pc:docChg chg="undo custSel addSld delSld modSld modSection">
      <pc:chgData name="Hugo Bernier" userId="846ef6cd-3f11-462c-a4be-44fff9f1a751" providerId="ADAL" clId="{D6BE7C8D-3709-4C84-A39D-32A69847FFFF}" dt="2021-06-17T04:03:17.635" v="2517" actId="20577"/>
      <pc:docMkLst>
        <pc:docMk/>
      </pc:docMkLst>
      <pc:sldChg chg="addSp modSp">
        <pc:chgData name="Hugo Bernier" userId="846ef6cd-3f11-462c-a4be-44fff9f1a751" providerId="ADAL" clId="{D6BE7C8D-3709-4C84-A39D-32A69847FFFF}" dt="2021-06-17T03:46:14.561" v="180"/>
        <pc:sldMkLst>
          <pc:docMk/>
          <pc:sldMk cId="2444531094" sldId="2076137579"/>
        </pc:sldMkLst>
        <pc:spChg chg="add mod">
          <ac:chgData name="Hugo Bernier" userId="846ef6cd-3f11-462c-a4be-44fff9f1a751" providerId="ADAL" clId="{D6BE7C8D-3709-4C84-A39D-32A69847FFFF}" dt="2021-06-17T03:46:14.561" v="180"/>
          <ac:spMkLst>
            <pc:docMk/>
            <pc:sldMk cId="2444531094" sldId="2076137579"/>
            <ac:spMk id="4" creationId="{5B6D6313-7626-45C0-B0E5-F763DE081B31}"/>
          </ac:spMkLst>
        </pc:spChg>
      </pc:sldChg>
      <pc:sldChg chg="addSp delSp modSp add del mod modNotesTx">
        <pc:chgData name="Hugo Bernier" userId="846ef6cd-3f11-462c-a4be-44fff9f1a751" providerId="ADAL" clId="{D6BE7C8D-3709-4C84-A39D-32A69847FFFF}" dt="2021-06-17T04:03:17.635" v="2517" actId="20577"/>
        <pc:sldMkLst>
          <pc:docMk/>
          <pc:sldMk cId="2636939237" sldId="2076137579"/>
        </pc:sldMkLst>
        <pc:spChg chg="mod">
          <ac:chgData name="Hugo Bernier" userId="846ef6cd-3f11-462c-a4be-44fff9f1a751" providerId="ADAL" clId="{D6BE7C8D-3709-4C84-A39D-32A69847FFFF}" dt="2021-06-17T03:44:51.637" v="150" actId="5793"/>
          <ac:spMkLst>
            <pc:docMk/>
            <pc:sldMk cId="2636939237" sldId="2076137579"/>
            <ac:spMk id="3" creationId="{CBDC9C38-872E-4048-96FE-C321FEF21EC1}"/>
          </ac:spMkLst>
        </pc:spChg>
        <pc:spChg chg="del mod">
          <ac:chgData name="Hugo Bernier" userId="846ef6cd-3f11-462c-a4be-44fff9f1a751" providerId="ADAL" clId="{D6BE7C8D-3709-4C84-A39D-32A69847FFFF}" dt="2021-06-17T03:46:30.743" v="189" actId="478"/>
          <ac:spMkLst>
            <pc:docMk/>
            <pc:sldMk cId="2636939237" sldId="2076137579"/>
            <ac:spMk id="4" creationId="{7FB8C2A9-5555-41B9-BA48-F0FBEDC7BD78}"/>
          </ac:spMkLst>
        </pc:spChg>
        <pc:spChg chg="del">
          <ac:chgData name="Hugo Bernier" userId="846ef6cd-3f11-462c-a4be-44fff9f1a751" providerId="ADAL" clId="{D6BE7C8D-3709-4C84-A39D-32A69847FFFF}" dt="2021-06-17T03:23:18.735" v="0" actId="478"/>
          <ac:spMkLst>
            <pc:docMk/>
            <pc:sldMk cId="2636939237" sldId="2076137579"/>
            <ac:spMk id="20" creationId="{1AC14D4D-5289-472E-9824-EBFF4D32AFA5}"/>
          </ac:spMkLst>
        </pc:spChg>
        <pc:grpChg chg="del">
          <ac:chgData name="Hugo Bernier" userId="846ef6cd-3f11-462c-a4be-44fff9f1a751" providerId="ADAL" clId="{D6BE7C8D-3709-4C84-A39D-32A69847FFFF}" dt="2021-06-17T03:23:33.007" v="1" actId="165"/>
          <ac:grpSpMkLst>
            <pc:docMk/>
            <pc:sldMk cId="2636939237" sldId="2076137579"/>
            <ac:grpSpMk id="19" creationId="{45C9209D-0E47-46E3-8B00-541379C48A59}"/>
          </ac:grpSpMkLst>
        </pc:grpChg>
        <pc:grpChg chg="add mod">
          <ac:chgData name="Hugo Bernier" userId="846ef6cd-3f11-462c-a4be-44fff9f1a751" providerId="ADAL" clId="{D6BE7C8D-3709-4C84-A39D-32A69847FFFF}" dt="2021-06-17T03:45:57.895" v="179" actId="1076"/>
          <ac:grpSpMkLst>
            <pc:docMk/>
            <pc:sldMk cId="2636939237" sldId="2076137579"/>
            <ac:grpSpMk id="40" creationId="{5518B9DF-C332-44F3-A3BD-99B4C42F7866}"/>
          </ac:grpSpMkLst>
        </pc:grpChg>
        <pc:picChg chg="del mod topLvl">
          <ac:chgData name="Hugo Bernier" userId="846ef6cd-3f11-462c-a4be-44fff9f1a751" providerId="ADAL" clId="{D6BE7C8D-3709-4C84-A39D-32A69847FFFF}" dt="2021-06-17T03:31:26.225" v="9" actId="478"/>
          <ac:picMkLst>
            <pc:docMk/>
            <pc:sldMk cId="2636939237" sldId="2076137579"/>
            <ac:picMk id="4" creationId="{D047AA4F-EA37-4784-B262-7762B0FAB3FC}"/>
          </ac:picMkLst>
        </pc:picChg>
        <pc:picChg chg="add mod modCrop">
          <ac:chgData name="Hugo Bernier" userId="846ef6cd-3f11-462c-a4be-44fff9f1a751" providerId="ADAL" clId="{D6BE7C8D-3709-4C84-A39D-32A69847FFFF}" dt="2021-06-17T03:48:10.950" v="196" actId="1076"/>
          <ac:picMkLst>
            <pc:docMk/>
            <pc:sldMk cId="2636939237" sldId="2076137579"/>
            <ac:picMk id="20" creationId="{9B2A0845-6AF2-4F39-91A2-30BF3EA9B2DB}"/>
          </ac:picMkLst>
        </pc:picChg>
        <pc:picChg chg="add mod">
          <ac:chgData name="Hugo Bernier" userId="846ef6cd-3f11-462c-a4be-44fff9f1a751" providerId="ADAL" clId="{D6BE7C8D-3709-4C84-A39D-32A69847FFFF}" dt="2021-06-17T03:31:29.973" v="11" actId="1076"/>
          <ac:picMkLst>
            <pc:docMk/>
            <pc:sldMk cId="2636939237" sldId="2076137579"/>
            <ac:picMk id="23" creationId="{697272BD-306D-46BD-93B0-C9685831A0BA}"/>
          </ac:picMkLst>
        </pc:picChg>
        <pc:picChg chg="mod">
          <ac:chgData name="Hugo Bernier" userId="846ef6cd-3f11-462c-a4be-44fff9f1a751" providerId="ADAL" clId="{D6BE7C8D-3709-4C84-A39D-32A69847FFFF}" dt="2021-06-17T03:42:26.851" v="113" actId="12788"/>
          <ac:picMkLst>
            <pc:docMk/>
            <pc:sldMk cId="2636939237" sldId="2076137579"/>
            <ac:picMk id="24" creationId="{BABC0567-9FD0-49B9-A3F3-D4086058D523}"/>
          </ac:picMkLst>
        </pc:picChg>
        <pc:picChg chg="mod">
          <ac:chgData name="Hugo Bernier" userId="846ef6cd-3f11-462c-a4be-44fff9f1a751" providerId="ADAL" clId="{D6BE7C8D-3709-4C84-A39D-32A69847FFFF}" dt="2021-06-17T03:42:26.851" v="113" actId="12788"/>
          <ac:picMkLst>
            <pc:docMk/>
            <pc:sldMk cId="2636939237" sldId="2076137579"/>
            <ac:picMk id="26" creationId="{EDE4CD0D-2903-4CCC-A662-C6027CE51F41}"/>
          </ac:picMkLst>
        </pc:picChg>
        <pc:picChg chg="add mod modCrop">
          <ac:chgData name="Hugo Bernier" userId="846ef6cd-3f11-462c-a4be-44fff9f1a751" providerId="ADAL" clId="{D6BE7C8D-3709-4C84-A39D-32A69847FFFF}" dt="2021-06-17T03:43:58.089" v="121" actId="1076"/>
          <ac:picMkLst>
            <pc:docMk/>
            <pc:sldMk cId="2636939237" sldId="2076137579"/>
            <ac:picMk id="30" creationId="{733779F0-1212-48E9-A034-98D2D667800D}"/>
          </ac:picMkLst>
        </pc:picChg>
        <pc:picChg chg="add mod">
          <ac:chgData name="Hugo Bernier" userId="846ef6cd-3f11-462c-a4be-44fff9f1a751" providerId="ADAL" clId="{D6BE7C8D-3709-4C84-A39D-32A69847FFFF}" dt="2021-06-17T03:41:55.155" v="110" actId="14100"/>
          <ac:picMkLst>
            <pc:docMk/>
            <pc:sldMk cId="2636939237" sldId="2076137579"/>
            <ac:picMk id="34" creationId="{8DDB67AB-F554-4665-8E8E-536816670A46}"/>
          </ac:picMkLst>
        </pc:picChg>
        <pc:picChg chg="add mod">
          <ac:chgData name="Hugo Bernier" userId="846ef6cd-3f11-462c-a4be-44fff9f1a751" providerId="ADAL" clId="{D6BE7C8D-3709-4C84-A39D-32A69847FFFF}" dt="2021-06-17T03:53:17.918" v="820" actId="1037"/>
          <ac:picMkLst>
            <pc:docMk/>
            <pc:sldMk cId="2636939237" sldId="2076137579"/>
            <ac:picMk id="38" creationId="{66546C13-7F3F-4F89-9E4A-8B34362E463C}"/>
          </ac:picMkLst>
        </pc:picChg>
        <pc:picChg chg="add mod">
          <ac:chgData name="Hugo Bernier" userId="846ef6cd-3f11-462c-a4be-44fff9f1a751" providerId="ADAL" clId="{D6BE7C8D-3709-4C84-A39D-32A69847FFFF}" dt="2021-06-17T03:43:58.089" v="121" actId="1076"/>
          <ac:picMkLst>
            <pc:docMk/>
            <pc:sldMk cId="2636939237" sldId="2076137579"/>
            <ac:picMk id="39" creationId="{20FAEF8F-D6BC-4DC9-B726-B01F76914A29}"/>
          </ac:picMkLst>
        </pc:picChg>
        <pc:picChg chg="add mod">
          <ac:chgData name="Hugo Bernier" userId="846ef6cd-3f11-462c-a4be-44fff9f1a751" providerId="ADAL" clId="{D6BE7C8D-3709-4C84-A39D-32A69847FFFF}" dt="2021-06-17T03:53:40.210" v="821" actId="571"/>
          <ac:picMkLst>
            <pc:docMk/>
            <pc:sldMk cId="2636939237" sldId="2076137579"/>
            <ac:picMk id="41" creationId="{719FB256-1FC5-4805-B11C-A3DDEE5CEB22}"/>
          </ac:picMkLst>
        </pc:picChg>
        <pc:picChg chg="del mod topLvl">
          <ac:chgData name="Hugo Bernier" userId="846ef6cd-3f11-462c-a4be-44fff9f1a751" providerId="ADAL" clId="{D6BE7C8D-3709-4C84-A39D-32A69847FFFF}" dt="2021-06-17T03:31:26.885" v="10" actId="478"/>
          <ac:picMkLst>
            <pc:docMk/>
            <pc:sldMk cId="2636939237" sldId="2076137579"/>
            <ac:picMk id="2050" creationId="{E2230B65-C389-48D8-86D7-2CA416C4A718}"/>
          </ac:picMkLst>
        </pc:picChg>
        <pc:picChg chg="del mod topLvl">
          <ac:chgData name="Hugo Bernier" userId="846ef6cd-3f11-462c-a4be-44fff9f1a751" providerId="ADAL" clId="{D6BE7C8D-3709-4C84-A39D-32A69847FFFF}" dt="2021-06-17T03:36:22.086" v="61" actId="478"/>
          <ac:picMkLst>
            <pc:docMk/>
            <pc:sldMk cId="2636939237" sldId="2076137579"/>
            <ac:picMk id="4098" creationId="{03B5124E-6443-469D-9055-67B29B5563F2}"/>
          </ac:picMkLst>
        </pc:picChg>
      </pc:sldChg>
      <pc:sldChg chg="addSp modSp">
        <pc:chgData name="Hugo Bernier" userId="846ef6cd-3f11-462c-a4be-44fff9f1a751" providerId="ADAL" clId="{D6BE7C8D-3709-4C84-A39D-32A69847FFFF}" dt="2021-06-17T03:46:22.606" v="183"/>
        <pc:sldMkLst>
          <pc:docMk/>
          <pc:sldMk cId="3276913594" sldId="2076137579"/>
        </pc:sldMkLst>
        <pc:spChg chg="add mod">
          <ac:chgData name="Hugo Bernier" userId="846ef6cd-3f11-462c-a4be-44fff9f1a751" providerId="ADAL" clId="{D6BE7C8D-3709-4C84-A39D-32A69847FFFF}" dt="2021-06-17T03:46:22.606" v="183"/>
          <ac:spMkLst>
            <pc:docMk/>
            <pc:sldMk cId="3276913594" sldId="2076137579"/>
            <ac:spMk id="4" creationId="{AC4D6143-C227-40C7-83B7-CBE30A5A2D6D}"/>
          </ac:spMkLst>
        </pc:spChg>
      </pc:sldChg>
      <pc:sldChg chg="addSp modSp">
        <pc:chgData name="Hugo Bernier" userId="846ef6cd-3f11-462c-a4be-44fff9f1a751" providerId="ADAL" clId="{D6BE7C8D-3709-4C84-A39D-32A69847FFFF}" dt="2021-06-17T03:46:27.059" v="186"/>
        <pc:sldMkLst>
          <pc:docMk/>
          <pc:sldMk cId="3996465596" sldId="2076137579"/>
        </pc:sldMkLst>
        <pc:spChg chg="add mod">
          <ac:chgData name="Hugo Bernier" userId="846ef6cd-3f11-462c-a4be-44fff9f1a751" providerId="ADAL" clId="{D6BE7C8D-3709-4C84-A39D-32A69847FFFF}" dt="2021-06-17T03:46:27.059" v="186"/>
          <ac:spMkLst>
            <pc:docMk/>
            <pc:sldMk cId="3996465596" sldId="2076137579"/>
            <ac:spMk id="4" creationId="{7FB8C2A9-5555-41B9-BA48-F0FBEDC7BD78}"/>
          </ac:spMkLst>
        </pc:spChg>
      </pc:sldChg>
    </pc:docChg>
  </pc:docChgLst>
  <pc:docChgLst>
    <pc:chgData name="Brian Jackett" userId="e2c557f4-fffa-4012-a1e1-e15087bfdbac" providerId="ADAL" clId="{047C9386-25D5-4F7B-A927-3D78644DB943}"/>
    <pc:docChg chg="undo redo custSel delSld modSld modSection">
      <pc:chgData name="Brian Jackett" userId="e2c557f4-fffa-4012-a1e1-e15087bfdbac" providerId="ADAL" clId="{047C9386-25D5-4F7B-A927-3D78644DB943}" dt="2022-04-08T13:50:17.669" v="285" actId="20577"/>
      <pc:docMkLst>
        <pc:docMk/>
      </pc:docMkLst>
      <pc:sldChg chg="addSp modSp mod">
        <pc:chgData name="Brian Jackett" userId="e2c557f4-fffa-4012-a1e1-e15087bfdbac" providerId="ADAL" clId="{047C9386-25D5-4F7B-A927-3D78644DB943}" dt="2022-04-08T13:49:19.819" v="269" actId="207"/>
        <pc:sldMkLst>
          <pc:docMk/>
          <pc:sldMk cId="3917250203" sldId="266"/>
        </pc:sldMkLst>
        <pc:spChg chg="add mod">
          <ac:chgData name="Brian Jackett" userId="e2c557f4-fffa-4012-a1e1-e15087bfdbac" providerId="ADAL" clId="{047C9386-25D5-4F7B-A927-3D78644DB943}" dt="2022-04-08T13:49:19.819" v="269" actId="207"/>
          <ac:spMkLst>
            <pc:docMk/>
            <pc:sldMk cId="3917250203" sldId="266"/>
            <ac:spMk id="4" creationId="{1B0E84FC-2DF4-176C-E2C7-5DCDA05012E3}"/>
          </ac:spMkLst>
        </pc:spChg>
      </pc:sldChg>
      <pc:sldChg chg="modSp mod">
        <pc:chgData name="Brian Jackett" userId="e2c557f4-fffa-4012-a1e1-e15087bfdbac" providerId="ADAL" clId="{047C9386-25D5-4F7B-A927-3D78644DB943}" dt="2022-04-08T13:50:17.669" v="285" actId="20577"/>
        <pc:sldMkLst>
          <pc:docMk/>
          <pc:sldMk cId="2967945684" sldId="277"/>
        </pc:sldMkLst>
        <pc:spChg chg="mod">
          <ac:chgData name="Brian Jackett" userId="e2c557f4-fffa-4012-a1e1-e15087bfdbac" providerId="ADAL" clId="{047C9386-25D5-4F7B-A927-3D78644DB943}" dt="2022-04-08T13:50:17.669" v="285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Brian Jackett" userId="e2c557f4-fffa-4012-a1e1-e15087bfdbac" providerId="ADAL" clId="{047C9386-25D5-4F7B-A927-3D78644DB943}" dt="2022-04-08T13:46:44.916" v="56" actId="20577"/>
        <pc:sldMkLst>
          <pc:docMk/>
          <pc:sldMk cId="287163252" sldId="1567"/>
        </pc:sldMkLst>
        <pc:spChg chg="mod">
          <ac:chgData name="Brian Jackett" userId="e2c557f4-fffa-4012-a1e1-e15087bfdbac" providerId="ADAL" clId="{047C9386-25D5-4F7B-A927-3D78644DB943}" dt="2022-04-08T13:46:44.916" v="56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Brian Jackett" userId="e2c557f4-fffa-4012-a1e1-e15087bfdbac" providerId="ADAL" clId="{047C9386-25D5-4F7B-A927-3D78644DB943}" dt="2022-04-08T13:43:49.510" v="17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Brian Jackett" userId="e2c557f4-fffa-4012-a1e1-e15087bfdbac" providerId="ADAL" clId="{047C9386-25D5-4F7B-A927-3D78644DB943}" dt="2022-04-08T13:48:47.316" v="263" actId="478"/>
        <pc:sldMkLst>
          <pc:docMk/>
          <pc:sldMk cId="10702720" sldId="2079"/>
        </pc:sldMkLst>
        <pc:spChg chg="add mod">
          <ac:chgData name="Brian Jackett" userId="e2c557f4-fffa-4012-a1e1-e15087bfdbac" providerId="ADAL" clId="{047C9386-25D5-4F7B-A927-3D78644DB943}" dt="2022-04-08T13:47:03.832" v="62" actId="14100"/>
          <ac:spMkLst>
            <pc:docMk/>
            <pc:sldMk cId="10702720" sldId="2079"/>
            <ac:spMk id="4" creationId="{621E9C04-F126-1779-B39F-B133B464A008}"/>
          </ac:spMkLst>
        </pc:spChg>
        <pc:spChg chg="mod">
          <ac:chgData name="Brian Jackett" userId="e2c557f4-fffa-4012-a1e1-e15087bfdbac" providerId="ADAL" clId="{047C9386-25D5-4F7B-A927-3D78644DB943}" dt="2022-04-08T13:48:37.545" v="262" actId="20577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Brian Jackett" userId="e2c557f4-fffa-4012-a1e1-e15087bfdbac" providerId="ADAL" clId="{047C9386-25D5-4F7B-A927-3D78644DB943}" dt="2022-04-08T13:46:51.150" v="57" actId="478"/>
          <ac:picMkLst>
            <pc:docMk/>
            <pc:sldMk cId="10702720" sldId="2079"/>
            <ac:picMk id="2" creationId="{94CDD7F5-A832-4A08-9550-FD4BB8C3D0A0}"/>
          </ac:picMkLst>
        </pc:picChg>
        <pc:picChg chg="del">
          <ac:chgData name="Brian Jackett" userId="e2c557f4-fffa-4012-a1e1-e15087bfdbac" providerId="ADAL" clId="{047C9386-25D5-4F7B-A927-3D78644DB943}" dt="2022-04-08T13:46:51.853" v="58" actId="478"/>
          <ac:picMkLst>
            <pc:docMk/>
            <pc:sldMk cId="10702720" sldId="2079"/>
            <ac:picMk id="10" creationId="{029C524E-F11A-44AB-A1B6-E948D01A3454}"/>
          </ac:picMkLst>
        </pc:picChg>
        <pc:picChg chg="del">
          <ac:chgData name="Brian Jackett" userId="e2c557f4-fffa-4012-a1e1-e15087bfdbac" providerId="ADAL" clId="{047C9386-25D5-4F7B-A927-3D78644DB943}" dt="2022-04-08T13:46:52.360" v="59" actId="478"/>
          <ac:picMkLst>
            <pc:docMk/>
            <pc:sldMk cId="10702720" sldId="2079"/>
            <ac:picMk id="12" creationId="{059E3AB9-DF1F-4CE6-B1CF-F7CBC6CD78C6}"/>
          </ac:picMkLst>
        </pc:picChg>
        <pc:picChg chg="del">
          <ac:chgData name="Brian Jackett" userId="e2c557f4-fffa-4012-a1e1-e15087bfdbac" providerId="ADAL" clId="{047C9386-25D5-4F7B-A927-3D78644DB943}" dt="2022-04-08T13:48:47.316" v="263" actId="478"/>
          <ac:picMkLst>
            <pc:docMk/>
            <pc:sldMk cId="10702720" sldId="2079"/>
            <ac:picMk id="13" creationId="{A2841EC7-188E-EEE4-65CA-9ACB86368085}"/>
          </ac:picMkLst>
        </pc:picChg>
        <pc:picChg chg="del mod">
          <ac:chgData name="Brian Jackett" userId="e2c557f4-fffa-4012-a1e1-e15087bfdbac" providerId="ADAL" clId="{047C9386-25D5-4F7B-A927-3D78644DB943}" dt="2022-04-08T13:46:53.089" v="61" actId="478"/>
          <ac:picMkLst>
            <pc:docMk/>
            <pc:sldMk cId="10702720" sldId="2079"/>
            <ac:picMk id="14" creationId="{59E0D364-CE6C-4A9D-9441-F25A23B8E54D}"/>
          </ac:picMkLst>
        </pc:picChg>
      </pc:sldChg>
      <pc:sldChg chg="addSp delSp modSp mod">
        <pc:chgData name="Brian Jackett" userId="e2c557f4-fffa-4012-a1e1-e15087bfdbac" providerId="ADAL" clId="{047C9386-25D5-4F7B-A927-3D78644DB943}" dt="2022-04-08T13:50:00.127" v="283" actId="1076"/>
        <pc:sldMkLst>
          <pc:docMk/>
          <pc:sldMk cId="778883926" sldId="2076136264"/>
        </pc:sldMkLst>
        <pc:spChg chg="add mod">
          <ac:chgData name="Brian Jackett" userId="e2c557f4-fffa-4012-a1e1-e15087bfdbac" providerId="ADAL" clId="{047C9386-25D5-4F7B-A927-3D78644DB943}" dt="2022-04-08T13:50:00.127" v="283" actId="1076"/>
          <ac:spMkLst>
            <pc:docMk/>
            <pc:sldMk cId="778883926" sldId="2076136264"/>
            <ac:spMk id="6" creationId="{93D4B0E0-6B9F-6CD2-5575-474EAB3A04D0}"/>
          </ac:spMkLst>
        </pc:spChg>
        <pc:spChg chg="mod">
          <ac:chgData name="Brian Jackett" userId="e2c557f4-fffa-4012-a1e1-e15087bfdbac" providerId="ADAL" clId="{047C9386-25D5-4F7B-A927-3D78644DB943}" dt="2022-04-08T13:49:54.760" v="282" actId="6549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Brian Jackett" userId="e2c557f4-fffa-4012-a1e1-e15087bfdbac" providerId="ADAL" clId="{047C9386-25D5-4F7B-A927-3D78644DB943}" dt="2022-04-08T13:49:35.633" v="272" actId="478"/>
          <ac:picMkLst>
            <pc:docMk/>
            <pc:sldMk cId="778883926" sldId="2076136264"/>
            <ac:picMk id="3" creationId="{4499CE74-3B4B-47DC-8C36-E21333ACC5B8}"/>
          </ac:picMkLst>
        </pc:picChg>
        <pc:picChg chg="del">
          <ac:chgData name="Brian Jackett" userId="e2c557f4-fffa-4012-a1e1-e15087bfdbac" providerId="ADAL" clId="{047C9386-25D5-4F7B-A927-3D78644DB943}" dt="2022-04-08T13:49:37.561" v="276" actId="478"/>
          <ac:picMkLst>
            <pc:docMk/>
            <pc:sldMk cId="778883926" sldId="2076136264"/>
            <ac:picMk id="5" creationId="{8E70F999-5F63-35F1-C4F2-750A5833F595}"/>
          </ac:picMkLst>
        </pc:picChg>
        <pc:picChg chg="del">
          <ac:chgData name="Brian Jackett" userId="e2c557f4-fffa-4012-a1e1-e15087bfdbac" providerId="ADAL" clId="{047C9386-25D5-4F7B-A927-3D78644DB943}" dt="2022-04-08T13:49:36.720" v="274" actId="478"/>
          <ac:picMkLst>
            <pc:docMk/>
            <pc:sldMk cId="778883926" sldId="2076136264"/>
            <ac:picMk id="11" creationId="{4CBF9CA6-8023-4834-BC16-8AF44C10CC8E}"/>
          </ac:picMkLst>
        </pc:picChg>
        <pc:picChg chg="del">
          <ac:chgData name="Brian Jackett" userId="e2c557f4-fffa-4012-a1e1-e15087bfdbac" providerId="ADAL" clId="{047C9386-25D5-4F7B-A927-3D78644DB943}" dt="2022-04-08T13:49:37.116" v="275" actId="478"/>
          <ac:picMkLst>
            <pc:docMk/>
            <pc:sldMk cId="778883926" sldId="2076136264"/>
            <ac:picMk id="13" creationId="{CBA9A1ED-6677-4941-B9BF-31C5789B511E}"/>
          </ac:picMkLst>
        </pc:picChg>
        <pc:picChg chg="del">
          <ac:chgData name="Brian Jackett" userId="e2c557f4-fffa-4012-a1e1-e15087bfdbac" providerId="ADAL" clId="{047C9386-25D5-4F7B-A927-3D78644DB943}" dt="2022-04-08T13:49:36.311" v="273" actId="478"/>
          <ac:picMkLst>
            <pc:docMk/>
            <pc:sldMk cId="778883926" sldId="2076136264"/>
            <ac:picMk id="17" creationId="{E5F25242-DF2A-4E9D-8B93-352C508E7015}"/>
          </ac:picMkLst>
        </pc:picChg>
      </pc:sldChg>
      <pc:sldChg chg="addSp mod">
        <pc:chgData name="Brian Jackett" userId="e2c557f4-fffa-4012-a1e1-e15087bfdbac" providerId="ADAL" clId="{047C9386-25D5-4F7B-A927-3D78644DB943}" dt="2022-04-08T13:48:57.807" v="264" actId="22"/>
        <pc:sldMkLst>
          <pc:docMk/>
          <pc:sldMk cId="1812315545" sldId="2134805597"/>
        </pc:sldMkLst>
        <pc:spChg chg="add">
          <ac:chgData name="Brian Jackett" userId="e2c557f4-fffa-4012-a1e1-e15087bfdbac" providerId="ADAL" clId="{047C9386-25D5-4F7B-A927-3D78644DB943}" dt="2022-04-08T13:48:57.807" v="264" actId="22"/>
          <ac:spMkLst>
            <pc:docMk/>
            <pc:sldMk cId="1812315545" sldId="2134805597"/>
            <ac:spMk id="3" creationId="{D719458B-08F2-3ADD-C25E-04C3AC1338F3}"/>
          </ac:spMkLst>
        </pc:spChg>
      </pc:sldChg>
      <pc:sldChg chg="addSp mod">
        <pc:chgData name="Brian Jackett" userId="e2c557f4-fffa-4012-a1e1-e15087bfdbac" providerId="ADAL" clId="{047C9386-25D5-4F7B-A927-3D78644DB943}" dt="2022-04-08T13:49:05.183" v="265" actId="22"/>
        <pc:sldMkLst>
          <pc:docMk/>
          <pc:sldMk cId="4046856784" sldId="2134805599"/>
        </pc:sldMkLst>
        <pc:spChg chg="add">
          <ac:chgData name="Brian Jackett" userId="e2c557f4-fffa-4012-a1e1-e15087bfdbac" providerId="ADAL" clId="{047C9386-25D5-4F7B-A927-3D78644DB943}" dt="2022-04-08T13:49:05.183" v="265" actId="22"/>
          <ac:spMkLst>
            <pc:docMk/>
            <pc:sldMk cId="4046856784" sldId="2134805599"/>
            <ac:spMk id="2" creationId="{EFE3BC18-C21A-401C-C7B2-1F62A8F417BA}"/>
          </ac:spMkLst>
        </pc:spChg>
      </pc:sldChg>
      <pc:sldChg chg="del">
        <pc:chgData name="Brian Jackett" userId="e2c557f4-fffa-4012-a1e1-e15087bfdbac" providerId="ADAL" clId="{047C9386-25D5-4F7B-A927-3D78644DB943}" dt="2022-04-08T13:50:12.114" v="284" actId="47"/>
        <pc:sldMkLst>
          <pc:docMk/>
          <pc:sldMk cId="3474672569" sldId="2134805603"/>
        </pc:sldMkLst>
      </pc:sldChg>
      <pc:sldChg chg="del">
        <pc:chgData name="Brian Jackett" userId="e2c557f4-fffa-4012-a1e1-e15087bfdbac" providerId="ADAL" clId="{047C9386-25D5-4F7B-A927-3D78644DB943}" dt="2022-04-08T13:50:12.114" v="284" actId="47"/>
        <pc:sldMkLst>
          <pc:docMk/>
          <pc:sldMk cId="930094116" sldId="2134805610"/>
        </pc:sldMkLst>
      </pc:sldChg>
      <pc:sldChg chg="del">
        <pc:chgData name="Brian Jackett" userId="e2c557f4-fffa-4012-a1e1-e15087bfdbac" providerId="ADAL" clId="{047C9386-25D5-4F7B-A927-3D78644DB943}" dt="2022-04-08T13:50:12.114" v="284" actId="47"/>
        <pc:sldMkLst>
          <pc:docMk/>
          <pc:sldMk cId="3452186815" sldId="2134805611"/>
        </pc:sldMkLst>
      </pc:sldChg>
      <pc:sldChg chg="addSp mod">
        <pc:chgData name="Brian Jackett" userId="e2c557f4-fffa-4012-a1e1-e15087bfdbac" providerId="ADAL" clId="{047C9386-25D5-4F7B-A927-3D78644DB943}" dt="2022-04-08T13:49:07.754" v="266" actId="22"/>
        <pc:sldMkLst>
          <pc:docMk/>
          <pc:sldMk cId="1247101359" sldId="2145707276"/>
        </pc:sldMkLst>
        <pc:spChg chg="add">
          <ac:chgData name="Brian Jackett" userId="e2c557f4-fffa-4012-a1e1-e15087bfdbac" providerId="ADAL" clId="{047C9386-25D5-4F7B-A927-3D78644DB943}" dt="2022-04-08T13:49:07.754" v="266" actId="22"/>
          <ac:spMkLst>
            <pc:docMk/>
            <pc:sldMk cId="1247101359" sldId="2145707276"/>
            <ac:spMk id="5" creationId="{819A21E4-328D-BB86-52D2-332160AA1940}"/>
          </ac:spMkLst>
        </pc:spChg>
      </pc:sldChg>
      <pc:sldChg chg="del">
        <pc:chgData name="Brian Jackett" userId="e2c557f4-fffa-4012-a1e1-e15087bfdbac" providerId="ADAL" clId="{047C9386-25D5-4F7B-A927-3D78644DB943}" dt="2022-04-08T13:50:12.114" v="284" actId="47"/>
        <pc:sldMkLst>
          <pc:docMk/>
          <pc:sldMk cId="2331100016" sldId="2145707277"/>
        </pc:sldMkLst>
      </pc:sldChg>
      <pc:sldChg chg="del">
        <pc:chgData name="Brian Jackett" userId="e2c557f4-fffa-4012-a1e1-e15087bfdbac" providerId="ADAL" clId="{047C9386-25D5-4F7B-A927-3D78644DB943}" dt="2022-04-08T13:50:12.114" v="284" actId="47"/>
        <pc:sldMkLst>
          <pc:docMk/>
          <pc:sldMk cId="1631057595" sldId="2145707278"/>
        </pc:sldMkLst>
      </pc:sldChg>
      <pc:sldChg chg="del">
        <pc:chgData name="Brian Jackett" userId="e2c557f4-fffa-4012-a1e1-e15087bfdbac" providerId="ADAL" clId="{047C9386-25D5-4F7B-A927-3D78644DB943}" dt="2022-04-08T13:50:12.114" v="284" actId="47"/>
        <pc:sldMkLst>
          <pc:docMk/>
          <pc:sldMk cId="3307482870" sldId="2145707279"/>
        </pc:sldMkLst>
      </pc:sldChg>
      <pc:sldMasterChg chg="delSldLayout">
        <pc:chgData name="Brian Jackett" userId="e2c557f4-fffa-4012-a1e1-e15087bfdbac" providerId="ADAL" clId="{047C9386-25D5-4F7B-A927-3D78644DB943}" dt="2022-04-08T13:50:12.114" v="284" actId="47"/>
        <pc:sldMasterMkLst>
          <pc:docMk/>
          <pc:sldMasterMk cId="3588427678" sldId="2147484229"/>
        </pc:sldMasterMkLst>
        <pc:sldLayoutChg chg="del">
          <pc:chgData name="Brian Jackett" userId="e2c557f4-fffa-4012-a1e1-e15087bfdbac" providerId="ADAL" clId="{047C9386-25D5-4F7B-A927-3D78644DB943}" dt="2022-04-08T13:50:12.114" v="284" actId="47"/>
          <pc:sldLayoutMkLst>
            <pc:docMk/>
            <pc:sldMasterMk cId="3588427678" sldId="2147484229"/>
            <pc:sldLayoutMk cId="307266522" sldId="2147484664"/>
          </pc:sldLayoutMkLst>
        </pc:sldLayoutChg>
        <pc:sldLayoutChg chg="del">
          <pc:chgData name="Brian Jackett" userId="e2c557f4-fffa-4012-a1e1-e15087bfdbac" providerId="ADAL" clId="{047C9386-25D5-4F7B-A927-3D78644DB943}" dt="2022-04-08T13:50:12.114" v="284" actId="47"/>
          <pc:sldLayoutMkLst>
            <pc:docMk/>
            <pc:sldMasterMk cId="3588427678" sldId="2147484229"/>
            <pc:sldLayoutMk cId="1533485168" sldId="2147484665"/>
          </pc:sldLayoutMkLst>
        </pc:sldLayoutChg>
      </pc:sldMasterChg>
    </pc:docChg>
  </pc:docChgLst>
  <pc:docChgLst>
    <pc:chgData name="Wajeed Shaikh" userId="943a82b8-fdb9-4dbf-aa6c-31e37bb9aed6" providerId="ADAL" clId="{7DB0E790-7CBC-4456-A74C-7A4CD298CD67}"/>
    <pc:docChg chg="modSld">
      <pc:chgData name="Wajeed Shaikh" userId="943a82b8-fdb9-4dbf-aa6c-31e37bb9aed6" providerId="ADAL" clId="{7DB0E790-7CBC-4456-A74C-7A4CD298CD67}" dt="2022-03-15T11:14:13.791" v="3"/>
      <pc:docMkLst>
        <pc:docMk/>
      </pc:docMkLst>
      <pc:sldChg chg="modSp mod modCm">
        <pc:chgData name="Wajeed Shaikh" userId="943a82b8-fdb9-4dbf-aa6c-31e37bb9aed6" providerId="ADAL" clId="{7DB0E790-7CBC-4456-A74C-7A4CD298CD67}" dt="2022-03-15T11:14:13.791" v="3"/>
        <pc:sldMkLst>
          <pc:docMk/>
          <pc:sldMk cId="2705926738" sldId="2145707274"/>
        </pc:sldMkLst>
        <pc:grpChg chg="mod">
          <ac:chgData name="Wajeed Shaikh" userId="943a82b8-fdb9-4dbf-aa6c-31e37bb9aed6" providerId="ADAL" clId="{7DB0E790-7CBC-4456-A74C-7A4CD298CD67}" dt="2022-03-15T10:29:24.409" v="2" actId="1035"/>
          <ac:grpSpMkLst>
            <pc:docMk/>
            <pc:sldMk cId="2705926738" sldId="2145707274"/>
            <ac:grpSpMk id="7180" creationId="{01D94F8F-BE4C-4F8B-9A71-127650E17A16}"/>
          </ac:grpSpMkLst>
        </pc:grpChg>
        <pc:grpChg chg="mod">
          <ac:chgData name="Wajeed Shaikh" userId="943a82b8-fdb9-4dbf-aa6c-31e37bb9aed6" providerId="ADAL" clId="{7DB0E790-7CBC-4456-A74C-7A4CD298CD67}" dt="2022-03-15T10:29:24.409" v="2" actId="1035"/>
          <ac:grpSpMkLst>
            <pc:docMk/>
            <pc:sldMk cId="2705926738" sldId="2145707274"/>
            <ac:grpSpMk id="7181" creationId="{2050A1E2-FFE2-45AC-8C02-9D1FB95583D1}"/>
          </ac:grpSpMkLst>
        </pc:grpChg>
        <pc:grpChg chg="mod">
          <ac:chgData name="Wajeed Shaikh" userId="943a82b8-fdb9-4dbf-aa6c-31e37bb9aed6" providerId="ADAL" clId="{7DB0E790-7CBC-4456-A74C-7A4CD298CD67}" dt="2022-03-15T10:29:24.409" v="2" actId="1035"/>
          <ac:grpSpMkLst>
            <pc:docMk/>
            <pc:sldMk cId="2705926738" sldId="2145707274"/>
            <ac:grpSpMk id="7182" creationId="{6E5AF800-D017-47C8-A04B-8708C7FEEE1B}"/>
          </ac:grpSpMkLst>
        </pc:grpChg>
        <pc:grpChg chg="mod">
          <ac:chgData name="Wajeed Shaikh" userId="943a82b8-fdb9-4dbf-aa6c-31e37bb9aed6" providerId="ADAL" clId="{7DB0E790-7CBC-4456-A74C-7A4CD298CD67}" dt="2022-03-15T10:29:24.409" v="2" actId="1035"/>
          <ac:grpSpMkLst>
            <pc:docMk/>
            <pc:sldMk cId="2705926738" sldId="2145707274"/>
            <ac:grpSpMk id="7184" creationId="{8F01CCAF-E041-4CC2-821B-83306AC80DD7}"/>
          </ac:grpSpMkLst>
        </pc:grpChg>
        <pc:grpChg chg="mod">
          <ac:chgData name="Wajeed Shaikh" userId="943a82b8-fdb9-4dbf-aa6c-31e37bb9aed6" providerId="ADAL" clId="{7DB0E790-7CBC-4456-A74C-7A4CD298CD67}" dt="2022-03-15T10:29:24.409" v="2" actId="1035"/>
          <ac:grpSpMkLst>
            <pc:docMk/>
            <pc:sldMk cId="2705926738" sldId="2145707274"/>
            <ac:grpSpMk id="7185" creationId="{8F025905-0189-46A7-A992-3C37AA967B65}"/>
          </ac:grpSpMkLst>
        </pc:grpChg>
      </pc:sldChg>
    </pc:docChg>
  </pc:docChgLst>
  <pc:docChgLst>
    <pc:chgData name="Patrick Rodgers" userId="d219dede-d6b3-4097-a769-454d84f039e8" providerId="ADAL" clId="{02003568-06B0-49C2-BE2B-B1FB123C1DE7}"/>
    <pc:docChg chg="undo custSel modSld">
      <pc:chgData name="Patrick Rodgers" userId="d219dede-d6b3-4097-a769-454d84f039e8" providerId="ADAL" clId="{02003568-06B0-49C2-BE2B-B1FB123C1DE7}" dt="2021-02-25T14:21:23.141" v="140" actId="6549"/>
      <pc:docMkLst>
        <pc:docMk/>
      </pc:docMkLst>
      <pc:sldChg chg="delSp modSp mod">
        <pc:chgData name="Patrick Rodgers" userId="d219dede-d6b3-4097-a769-454d84f039e8" providerId="ADAL" clId="{02003568-06B0-49C2-BE2B-B1FB123C1DE7}" dt="2021-02-25T14:21:23.141" v="140" actId="6549"/>
        <pc:sldMkLst>
          <pc:docMk/>
          <pc:sldMk cId="2877399898" sldId="1623"/>
        </pc:sldMkLst>
        <pc:spChg chg="mod">
          <ac:chgData name="Patrick Rodgers" userId="d219dede-d6b3-4097-a769-454d84f039e8" providerId="ADAL" clId="{02003568-06B0-49C2-BE2B-B1FB123C1DE7}" dt="2021-02-25T14:21:23.141" v="140" actId="6549"/>
          <ac:spMkLst>
            <pc:docMk/>
            <pc:sldMk cId="2877399898" sldId="1623"/>
            <ac:spMk id="3" creationId="{CBDC9C38-872E-4048-96FE-C321FEF21EC1}"/>
          </ac:spMkLst>
        </pc:spChg>
        <pc:spChg chg="del">
          <ac:chgData name="Patrick Rodgers" userId="d219dede-d6b3-4097-a769-454d84f039e8" providerId="ADAL" clId="{02003568-06B0-49C2-BE2B-B1FB123C1DE7}" dt="2021-02-25T13:29:00.544" v="0" actId="478"/>
          <ac:spMkLst>
            <pc:docMk/>
            <pc:sldMk cId="2877399898" sldId="1623"/>
            <ac:spMk id="20" creationId="{0A216E30-6D53-4F44-A7DF-9CF4E85DFDD9}"/>
          </ac:spMkLst>
        </pc:spChg>
      </pc:sldChg>
    </pc:docChg>
  </pc:docChgLst>
  <pc:docChgLst>
    <pc:chgData name="Wajeed Shaikh" userId="943a82b8-fdb9-4dbf-aa6c-31e37bb9aed6" providerId="ADAL" clId="{D5B9E76C-3750-4B41-B4F2-4C7C4C14CA40}"/>
    <pc:docChg chg="custSel modSld">
      <pc:chgData name="Wajeed Shaikh" userId="943a82b8-fdb9-4dbf-aa6c-31e37bb9aed6" providerId="ADAL" clId="{D5B9E76C-3750-4B41-B4F2-4C7C4C14CA40}" dt="2022-05-17T13:22:06.725" v="835" actId="14100"/>
      <pc:docMkLst>
        <pc:docMk/>
      </pc:docMkLst>
      <pc:sldChg chg="addSp delSp modSp mod modNotesTx">
        <pc:chgData name="Wajeed Shaikh" userId="943a82b8-fdb9-4dbf-aa6c-31e37bb9aed6" providerId="ADAL" clId="{D5B9E76C-3750-4B41-B4F2-4C7C4C14CA40}" dt="2022-05-17T13:22:06.725" v="835" actId="14100"/>
        <pc:sldMkLst>
          <pc:docMk/>
          <pc:sldMk cId="1247101359" sldId="2145707276"/>
        </pc:sldMkLst>
        <pc:spChg chg="del mod">
          <ac:chgData name="Wajeed Shaikh" userId="943a82b8-fdb9-4dbf-aa6c-31e37bb9aed6" providerId="ADAL" clId="{D5B9E76C-3750-4B41-B4F2-4C7C4C14CA40}" dt="2022-05-17T12:56:58.995" v="813" actId="478"/>
          <ac:spMkLst>
            <pc:docMk/>
            <pc:sldMk cId="1247101359" sldId="2145707276"/>
            <ac:spMk id="4" creationId="{2D5DF0A0-0324-B8A6-D88A-2EF45BC1E047}"/>
          </ac:spMkLst>
        </pc:spChg>
        <pc:spChg chg="mod">
          <ac:chgData name="Wajeed Shaikh" userId="943a82b8-fdb9-4dbf-aa6c-31e37bb9aed6" providerId="ADAL" clId="{D5B9E76C-3750-4B41-B4F2-4C7C4C14CA40}" dt="2022-05-17T12:53:20.371" v="615" actId="20577"/>
          <ac:spMkLst>
            <pc:docMk/>
            <pc:sldMk cId="1247101359" sldId="2145707276"/>
            <ac:spMk id="5" creationId="{4BEE597E-27B7-B8B8-5BE5-06D59B4D2FCE}"/>
          </ac:spMkLst>
        </pc:spChg>
        <pc:spChg chg="mod">
          <ac:chgData name="Wajeed Shaikh" userId="943a82b8-fdb9-4dbf-aa6c-31e37bb9aed6" providerId="ADAL" clId="{D5B9E76C-3750-4B41-B4F2-4C7C4C14CA40}" dt="2022-05-17T13:21:31.218" v="827" actId="403"/>
          <ac:spMkLst>
            <pc:docMk/>
            <pc:sldMk cId="1247101359" sldId="2145707276"/>
            <ac:spMk id="39" creationId="{88507CB0-14BD-F9C6-3E87-627240967300}"/>
          </ac:spMkLst>
        </pc:spChg>
        <pc:spChg chg="mod">
          <ac:chgData name="Wajeed Shaikh" userId="943a82b8-fdb9-4dbf-aa6c-31e37bb9aed6" providerId="ADAL" clId="{D5B9E76C-3750-4B41-B4F2-4C7C4C14CA40}" dt="2022-05-17T12:57:03.398" v="814" actId="14100"/>
          <ac:spMkLst>
            <pc:docMk/>
            <pc:sldMk cId="1247101359" sldId="2145707276"/>
            <ac:spMk id="55" creationId="{7B608F18-EC54-9316-9719-BB5C11330858}"/>
          </ac:spMkLst>
        </pc:spChg>
        <pc:spChg chg="mod">
          <ac:chgData name="Wajeed Shaikh" userId="943a82b8-fdb9-4dbf-aa6c-31e37bb9aed6" providerId="ADAL" clId="{D5B9E76C-3750-4B41-B4F2-4C7C4C14CA40}" dt="2022-05-17T13:21:55.671" v="831" actId="1076"/>
          <ac:spMkLst>
            <pc:docMk/>
            <pc:sldMk cId="1247101359" sldId="2145707276"/>
            <ac:spMk id="73" creationId="{1F207C2B-FC32-45FD-8665-FEC0532C2A3E}"/>
          </ac:spMkLst>
        </pc:spChg>
        <pc:picChg chg="add mod">
          <ac:chgData name="Wajeed Shaikh" userId="943a82b8-fdb9-4dbf-aa6c-31e37bb9aed6" providerId="ADAL" clId="{D5B9E76C-3750-4B41-B4F2-4C7C4C14CA40}" dt="2022-05-17T13:22:06.725" v="835" actId="14100"/>
          <ac:picMkLst>
            <pc:docMk/>
            <pc:sldMk cId="1247101359" sldId="2145707276"/>
            <ac:picMk id="8" creationId="{C3B63E41-BA1A-EF17-1CD2-FF3B8E2A7CB9}"/>
          </ac:picMkLst>
        </pc:picChg>
        <pc:picChg chg="del">
          <ac:chgData name="Wajeed Shaikh" userId="943a82b8-fdb9-4dbf-aa6c-31e37bb9aed6" providerId="ADAL" clId="{D5B9E76C-3750-4B41-B4F2-4C7C4C14CA40}" dt="2022-05-17T12:16:44.492" v="0" actId="478"/>
          <ac:picMkLst>
            <pc:docMk/>
            <pc:sldMk cId="1247101359" sldId="2145707276"/>
            <ac:picMk id="11" creationId="{1E25EC3D-52D4-DBE7-CBA7-E9902055A63A}"/>
          </ac:picMkLst>
        </pc:picChg>
        <pc:picChg chg="del mod">
          <ac:chgData name="Wajeed Shaikh" userId="943a82b8-fdb9-4dbf-aa6c-31e37bb9aed6" providerId="ADAL" clId="{D5B9E76C-3750-4B41-B4F2-4C7C4C14CA40}" dt="2022-05-17T12:17:42.386" v="23" actId="478"/>
          <ac:picMkLst>
            <pc:docMk/>
            <pc:sldMk cId="1247101359" sldId="2145707276"/>
            <ac:picMk id="21" creationId="{D35D7C84-E606-9C7C-5044-35FBAADF987A}"/>
          </ac:picMkLst>
        </pc:picChg>
      </pc:sldChg>
    </pc:docChg>
  </pc:docChgLst>
  <pc:docChgLst>
    <pc:chgData name="Hugo Bernier" userId="S::hugoabernier_live.ca#ext#@microsoft.onmicrosoft.com::f426aa56-ae13-42b9-a3d7-de947881cd11" providerId="AD" clId="Web-{DFF10387-FF9F-537B-5B03-FBB31FEEF7CE}"/>
    <pc:docChg chg="modSld">
      <pc:chgData name="Hugo Bernier" userId="S::hugoabernier_live.ca#ext#@microsoft.onmicrosoft.com::f426aa56-ae13-42b9-a3d7-de947881cd11" providerId="AD" clId="Web-{DFF10387-FF9F-537B-5B03-FBB31FEEF7CE}" dt="2021-02-11T04:42:21.625" v="2"/>
      <pc:docMkLst>
        <pc:docMk/>
      </pc:docMkLst>
      <pc:sldChg chg="delSp">
        <pc:chgData name="Hugo Bernier" userId="S::hugoabernier_live.ca#ext#@microsoft.onmicrosoft.com::f426aa56-ae13-42b9-a3d7-de947881cd11" providerId="AD" clId="Web-{DFF10387-FF9F-537B-5B03-FBB31FEEF7CE}" dt="2021-02-11T04:42:21.625" v="2"/>
        <pc:sldMkLst>
          <pc:docMk/>
          <pc:sldMk cId="1154834655" sldId="2076136390"/>
        </pc:sldMkLst>
        <pc:spChg chg="del">
          <ac:chgData name="Hugo Bernier" userId="S::hugoabernier_live.ca#ext#@microsoft.onmicrosoft.com::f426aa56-ae13-42b9-a3d7-de947881cd11" providerId="AD" clId="Web-{DFF10387-FF9F-537B-5B03-FBB31FEEF7CE}" dt="2021-02-11T04:42:08.265" v="0"/>
          <ac:spMkLst>
            <pc:docMk/>
            <pc:sldMk cId="1154834655" sldId="2076136390"/>
            <ac:spMk id="20" creationId="{BDF0D638-72CA-4649-B0F0-C583692A2DD6}"/>
          </ac:spMkLst>
        </pc:spChg>
        <pc:picChg chg="del">
          <ac:chgData name="Hugo Bernier" userId="S::hugoabernier_live.ca#ext#@microsoft.onmicrosoft.com::f426aa56-ae13-42b9-a3d7-de947881cd11" providerId="AD" clId="Web-{DFF10387-FF9F-537B-5B03-FBB31FEEF7CE}" dt="2021-02-11T04:42:19.672" v="1"/>
          <ac:picMkLst>
            <pc:docMk/>
            <pc:sldMk cId="1154834655" sldId="2076136390"/>
            <ac:picMk id="4" creationId="{2FA8F2F7-A6F3-47CE-99A9-3C4360BF3A28}"/>
          </ac:picMkLst>
        </pc:picChg>
        <pc:picChg chg="del">
          <ac:chgData name="Hugo Bernier" userId="S::hugoabernier_live.ca#ext#@microsoft.onmicrosoft.com::f426aa56-ae13-42b9-a3d7-de947881cd11" providerId="AD" clId="Web-{DFF10387-FF9F-537B-5B03-FBB31FEEF7CE}" dt="2021-02-11T04:42:21.625" v="2"/>
          <ac:picMkLst>
            <pc:docMk/>
            <pc:sldMk cId="1154834655" sldId="2076136390"/>
            <ac:picMk id="19" creationId="{CA7DAA47-0A58-434D-B908-88ECAA8FA890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86F1972E-F10E-4009-8204-0E94E8C46CE7}"/>
    <pc:docChg chg="modSld">
      <pc:chgData name="David Warner" userId="S::david_dwarnerii.com#ext#@microsoft.onmicrosoft.com::acafcf14-4098-4a83-9425-e73571277a06" providerId="AD" clId="Web-{86F1972E-F10E-4009-8204-0E94E8C46CE7}" dt="2021-07-15T13:22:34.697" v="53" actId="20577"/>
      <pc:docMkLst>
        <pc:docMk/>
      </pc:docMkLst>
      <pc:sldChg chg="modSp">
        <pc:chgData name="David Warner" userId="S::david_dwarnerii.com#ext#@microsoft.onmicrosoft.com::acafcf14-4098-4a83-9425-e73571277a06" providerId="AD" clId="Web-{86F1972E-F10E-4009-8204-0E94E8C46CE7}" dt="2021-07-15T13:22:34.697" v="53" actId="20577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86F1972E-F10E-4009-8204-0E94E8C46CE7}" dt="2021-07-15T13:22:34.697" v="53" actId="20577"/>
          <ac:spMkLst>
            <pc:docMk/>
            <pc:sldMk cId="357588276" sldId="2076136388"/>
            <ac:spMk id="11" creationId="{03477876-6F7B-42BA-8034-F00C6D4D0825}"/>
          </ac:spMkLst>
        </pc:spChg>
        <pc:spChg chg="mod">
          <ac:chgData name="David Warner" userId="S::david_dwarnerii.com#ext#@microsoft.onmicrosoft.com::acafcf14-4098-4a83-9425-e73571277a06" providerId="AD" clId="Web-{86F1972E-F10E-4009-8204-0E94E8C46CE7}" dt="2021-07-15T13:08:43.572" v="33" actId="20577"/>
          <ac:spMkLst>
            <pc:docMk/>
            <pc:sldMk cId="357588276" sldId="2076136388"/>
            <ac:spMk id="12" creationId="{58BAD4F2-FCCB-46F6-A78E-93E8E8A16346}"/>
          </ac:spMkLst>
        </pc:spChg>
      </pc:sldChg>
    </pc:docChg>
  </pc:docChgLst>
  <pc:docChgLst>
    <pc:chgData name="Alex Terentiev" userId="S::at_sharepointalist.com#ext#@microsoft.onmicrosoft.com::81fec025-7b20-4143-87df-5a8bc15ed689" providerId="AD" clId="Web-{5F99CFA0-2D2F-4B41-896B-6CAAB8983BF1}"/>
    <pc:docChg chg="modSld">
      <pc:chgData name="Alex Terentiev" userId="S::at_sharepointalist.com#ext#@microsoft.onmicrosoft.com::81fec025-7b20-4143-87df-5a8bc15ed689" providerId="AD" clId="Web-{5F99CFA0-2D2F-4B41-896B-6CAAB8983BF1}" dt="2021-02-08T18:23:20.003" v="0"/>
      <pc:docMkLst>
        <pc:docMk/>
      </pc:docMkLst>
      <pc:sldChg chg="delSp">
        <pc:chgData name="Alex Terentiev" userId="S::at_sharepointalist.com#ext#@microsoft.onmicrosoft.com::81fec025-7b20-4143-87df-5a8bc15ed689" providerId="AD" clId="Web-{5F99CFA0-2D2F-4B41-896B-6CAAB8983BF1}" dt="2021-02-08T18:23:20.003" v="0"/>
        <pc:sldMkLst>
          <pc:docMk/>
          <pc:sldMk cId="4037611923" sldId="3334"/>
        </pc:sldMkLst>
        <pc:spChg chg="del">
          <ac:chgData name="Alex Terentiev" userId="S::at_sharepointalist.com#ext#@microsoft.onmicrosoft.com::81fec025-7b20-4143-87df-5a8bc15ed689" providerId="AD" clId="Web-{5F99CFA0-2D2F-4B41-896B-6CAAB8983BF1}" dt="2021-02-08T18:23:20.003" v="0"/>
          <ac:spMkLst>
            <pc:docMk/>
            <pc:sldMk cId="4037611923" sldId="3334"/>
            <ac:spMk id="4" creationId="{7EC130ED-903E-41D8-8D05-9746F73ECE8A}"/>
          </ac:spMkLst>
        </pc:spChg>
      </pc:sldChg>
    </pc:docChg>
  </pc:docChgLst>
  <pc:docChgLst>
    <pc:chgData name="Wajeed Shaikh" userId="943a82b8-fdb9-4dbf-aa6c-31e37bb9aed6" providerId="ADAL" clId="{02ED0FFA-9A02-49C6-BEE9-B6ECBA0BF8BB}"/>
    <pc:docChg chg="undo custSel modSld">
      <pc:chgData name="Wajeed Shaikh" userId="943a82b8-fdb9-4dbf-aa6c-31e37bb9aed6" providerId="ADAL" clId="{02ED0FFA-9A02-49C6-BEE9-B6ECBA0BF8BB}" dt="2022-06-21T13:44:27.861" v="470" actId="6549"/>
      <pc:docMkLst>
        <pc:docMk/>
      </pc:docMkLst>
      <pc:sldChg chg="addSp delSp modSp mod modNotesTx">
        <pc:chgData name="Wajeed Shaikh" userId="943a82b8-fdb9-4dbf-aa6c-31e37bb9aed6" providerId="ADAL" clId="{02ED0FFA-9A02-49C6-BEE9-B6ECBA0BF8BB}" dt="2022-06-21T13:44:27.861" v="470" actId="6549"/>
        <pc:sldMkLst>
          <pc:docMk/>
          <pc:sldMk cId="3194623737" sldId="2145707281"/>
        </pc:sldMkLst>
        <pc:spChg chg="mod">
          <ac:chgData name="Wajeed Shaikh" userId="943a82b8-fdb9-4dbf-aa6c-31e37bb9aed6" providerId="ADAL" clId="{02ED0FFA-9A02-49C6-BEE9-B6ECBA0BF8BB}" dt="2022-06-21T13:25:33.813" v="45" actId="113"/>
          <ac:spMkLst>
            <pc:docMk/>
            <pc:sldMk cId="3194623737" sldId="2145707281"/>
            <ac:spMk id="5" creationId="{4BEE597E-27B7-B8B8-5BE5-06D59B4D2FCE}"/>
          </ac:spMkLst>
        </pc:spChg>
        <pc:spChg chg="del">
          <ac:chgData name="Wajeed Shaikh" userId="943a82b8-fdb9-4dbf-aa6c-31e37bb9aed6" providerId="ADAL" clId="{02ED0FFA-9A02-49C6-BEE9-B6ECBA0BF8BB}" dt="2022-06-21T12:04:17.461" v="0" actId="478"/>
          <ac:spMkLst>
            <pc:docMk/>
            <pc:sldMk cId="3194623737" sldId="2145707281"/>
            <ac:spMk id="7" creationId="{0528BA27-C6A6-9FD3-B9F5-27A6D30F3B3C}"/>
          </ac:spMkLst>
        </pc:spChg>
        <pc:spChg chg="mod">
          <ac:chgData name="Wajeed Shaikh" userId="943a82b8-fdb9-4dbf-aa6c-31e37bb9aed6" providerId="ADAL" clId="{02ED0FFA-9A02-49C6-BEE9-B6ECBA0BF8BB}" dt="2022-06-21T13:24:29.169" v="33" actId="1076"/>
          <ac:spMkLst>
            <pc:docMk/>
            <pc:sldMk cId="3194623737" sldId="2145707281"/>
            <ac:spMk id="39" creationId="{88507CB0-14BD-F9C6-3E87-627240967300}"/>
          </ac:spMkLst>
        </pc:spChg>
        <pc:spChg chg="mod">
          <ac:chgData name="Wajeed Shaikh" userId="943a82b8-fdb9-4dbf-aa6c-31e37bb9aed6" providerId="ADAL" clId="{02ED0FFA-9A02-49C6-BEE9-B6ECBA0BF8BB}" dt="2022-06-21T13:24:25.719" v="32" actId="1076"/>
          <ac:spMkLst>
            <pc:docMk/>
            <pc:sldMk cId="3194623737" sldId="2145707281"/>
            <ac:spMk id="47" creationId="{6E697DB5-8BA3-76C1-DF84-32E39FB3F06F}"/>
          </ac:spMkLst>
        </pc:spChg>
        <pc:picChg chg="add mod">
          <ac:chgData name="Wajeed Shaikh" userId="943a82b8-fdb9-4dbf-aa6c-31e37bb9aed6" providerId="ADAL" clId="{02ED0FFA-9A02-49C6-BEE9-B6ECBA0BF8BB}" dt="2022-06-21T13:40:46.731" v="367" actId="14100"/>
          <ac:picMkLst>
            <pc:docMk/>
            <pc:sldMk cId="3194623737" sldId="2145707281"/>
            <ac:picMk id="4" creationId="{03F0A5B5-6978-02D8-81A1-B5633CB60441}"/>
          </ac:picMkLst>
        </pc:picChg>
        <pc:picChg chg="add del mod">
          <ac:chgData name="Wajeed Shaikh" userId="943a82b8-fdb9-4dbf-aa6c-31e37bb9aed6" providerId="ADAL" clId="{02ED0FFA-9A02-49C6-BEE9-B6ECBA0BF8BB}" dt="2022-06-21T13:40:39.122" v="364" actId="478"/>
          <ac:picMkLst>
            <pc:docMk/>
            <pc:sldMk cId="3194623737" sldId="2145707281"/>
            <ac:picMk id="11" creationId="{1D6CEDD5-DEF4-38CD-9B29-B2233A7D69E6}"/>
          </ac:picMkLst>
        </pc:picChg>
        <pc:picChg chg="del">
          <ac:chgData name="Wajeed Shaikh" userId="943a82b8-fdb9-4dbf-aa6c-31e37bb9aed6" providerId="ADAL" clId="{02ED0FFA-9A02-49C6-BEE9-B6ECBA0BF8BB}" dt="2022-06-21T13:23:38.790" v="19" actId="478"/>
          <ac:picMkLst>
            <pc:docMk/>
            <pc:sldMk cId="3194623737" sldId="2145707281"/>
            <ac:picMk id="1026" creationId="{74FDFE23-3AC2-9060-0768-9CA8E30D1AF2}"/>
          </ac:picMkLst>
        </pc:picChg>
        <pc:picChg chg="mod">
          <ac:chgData name="Wajeed Shaikh" userId="943a82b8-fdb9-4dbf-aa6c-31e37bb9aed6" providerId="ADAL" clId="{02ED0FFA-9A02-49C6-BEE9-B6ECBA0BF8BB}" dt="2022-06-21T13:24:54.620" v="38" actId="208"/>
          <ac:picMkLst>
            <pc:docMk/>
            <pc:sldMk cId="3194623737" sldId="2145707281"/>
            <ac:picMk id="1028" creationId="{852AA573-2752-2442-719F-69805220F974}"/>
          </ac:picMkLst>
        </pc:picChg>
      </pc:sldChg>
    </pc:docChg>
  </pc:docChgLst>
  <pc:docChgLst>
    <pc:chgData name="Vesa Juvonen" userId="c7243be1-99a3-4752-ab2a-0cf698cf8236" providerId="ADAL" clId="{E7F1A700-7DDE-4BAD-8657-ADC99D3C4472}"/>
    <pc:docChg chg="undo custSel addSld delSld modSld sldOrd modMainMaster modSection">
      <pc:chgData name="Vesa Juvonen" userId="c7243be1-99a3-4752-ab2a-0cf698cf8236" providerId="ADAL" clId="{E7F1A700-7DDE-4BAD-8657-ADC99D3C4472}" dt="2021-03-25T15:45:36.018" v="1576" actId="6549"/>
      <pc:docMkLst>
        <pc:docMk/>
      </pc:docMkLst>
      <pc:sldChg chg="modSp mod ord">
        <pc:chgData name="Vesa Juvonen" userId="c7243be1-99a3-4752-ab2a-0cf698cf8236" providerId="ADAL" clId="{E7F1A700-7DDE-4BAD-8657-ADC99D3C4472}" dt="2021-03-25T13:48:42.241" v="1559" actId="114"/>
        <pc:sldMkLst>
          <pc:docMk/>
          <pc:sldMk cId="2974719989" sldId="267"/>
        </pc:sldMkLst>
        <pc:spChg chg="mod">
          <ac:chgData name="Vesa Juvonen" userId="c7243be1-99a3-4752-ab2a-0cf698cf8236" providerId="ADAL" clId="{E7F1A700-7DDE-4BAD-8657-ADC99D3C4472}" dt="2021-03-25T13:48:42.241" v="1559" actId="114"/>
          <ac:spMkLst>
            <pc:docMk/>
            <pc:sldMk cId="2974719989" sldId="267"/>
            <ac:spMk id="3" creationId="{00000000-0000-0000-0000-000000000000}"/>
          </ac:spMkLst>
        </pc:spChg>
      </pc:sldChg>
      <pc:sldChg chg="modSp mod ord modNotesTx">
        <pc:chgData name="Vesa Juvonen" userId="c7243be1-99a3-4752-ab2a-0cf698cf8236" providerId="ADAL" clId="{E7F1A700-7DDE-4BAD-8657-ADC99D3C4472}" dt="2021-03-25T13:48:36.282" v="1558" actId="20577"/>
        <pc:sldMkLst>
          <pc:docMk/>
          <pc:sldMk cId="2601056034" sldId="268"/>
        </pc:sldMkLst>
        <pc:spChg chg="mod">
          <ac:chgData name="Vesa Juvonen" userId="c7243be1-99a3-4752-ab2a-0cf698cf8236" providerId="ADAL" clId="{E7F1A700-7DDE-4BAD-8657-ADC99D3C4472}" dt="2021-03-25T13:48:36.282" v="1558" actId="20577"/>
          <ac:spMkLst>
            <pc:docMk/>
            <pc:sldMk cId="2601056034" sldId="268"/>
            <ac:spMk id="3" creationId="{00000000-0000-0000-0000-000000000000}"/>
          </ac:spMkLst>
        </pc:spChg>
      </pc:sldChg>
      <pc:sldChg chg="addSp delSp modSp add mod modClrScheme chgLayout">
        <pc:chgData name="Vesa Juvonen" userId="c7243be1-99a3-4752-ab2a-0cf698cf8236" providerId="ADAL" clId="{E7F1A700-7DDE-4BAD-8657-ADC99D3C4472}" dt="2021-03-25T15:44:48.078" v="1571" actId="700"/>
        <pc:sldMkLst>
          <pc:docMk/>
          <pc:sldMk cId="428841483" sldId="272"/>
        </pc:sldMkLst>
        <pc:spChg chg="add del mod ord">
          <ac:chgData name="Vesa Juvonen" userId="c7243be1-99a3-4752-ab2a-0cf698cf8236" providerId="ADAL" clId="{E7F1A700-7DDE-4BAD-8657-ADC99D3C4472}" dt="2021-03-25T15:44:35.895" v="1567" actId="700"/>
          <ac:spMkLst>
            <pc:docMk/>
            <pc:sldMk cId="428841483" sldId="272"/>
            <ac:spMk id="2" creationId="{42F07D9F-DAC8-4822-8AA5-ED226B7D95E6}"/>
          </ac:spMkLst>
        </pc:spChg>
        <pc:spChg chg="mod ord">
          <ac:chgData name="Vesa Juvonen" userId="c7243be1-99a3-4752-ab2a-0cf698cf8236" providerId="ADAL" clId="{E7F1A700-7DDE-4BAD-8657-ADC99D3C4472}" dt="2021-03-25T15:44:48.078" v="1571" actId="700"/>
          <ac:spMkLst>
            <pc:docMk/>
            <pc:sldMk cId="428841483" sldId="272"/>
            <ac:spMk id="66" creationId="{CDF68F6C-5AD6-4CC4-AB73-B5319E791410}"/>
          </ac:spMkLst>
        </pc:spChg>
        <pc:spChg chg="mod ord">
          <ac:chgData name="Vesa Juvonen" userId="c7243be1-99a3-4752-ab2a-0cf698cf8236" providerId="ADAL" clId="{E7F1A700-7DDE-4BAD-8657-ADC99D3C4472}" dt="2021-03-25T15:44:48.078" v="1571" actId="700"/>
          <ac:spMkLst>
            <pc:docMk/>
            <pc:sldMk cId="428841483" sldId="272"/>
            <ac:spMk id="79" creationId="{F322A174-6EF4-491D-ACD9-08CBA254BDAD}"/>
          </ac:spMkLst>
        </pc:spChg>
        <pc:spChg chg="mod ord">
          <ac:chgData name="Vesa Juvonen" userId="c7243be1-99a3-4752-ab2a-0cf698cf8236" providerId="ADAL" clId="{E7F1A700-7DDE-4BAD-8657-ADC99D3C4472}" dt="2021-03-25T15:44:48.078" v="1571" actId="700"/>
          <ac:spMkLst>
            <pc:docMk/>
            <pc:sldMk cId="428841483" sldId="272"/>
            <ac:spMk id="81" creationId="{6353E94D-2691-41D5-89AC-3439A6EB16F8}"/>
          </ac:spMkLst>
        </pc:spChg>
        <pc:spChg chg="mod ord">
          <ac:chgData name="Vesa Juvonen" userId="c7243be1-99a3-4752-ab2a-0cf698cf8236" providerId="ADAL" clId="{E7F1A700-7DDE-4BAD-8657-ADC99D3C4472}" dt="2021-03-25T15:44:48.078" v="1571" actId="700"/>
          <ac:spMkLst>
            <pc:docMk/>
            <pc:sldMk cId="428841483" sldId="272"/>
            <ac:spMk id="82" creationId="{1D6EE392-A83D-44B9-A076-FDEDD87328E2}"/>
          </ac:spMkLst>
        </pc:spChg>
        <pc:spChg chg="mod ord">
          <ac:chgData name="Vesa Juvonen" userId="c7243be1-99a3-4752-ab2a-0cf698cf8236" providerId="ADAL" clId="{E7F1A700-7DDE-4BAD-8657-ADC99D3C4472}" dt="2021-03-25T15:44:48.078" v="1571" actId="700"/>
          <ac:spMkLst>
            <pc:docMk/>
            <pc:sldMk cId="428841483" sldId="272"/>
            <ac:spMk id="83" creationId="{ED8C4F06-D514-4E12-B3FE-E529455D2E9B}"/>
          </ac:spMkLst>
        </pc:spChg>
      </pc:sldChg>
      <pc:sldChg chg="modSp mod">
        <pc:chgData name="Vesa Juvonen" userId="c7243be1-99a3-4752-ab2a-0cf698cf8236" providerId="ADAL" clId="{E7F1A700-7DDE-4BAD-8657-ADC99D3C4472}" dt="2021-03-23T09:16:44.721" v="75" actId="6549"/>
        <pc:sldMkLst>
          <pc:docMk/>
          <pc:sldMk cId="2967945684" sldId="277"/>
        </pc:sldMkLst>
        <pc:spChg chg="mod">
          <ac:chgData name="Vesa Juvonen" userId="c7243be1-99a3-4752-ab2a-0cf698cf8236" providerId="ADAL" clId="{E7F1A700-7DDE-4BAD-8657-ADC99D3C4472}" dt="2021-03-23T09:16:44.721" v="75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delSp add setBg delDesignElem">
        <pc:chgData name="Vesa Juvonen" userId="c7243be1-99a3-4752-ab2a-0cf698cf8236" providerId="ADAL" clId="{E7F1A700-7DDE-4BAD-8657-ADC99D3C4472}" dt="2021-03-25T15:44:06.817" v="1565"/>
        <pc:sldMkLst>
          <pc:docMk/>
          <pc:sldMk cId="1539891205" sldId="343"/>
        </pc:sldMkLst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1539891205" sldId="343"/>
            <ac:spMk id="15" creationId="{35555856-9970-4BC3-9AA9-6A917F53AFBD}"/>
          </ac:spMkLst>
        </pc:spChg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1539891205" sldId="343"/>
            <ac:spMk id="19" creationId="{13722DD7-BA73-4776-93A3-94491FEF7260}"/>
          </ac:spMkLst>
        </pc:spChg>
        <pc:picChg chg="del">
          <ac:chgData name="Vesa Juvonen" userId="c7243be1-99a3-4752-ab2a-0cf698cf8236" providerId="ADAL" clId="{E7F1A700-7DDE-4BAD-8657-ADC99D3C4472}" dt="2021-03-25T15:44:06.817" v="1565"/>
          <ac:picMkLst>
            <pc:docMk/>
            <pc:sldMk cId="1539891205" sldId="343"/>
            <ac:picMk id="17" creationId="{7F487851-BFAF-46D8-A1ED-50CAD6E46F59}"/>
          </ac:picMkLst>
        </pc:picChg>
      </pc:sldChg>
      <pc:sldChg chg="delSp add setBg delDesignElem">
        <pc:chgData name="Vesa Juvonen" userId="c7243be1-99a3-4752-ab2a-0cf698cf8236" providerId="ADAL" clId="{E7F1A700-7DDE-4BAD-8657-ADC99D3C4472}" dt="2021-03-25T15:44:06.817" v="1565"/>
        <pc:sldMkLst>
          <pc:docMk/>
          <pc:sldMk cId="2840121709" sldId="345"/>
        </pc:sldMkLst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2840121709" sldId="345"/>
            <ac:spMk id="8" creationId="{6DDA8CE9-E0A6-4FF2-823D-D08607606DC2}"/>
          </ac:spMkLst>
        </pc:spChg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2840121709" sldId="345"/>
            <ac:spMk id="10" creationId="{11195564-33B9-434B-9641-764F5905A56F}"/>
          </ac:spMkLst>
        </pc:spChg>
        <pc:grpChg chg="del">
          <ac:chgData name="Vesa Juvonen" userId="c7243be1-99a3-4752-ab2a-0cf698cf8236" providerId="ADAL" clId="{E7F1A700-7DDE-4BAD-8657-ADC99D3C4472}" dt="2021-03-25T15:44:06.817" v="1565"/>
          <ac:grpSpMkLst>
            <pc:docMk/>
            <pc:sldMk cId="2840121709" sldId="345"/>
            <ac:grpSpMk id="17" creationId="{1D18C537-E336-47C4-836B-C342A230F8F3}"/>
          </ac:grpSpMkLst>
        </pc:grpChg>
        <pc:grpChg chg="del">
          <ac:chgData name="Vesa Juvonen" userId="c7243be1-99a3-4752-ab2a-0cf698cf8236" providerId="ADAL" clId="{E7F1A700-7DDE-4BAD-8657-ADC99D3C4472}" dt="2021-03-25T15:44:06.817" v="1565"/>
          <ac:grpSpMkLst>
            <pc:docMk/>
            <pc:sldMk cId="2840121709" sldId="345"/>
            <ac:grpSpMk id="18" creationId="{5A1259D8-0C3A-4069-A22F-537BBBB61A9C}"/>
          </ac:grpSpMkLst>
        </pc:grpChg>
      </pc:sldChg>
      <pc:sldChg chg="delSp add setBg delDesignElem">
        <pc:chgData name="Vesa Juvonen" userId="c7243be1-99a3-4752-ab2a-0cf698cf8236" providerId="ADAL" clId="{E7F1A700-7DDE-4BAD-8657-ADC99D3C4472}" dt="2021-03-25T15:44:06.817" v="1565"/>
        <pc:sldMkLst>
          <pc:docMk/>
          <pc:sldMk cId="2902822800" sldId="346"/>
        </pc:sldMkLst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2902822800" sldId="346"/>
            <ac:spMk id="23" creationId="{D1942232-83D0-49E2-AF9B-1F97E3C1EF8E}"/>
          </ac:spMkLst>
        </pc:spChg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2902822800" sldId="346"/>
            <ac:spMk id="25" creationId="{E9E70D72-6E23-4015-A4A6-85C120C19167}"/>
          </ac:spMkLst>
        </pc:spChg>
        <pc:grpChg chg="del">
          <ac:chgData name="Vesa Juvonen" userId="c7243be1-99a3-4752-ab2a-0cf698cf8236" providerId="ADAL" clId="{E7F1A700-7DDE-4BAD-8657-ADC99D3C4472}" dt="2021-03-25T15:44:06.817" v="1565"/>
          <ac:grpSpMkLst>
            <pc:docMk/>
            <pc:sldMk cId="2902822800" sldId="346"/>
            <ac:grpSpMk id="40" creationId="{C28A977F-B603-4D81-B0FC-C8DE048A7931}"/>
          </ac:grpSpMkLst>
        </pc:grpChg>
        <pc:grpChg chg="del">
          <ac:chgData name="Vesa Juvonen" userId="c7243be1-99a3-4752-ab2a-0cf698cf8236" providerId="ADAL" clId="{E7F1A700-7DDE-4BAD-8657-ADC99D3C4472}" dt="2021-03-25T15:44:06.817" v="1565"/>
          <ac:grpSpMkLst>
            <pc:docMk/>
            <pc:sldMk cId="2902822800" sldId="346"/>
            <ac:grpSpMk id="45" creationId="{C78D9229-E61D-4FEE-8321-2F8B64A8CADF}"/>
          </ac:grpSpMkLst>
        </pc:grpChg>
      </pc:sldChg>
      <pc:sldChg chg="delSp add setBg delDesignElem">
        <pc:chgData name="Vesa Juvonen" userId="c7243be1-99a3-4752-ab2a-0cf698cf8236" providerId="ADAL" clId="{E7F1A700-7DDE-4BAD-8657-ADC99D3C4472}" dt="2021-03-25T15:44:06.817" v="1565"/>
        <pc:sldMkLst>
          <pc:docMk/>
          <pc:sldMk cId="1728327467" sldId="347"/>
        </pc:sldMkLst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1728327467" sldId="347"/>
            <ac:spMk id="16" creationId="{35555856-9970-4BC3-9AA9-6A917F53AFBD}"/>
          </ac:spMkLst>
        </pc:spChg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1728327467" sldId="347"/>
            <ac:spMk id="18" creationId="{13722DD7-BA73-4776-93A3-94491FEF7260}"/>
          </ac:spMkLst>
        </pc:spChg>
        <pc:picChg chg="del">
          <ac:chgData name="Vesa Juvonen" userId="c7243be1-99a3-4752-ab2a-0cf698cf8236" providerId="ADAL" clId="{E7F1A700-7DDE-4BAD-8657-ADC99D3C4472}" dt="2021-03-25T15:44:06.817" v="1565"/>
          <ac:picMkLst>
            <pc:docMk/>
            <pc:sldMk cId="1728327467" sldId="347"/>
            <ac:picMk id="17" creationId="{7F487851-BFAF-46D8-A1ED-50CAD6E46F59}"/>
          </ac:picMkLst>
        </pc:picChg>
      </pc:sldChg>
      <pc:sldChg chg="delSp modSp add mod setBg delDesignElem">
        <pc:chgData name="Vesa Juvonen" userId="c7243be1-99a3-4752-ab2a-0cf698cf8236" providerId="ADAL" clId="{E7F1A700-7DDE-4BAD-8657-ADC99D3C4472}" dt="2021-03-25T15:45:12" v="1573" actId="1076"/>
        <pc:sldMkLst>
          <pc:docMk/>
          <pc:sldMk cId="1976807916" sldId="349"/>
        </pc:sldMkLst>
        <pc:spChg chg="mod">
          <ac:chgData name="Vesa Juvonen" userId="c7243be1-99a3-4752-ab2a-0cf698cf8236" providerId="ADAL" clId="{E7F1A700-7DDE-4BAD-8657-ADC99D3C4472}" dt="2021-03-25T15:45:12" v="1573" actId="1076"/>
          <ac:spMkLst>
            <pc:docMk/>
            <pc:sldMk cId="1976807916" sldId="349"/>
            <ac:spMk id="31" creationId="{B7179F6F-11F1-47C2-8E78-9D13B2518FF5}"/>
          </ac:spMkLst>
        </pc:spChg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1976807916" sldId="349"/>
            <ac:spMk id="33" creationId="{D1942232-83D0-49E2-AF9B-1F97E3C1EF8E}"/>
          </ac:spMkLst>
        </pc:spChg>
        <pc:spChg chg="del">
          <ac:chgData name="Vesa Juvonen" userId="c7243be1-99a3-4752-ab2a-0cf698cf8236" providerId="ADAL" clId="{E7F1A700-7DDE-4BAD-8657-ADC99D3C4472}" dt="2021-03-25T15:44:06.817" v="1565"/>
          <ac:spMkLst>
            <pc:docMk/>
            <pc:sldMk cId="1976807916" sldId="349"/>
            <ac:spMk id="35" creationId="{E9E70D72-6E23-4015-A4A6-85C120C19167}"/>
          </ac:spMkLst>
        </pc:spChg>
        <pc:grpChg chg="del">
          <ac:chgData name="Vesa Juvonen" userId="c7243be1-99a3-4752-ab2a-0cf698cf8236" providerId="ADAL" clId="{E7F1A700-7DDE-4BAD-8657-ADC99D3C4472}" dt="2021-03-25T15:44:06.817" v="1565"/>
          <ac:grpSpMkLst>
            <pc:docMk/>
            <pc:sldMk cId="1976807916" sldId="349"/>
            <ac:grpSpMk id="37" creationId="{C28A977F-B603-4D81-B0FC-C8DE048A7931}"/>
          </ac:grpSpMkLst>
        </pc:grpChg>
        <pc:grpChg chg="del">
          <ac:chgData name="Vesa Juvonen" userId="c7243be1-99a3-4752-ab2a-0cf698cf8236" providerId="ADAL" clId="{E7F1A700-7DDE-4BAD-8657-ADC99D3C4472}" dt="2021-03-25T15:44:06.817" v="1565"/>
          <ac:grpSpMkLst>
            <pc:docMk/>
            <pc:sldMk cId="1976807916" sldId="349"/>
            <ac:grpSpMk id="43" creationId="{C78D9229-E61D-4FEE-8321-2F8B64A8CADF}"/>
          </ac:grpSpMkLst>
        </pc:grpChg>
      </pc:sldChg>
      <pc:sldChg chg="modSp mod">
        <pc:chgData name="Vesa Juvonen" userId="c7243be1-99a3-4752-ab2a-0cf698cf8236" providerId="ADAL" clId="{E7F1A700-7DDE-4BAD-8657-ADC99D3C4472}" dt="2021-03-25T06:12:52.779" v="715" actId="20577"/>
        <pc:sldMkLst>
          <pc:docMk/>
          <pc:sldMk cId="287163252" sldId="1567"/>
        </pc:sldMkLst>
        <pc:spChg chg="mod">
          <ac:chgData name="Vesa Juvonen" userId="c7243be1-99a3-4752-ab2a-0cf698cf8236" providerId="ADAL" clId="{E7F1A700-7DDE-4BAD-8657-ADC99D3C4472}" dt="2021-03-25T06:12:52.779" v="715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mod">
        <pc:chgData name="Vesa Juvonen" userId="c7243be1-99a3-4752-ab2a-0cf698cf8236" providerId="ADAL" clId="{E7F1A700-7DDE-4BAD-8657-ADC99D3C4472}" dt="2021-03-23T09:16:07.891" v="21" actId="22"/>
        <pc:sldMkLst>
          <pc:docMk/>
          <pc:sldMk cId="2877399898" sldId="1623"/>
        </pc:sldMkLst>
        <pc:spChg chg="add">
          <ac:chgData name="Vesa Juvonen" userId="c7243be1-99a3-4752-ab2a-0cf698cf8236" providerId="ADAL" clId="{E7F1A700-7DDE-4BAD-8657-ADC99D3C4472}" dt="2021-03-23T09:16:07.891" v="21" actId="22"/>
          <ac:spMkLst>
            <pc:docMk/>
            <pc:sldMk cId="2877399898" sldId="1623"/>
            <ac:spMk id="20" creationId="{210A59E5-8030-4CEB-A875-3B9995641A9D}"/>
          </ac:spMkLst>
        </pc:spChg>
      </pc:sldChg>
      <pc:sldChg chg="addSp mod">
        <pc:chgData name="Vesa Juvonen" userId="c7243be1-99a3-4752-ab2a-0cf698cf8236" providerId="ADAL" clId="{E7F1A700-7DDE-4BAD-8657-ADC99D3C4472}" dt="2021-03-23T09:16:09.516" v="22" actId="22"/>
        <pc:sldMkLst>
          <pc:docMk/>
          <pc:sldMk cId="2253365439" sldId="1642"/>
        </pc:sldMkLst>
        <pc:spChg chg="add">
          <ac:chgData name="Vesa Juvonen" userId="c7243be1-99a3-4752-ab2a-0cf698cf8236" providerId="ADAL" clId="{E7F1A700-7DDE-4BAD-8657-ADC99D3C4472}" dt="2021-03-23T09:16:09.516" v="22" actId="22"/>
          <ac:spMkLst>
            <pc:docMk/>
            <pc:sldMk cId="2253365439" sldId="1642"/>
            <ac:spMk id="4" creationId="{B1BE31F6-381E-4CD9-8D0A-6EBD21AC857F}"/>
          </ac:spMkLst>
        </pc:spChg>
      </pc:sldChg>
      <pc:sldChg chg="addSp delSp modSp add del mod">
        <pc:chgData name="Vesa Juvonen" userId="c7243be1-99a3-4752-ab2a-0cf698cf8236" providerId="ADAL" clId="{E7F1A700-7DDE-4BAD-8657-ADC99D3C4472}" dt="2021-03-24T19:00:24.857" v="702" actId="1076"/>
        <pc:sldMkLst>
          <pc:docMk/>
          <pc:sldMk cId="10702720" sldId="2079"/>
        </pc:sldMkLst>
        <pc:spChg chg="mod">
          <ac:chgData name="Vesa Juvonen" userId="c7243be1-99a3-4752-ab2a-0cf698cf8236" providerId="ADAL" clId="{E7F1A700-7DDE-4BAD-8657-ADC99D3C4472}" dt="2021-03-24T18:57:13.323" v="676" actId="113"/>
          <ac:spMkLst>
            <pc:docMk/>
            <pc:sldMk cId="10702720" sldId="2079"/>
            <ac:spMk id="8" creationId="{00000000-0000-0000-0000-000000000000}"/>
          </ac:spMkLst>
        </pc:spChg>
        <pc:picChg chg="add del mod">
          <ac:chgData name="Vesa Juvonen" userId="c7243be1-99a3-4752-ab2a-0cf698cf8236" providerId="ADAL" clId="{E7F1A700-7DDE-4BAD-8657-ADC99D3C4472}" dt="2021-03-24T18:57:19.258" v="677" actId="478"/>
          <ac:picMkLst>
            <pc:docMk/>
            <pc:sldMk cId="10702720" sldId="2079"/>
            <ac:picMk id="2" creationId="{0F4590A9-56B9-4D27-B6CA-81A4E5F0777E}"/>
          </ac:picMkLst>
        </pc:picChg>
        <pc:picChg chg="add mod">
          <ac:chgData name="Vesa Juvonen" userId="c7243be1-99a3-4752-ab2a-0cf698cf8236" providerId="ADAL" clId="{E7F1A700-7DDE-4BAD-8657-ADC99D3C4472}" dt="2021-03-24T19:00:24.857" v="702" actId="1076"/>
          <ac:picMkLst>
            <pc:docMk/>
            <pc:sldMk cId="10702720" sldId="2079"/>
            <ac:picMk id="2" creationId="{8217BDA2-630E-431E-99B5-F5CCF0394A91}"/>
          </ac:picMkLst>
        </pc:picChg>
        <pc:picChg chg="del">
          <ac:chgData name="Vesa Juvonen" userId="c7243be1-99a3-4752-ab2a-0cf698cf8236" providerId="ADAL" clId="{E7F1A700-7DDE-4BAD-8657-ADC99D3C4472}" dt="2021-03-23T09:15:36.871" v="0" actId="478"/>
          <ac:picMkLst>
            <pc:docMk/>
            <pc:sldMk cId="10702720" sldId="2079"/>
            <ac:picMk id="4" creationId="{91452894-6F04-410E-8EAD-CF82048E0E79}"/>
          </ac:picMkLst>
        </pc:picChg>
        <pc:picChg chg="del">
          <ac:chgData name="Vesa Juvonen" userId="c7243be1-99a3-4752-ab2a-0cf698cf8236" providerId="ADAL" clId="{E7F1A700-7DDE-4BAD-8657-ADC99D3C4472}" dt="2021-03-23T09:15:36.871" v="0" actId="478"/>
          <ac:picMkLst>
            <pc:docMk/>
            <pc:sldMk cId="10702720" sldId="2079"/>
            <ac:picMk id="6" creationId="{502FAF73-7F7F-4340-A175-7B148B050164}"/>
          </ac:picMkLst>
        </pc:picChg>
        <pc:picChg chg="del">
          <ac:chgData name="Vesa Juvonen" userId="c7243be1-99a3-4752-ab2a-0cf698cf8236" providerId="ADAL" clId="{E7F1A700-7DDE-4BAD-8657-ADC99D3C4472}" dt="2021-03-23T09:15:36.871" v="0" actId="478"/>
          <ac:picMkLst>
            <pc:docMk/>
            <pc:sldMk cId="10702720" sldId="2079"/>
            <ac:picMk id="9" creationId="{790CD849-E0D4-43F1-93BE-CE315EF6DE40}"/>
          </ac:picMkLst>
        </pc:picChg>
        <pc:picChg chg="add mod">
          <ac:chgData name="Vesa Juvonen" userId="c7243be1-99a3-4752-ab2a-0cf698cf8236" providerId="ADAL" clId="{E7F1A700-7DDE-4BAD-8657-ADC99D3C4472}" dt="2021-03-24T19:00:24.857" v="702" actId="1076"/>
          <ac:picMkLst>
            <pc:docMk/>
            <pc:sldMk cId="10702720" sldId="2079"/>
            <ac:picMk id="11" creationId="{9D84FA79-3D16-49AB-9DD9-7479C1B5C089}"/>
          </ac:picMkLst>
        </pc:picChg>
        <pc:picChg chg="add mod">
          <ac:chgData name="Vesa Juvonen" userId="c7243be1-99a3-4752-ab2a-0cf698cf8236" providerId="ADAL" clId="{E7F1A700-7DDE-4BAD-8657-ADC99D3C4472}" dt="2021-03-24T19:00:24.857" v="702" actId="1076"/>
          <ac:picMkLst>
            <pc:docMk/>
            <pc:sldMk cId="10702720" sldId="2079"/>
            <ac:picMk id="13" creationId="{62453303-C918-4EAB-8D85-9BA92DCF2A91}"/>
          </ac:picMkLst>
        </pc:picChg>
        <pc:picChg chg="mod">
          <ac:chgData name="Vesa Juvonen" userId="c7243be1-99a3-4752-ab2a-0cf698cf8236" providerId="ADAL" clId="{E7F1A700-7DDE-4BAD-8657-ADC99D3C4472}" dt="2021-03-24T19:00:24.857" v="702" actId="1076"/>
          <ac:picMkLst>
            <pc:docMk/>
            <pc:sldMk cId="10702720" sldId="2079"/>
            <ac:picMk id="1026" creationId="{2EF9118F-C222-407A-B9FB-CF2CE51DECEF}"/>
          </ac:picMkLst>
        </pc:picChg>
        <pc:picChg chg="del">
          <ac:chgData name="Vesa Juvonen" userId="c7243be1-99a3-4752-ab2a-0cf698cf8236" providerId="ADAL" clId="{E7F1A700-7DDE-4BAD-8657-ADC99D3C4472}" dt="2021-03-23T09:15:36.871" v="0" actId="478"/>
          <ac:picMkLst>
            <pc:docMk/>
            <pc:sldMk cId="10702720" sldId="2079"/>
            <ac:picMk id="3074" creationId="{9A1C0154-036A-4553-9669-D7059A4627FC}"/>
          </ac:picMkLst>
        </pc:picChg>
      </pc:sldChg>
      <pc:sldChg chg="addSp">
        <pc:chgData name="Vesa Juvonen" userId="c7243be1-99a3-4752-ab2a-0cf698cf8236" providerId="ADAL" clId="{E7F1A700-7DDE-4BAD-8657-ADC99D3C4472}" dt="2021-03-24T18:58:01.555" v="678"/>
        <pc:sldMkLst>
          <pc:docMk/>
          <pc:sldMk cId="673226606" sldId="2079"/>
        </pc:sldMkLst>
        <pc:picChg chg="add">
          <ac:chgData name="Vesa Juvonen" userId="c7243be1-99a3-4752-ab2a-0cf698cf8236" providerId="ADAL" clId="{E7F1A700-7DDE-4BAD-8657-ADC99D3C4472}" dt="2021-03-24T18:58:01.555" v="678"/>
          <ac:picMkLst>
            <pc:docMk/>
            <pc:sldMk cId="673226606" sldId="2079"/>
            <ac:picMk id="1026" creationId="{2EF9118F-C222-407A-B9FB-CF2CE51DECEF}"/>
          </ac:picMkLst>
        </pc:picChg>
      </pc:sldChg>
      <pc:sldChg chg="addSp mod">
        <pc:chgData name="Vesa Juvonen" userId="c7243be1-99a3-4752-ab2a-0cf698cf8236" providerId="ADAL" clId="{E7F1A700-7DDE-4BAD-8657-ADC99D3C4472}" dt="2021-03-23T09:16:11.403" v="23" actId="22"/>
        <pc:sldMkLst>
          <pc:docMk/>
          <pc:sldMk cId="4037611923" sldId="3334"/>
        </pc:sldMkLst>
        <pc:spChg chg="add">
          <ac:chgData name="Vesa Juvonen" userId="c7243be1-99a3-4752-ab2a-0cf698cf8236" providerId="ADAL" clId="{E7F1A700-7DDE-4BAD-8657-ADC99D3C4472}" dt="2021-03-23T09:16:11.403" v="23" actId="22"/>
          <ac:spMkLst>
            <pc:docMk/>
            <pc:sldMk cId="4037611923" sldId="3334"/>
            <ac:spMk id="4" creationId="{1919177C-9AD3-4AB8-ACC2-C09E66259246}"/>
          </ac:spMkLst>
        </pc:spChg>
      </pc:sldChg>
      <pc:sldChg chg="addSp mod">
        <pc:chgData name="Vesa Juvonen" userId="c7243be1-99a3-4752-ab2a-0cf698cf8236" providerId="ADAL" clId="{E7F1A700-7DDE-4BAD-8657-ADC99D3C4472}" dt="2021-03-23T09:16:13.467" v="24" actId="22"/>
        <pc:sldMkLst>
          <pc:docMk/>
          <pc:sldMk cId="1805818155" sldId="3338"/>
        </pc:sldMkLst>
        <pc:spChg chg="add">
          <ac:chgData name="Vesa Juvonen" userId="c7243be1-99a3-4752-ab2a-0cf698cf8236" providerId="ADAL" clId="{E7F1A700-7DDE-4BAD-8657-ADC99D3C4472}" dt="2021-03-23T09:16:13.467" v="24" actId="22"/>
          <ac:spMkLst>
            <pc:docMk/>
            <pc:sldMk cId="1805818155" sldId="3338"/>
            <ac:spMk id="19" creationId="{A4CA4EB8-E1A7-4322-954E-DE24F44DD5E8}"/>
          </ac:spMkLst>
        </pc:spChg>
      </pc:sldChg>
      <pc:sldChg chg="addSp delSp modSp add del mod">
        <pc:chgData name="Vesa Juvonen" userId="c7243be1-99a3-4752-ab2a-0cf698cf8236" providerId="ADAL" clId="{E7F1A700-7DDE-4BAD-8657-ADC99D3C4472}" dt="2021-03-24T19:00:47.809" v="709" actId="164"/>
        <pc:sldMkLst>
          <pc:docMk/>
          <pc:sldMk cId="778883926" sldId="2076136264"/>
        </pc:sldMkLst>
        <pc:spChg chg="mod">
          <ac:chgData name="Vesa Juvonen" userId="c7243be1-99a3-4752-ab2a-0cf698cf8236" providerId="ADAL" clId="{E7F1A700-7DDE-4BAD-8657-ADC99D3C4472}" dt="2021-03-24T18:56:51.579" v="673" actId="108"/>
          <ac:spMkLst>
            <pc:docMk/>
            <pc:sldMk cId="778883926" sldId="2076136264"/>
            <ac:spMk id="14" creationId="{953584C8-8734-42EA-AD16-6AA2B405D249}"/>
          </ac:spMkLst>
        </pc:spChg>
        <pc:grpChg chg="add">
          <ac:chgData name="Vesa Juvonen" userId="c7243be1-99a3-4752-ab2a-0cf698cf8236" providerId="ADAL" clId="{E7F1A700-7DDE-4BAD-8657-ADC99D3C4472}" dt="2021-03-24T19:00:47.809" v="709" actId="164"/>
          <ac:grpSpMkLst>
            <pc:docMk/>
            <pc:sldMk cId="778883926" sldId="2076136264"/>
            <ac:grpSpMk id="5" creationId="{7A361181-D956-49E8-8DF1-E05AC9FDF064}"/>
          </ac:grpSpMkLst>
        </pc:grpChg>
        <pc:picChg chg="del">
          <ac:chgData name="Vesa Juvonen" userId="c7243be1-99a3-4752-ab2a-0cf698cf8236" providerId="ADAL" clId="{E7F1A700-7DDE-4BAD-8657-ADC99D3C4472}" dt="2021-03-23T09:16:22.830" v="27" actId="478"/>
          <ac:picMkLst>
            <pc:docMk/>
            <pc:sldMk cId="778883926" sldId="2076136264"/>
            <ac:picMk id="3" creationId="{D6449C32-EA2D-478C-BA1A-1E7C82296C5C}"/>
          </ac:picMkLst>
        </pc:picChg>
        <pc:picChg chg="add mod">
          <ac:chgData name="Vesa Juvonen" userId="c7243be1-99a3-4752-ab2a-0cf698cf8236" providerId="ADAL" clId="{E7F1A700-7DDE-4BAD-8657-ADC99D3C4472}" dt="2021-03-24T19:00:43.535" v="708" actId="1076"/>
          <ac:picMkLst>
            <pc:docMk/>
            <pc:sldMk cId="778883926" sldId="2076136264"/>
            <ac:picMk id="3" creationId="{EE989EEB-93AA-4B83-ADFD-AAFDEECF2136}"/>
          </ac:picMkLst>
        </pc:picChg>
        <pc:picChg chg="add mod">
          <ac:chgData name="Vesa Juvonen" userId="c7243be1-99a3-4752-ab2a-0cf698cf8236" providerId="ADAL" clId="{E7F1A700-7DDE-4BAD-8657-ADC99D3C4472}" dt="2021-03-24T19:00:41.077" v="707" actId="1076"/>
          <ac:picMkLst>
            <pc:docMk/>
            <pc:sldMk cId="778883926" sldId="2076136264"/>
            <ac:picMk id="4" creationId="{DD27174E-D4F9-4851-A0CB-833612CD90C8}"/>
          </ac:picMkLst>
        </pc:picChg>
        <pc:picChg chg="del">
          <ac:chgData name="Vesa Juvonen" userId="c7243be1-99a3-4752-ab2a-0cf698cf8236" providerId="ADAL" clId="{E7F1A700-7DDE-4BAD-8657-ADC99D3C4472}" dt="2021-03-23T09:16:22.830" v="27" actId="478"/>
          <ac:picMkLst>
            <pc:docMk/>
            <pc:sldMk cId="778883926" sldId="2076136264"/>
            <ac:picMk id="6" creationId="{8D536B47-9693-4DAE-937F-11ADB2D96696}"/>
          </ac:picMkLst>
        </pc:picChg>
        <pc:picChg chg="del">
          <ac:chgData name="Vesa Juvonen" userId="c7243be1-99a3-4752-ab2a-0cf698cf8236" providerId="ADAL" clId="{E7F1A700-7DDE-4BAD-8657-ADC99D3C4472}" dt="2021-03-23T09:16:22.830" v="27" actId="478"/>
          <ac:picMkLst>
            <pc:docMk/>
            <pc:sldMk cId="778883926" sldId="2076136264"/>
            <ac:picMk id="7" creationId="{1978DC00-4BCD-4A86-965D-DCB008A70277}"/>
          </ac:picMkLst>
        </pc:picChg>
        <pc:picChg chg="del">
          <ac:chgData name="Vesa Juvonen" userId="c7243be1-99a3-4752-ab2a-0cf698cf8236" providerId="ADAL" clId="{E7F1A700-7DDE-4BAD-8657-ADC99D3C4472}" dt="2021-03-23T09:16:22.830" v="27" actId="478"/>
          <ac:picMkLst>
            <pc:docMk/>
            <pc:sldMk cId="778883926" sldId="2076136264"/>
            <ac:picMk id="8" creationId="{DD9D727A-84AB-4B7F-B8C2-BCBBE546D491}"/>
          </ac:picMkLst>
        </pc:picChg>
        <pc:picChg chg="del mod">
          <ac:chgData name="Vesa Juvonen" userId="c7243be1-99a3-4752-ab2a-0cf698cf8236" providerId="ADAL" clId="{E7F1A700-7DDE-4BAD-8657-ADC99D3C4472}" dt="2021-03-24T18:57:00.050" v="674" actId="478"/>
          <ac:picMkLst>
            <pc:docMk/>
            <pc:sldMk cId="778883926" sldId="2076136264"/>
            <ac:picMk id="1026" creationId="{735CAC89-1977-49AB-BE97-0BF70F1F88EA}"/>
          </ac:picMkLst>
        </pc:picChg>
        <pc:picChg chg="mod">
          <ac:chgData name="Vesa Juvonen" userId="c7243be1-99a3-4752-ab2a-0cf698cf8236" providerId="ADAL" clId="{E7F1A700-7DDE-4BAD-8657-ADC99D3C4472}" dt="2021-03-23T09:24:04.711" v="489" actId="1076"/>
          <ac:picMkLst>
            <pc:docMk/>
            <pc:sldMk cId="778883926" sldId="2076136264"/>
            <ac:picMk id="2050" creationId="{C69CDD5D-527F-44D8-BCE7-C712F7D7FBAC}"/>
          </ac:picMkLst>
        </pc:picChg>
        <pc:picChg chg="mod">
          <ac:chgData name="Vesa Juvonen" userId="c7243be1-99a3-4752-ab2a-0cf698cf8236" providerId="ADAL" clId="{E7F1A700-7DDE-4BAD-8657-ADC99D3C4472}" dt="2021-03-23T09:24:02.629" v="488" actId="1076"/>
          <ac:picMkLst>
            <pc:docMk/>
            <pc:sldMk cId="778883926" sldId="2076136264"/>
            <ac:picMk id="3074" creationId="{0C5A4A85-761A-462F-9399-0FF4BF19E1D2}"/>
          </ac:picMkLst>
        </pc:picChg>
      </pc:sldChg>
      <pc:sldChg chg="addSp">
        <pc:chgData name="Vesa Juvonen" userId="c7243be1-99a3-4752-ab2a-0cf698cf8236" providerId="ADAL" clId="{E7F1A700-7DDE-4BAD-8657-ADC99D3C4472}" dt="2021-03-23T09:23:23.431" v="474"/>
        <pc:sldMkLst>
          <pc:docMk/>
          <pc:sldMk cId="2366326397" sldId="2076136264"/>
        </pc:sldMkLst>
        <pc:picChg chg="add">
          <ac:chgData name="Vesa Juvonen" userId="c7243be1-99a3-4752-ab2a-0cf698cf8236" providerId="ADAL" clId="{E7F1A700-7DDE-4BAD-8657-ADC99D3C4472}" dt="2021-03-23T09:23:23.431" v="474"/>
          <ac:picMkLst>
            <pc:docMk/>
            <pc:sldMk cId="2366326397" sldId="2076136264"/>
            <ac:picMk id="2050" creationId="{C69CDD5D-527F-44D8-BCE7-C712F7D7FBAC}"/>
          </ac:picMkLst>
        </pc:picChg>
      </pc:sldChg>
      <pc:sldChg chg="addSp">
        <pc:chgData name="Vesa Juvonen" userId="c7243be1-99a3-4752-ab2a-0cf698cf8236" providerId="ADAL" clId="{E7F1A700-7DDE-4BAD-8657-ADC99D3C4472}" dt="2021-03-23T09:23:53.147" v="481"/>
        <pc:sldMkLst>
          <pc:docMk/>
          <pc:sldMk cId="3000667167" sldId="2076136264"/>
        </pc:sldMkLst>
        <pc:picChg chg="add">
          <ac:chgData name="Vesa Juvonen" userId="c7243be1-99a3-4752-ab2a-0cf698cf8236" providerId="ADAL" clId="{E7F1A700-7DDE-4BAD-8657-ADC99D3C4472}" dt="2021-03-23T09:23:53.147" v="481"/>
          <ac:picMkLst>
            <pc:docMk/>
            <pc:sldMk cId="3000667167" sldId="2076136264"/>
            <ac:picMk id="3074" creationId="{0C5A4A85-761A-462F-9399-0FF4BF19E1D2}"/>
          </ac:picMkLst>
        </pc:picChg>
      </pc:sldChg>
      <pc:sldChg chg="addSp">
        <pc:chgData name="Vesa Juvonen" userId="c7243be1-99a3-4752-ab2a-0cf698cf8236" providerId="ADAL" clId="{E7F1A700-7DDE-4BAD-8657-ADC99D3C4472}" dt="2021-03-23T09:22:44.823" v="464"/>
        <pc:sldMkLst>
          <pc:docMk/>
          <pc:sldMk cId="3284057158" sldId="2076136264"/>
        </pc:sldMkLst>
        <pc:picChg chg="add">
          <ac:chgData name="Vesa Juvonen" userId="c7243be1-99a3-4752-ab2a-0cf698cf8236" providerId="ADAL" clId="{E7F1A700-7DDE-4BAD-8657-ADC99D3C4472}" dt="2021-03-23T09:22:44.823" v="464"/>
          <ac:picMkLst>
            <pc:docMk/>
            <pc:sldMk cId="3284057158" sldId="2076136264"/>
            <ac:picMk id="1026" creationId="{735CAC89-1977-49AB-BE97-0BF70F1F88EA}"/>
          </ac:picMkLst>
        </pc:picChg>
      </pc:sldChg>
      <pc:sldChg chg="addSp mod">
        <pc:chgData name="Vesa Juvonen" userId="c7243be1-99a3-4752-ab2a-0cf698cf8236" providerId="ADAL" clId="{E7F1A700-7DDE-4BAD-8657-ADC99D3C4472}" dt="2021-03-23T09:16:15.291" v="25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E7F1A700-7DDE-4BAD-8657-ADC99D3C4472}" dt="2021-03-23T09:16:15.291" v="25" actId="22"/>
          <ac:spMkLst>
            <pc:docMk/>
            <pc:sldMk cId="2925091645" sldId="2076136308"/>
            <ac:spMk id="5" creationId="{337C22CD-037D-42EB-8FE2-1B63F56083DC}"/>
          </ac:spMkLst>
        </pc:spChg>
      </pc:sldChg>
      <pc:sldChg chg="addSp modSp mod">
        <pc:chgData name="Vesa Juvonen" userId="c7243be1-99a3-4752-ab2a-0cf698cf8236" providerId="ADAL" clId="{E7F1A700-7DDE-4BAD-8657-ADC99D3C4472}" dt="2021-03-23T09:15:57.716" v="18" actId="120"/>
        <pc:sldMkLst>
          <pc:docMk/>
          <pc:sldMk cId="357588276" sldId="2076136388"/>
        </pc:sldMkLst>
        <pc:spChg chg="add mod">
          <ac:chgData name="Vesa Juvonen" userId="c7243be1-99a3-4752-ab2a-0cf698cf8236" providerId="ADAL" clId="{E7F1A700-7DDE-4BAD-8657-ADC99D3C4472}" dt="2021-03-23T09:15:57.716" v="18" actId="120"/>
          <ac:spMkLst>
            <pc:docMk/>
            <pc:sldMk cId="357588276" sldId="2076136388"/>
            <ac:spMk id="2" creationId="{D1080727-CE6C-43A9-98AB-5CAF9BCE5911}"/>
          </ac:spMkLst>
        </pc:spChg>
      </pc:sldChg>
      <pc:sldChg chg="addSp modSp mod">
        <pc:chgData name="Vesa Juvonen" userId="c7243be1-99a3-4752-ab2a-0cf698cf8236" providerId="ADAL" clId="{E7F1A700-7DDE-4BAD-8657-ADC99D3C4472}" dt="2021-03-24T18:25:04.184" v="548" actId="1076"/>
        <pc:sldMkLst>
          <pc:docMk/>
          <pc:sldMk cId="1795682602" sldId="2076136389"/>
        </pc:sldMkLst>
        <pc:spChg chg="add mod">
          <ac:chgData name="Vesa Juvonen" userId="c7243be1-99a3-4752-ab2a-0cf698cf8236" providerId="ADAL" clId="{E7F1A700-7DDE-4BAD-8657-ADC99D3C4472}" dt="2021-03-24T18:25:04.184" v="548" actId="1076"/>
          <ac:spMkLst>
            <pc:docMk/>
            <pc:sldMk cId="1795682602" sldId="2076136389"/>
            <ac:spMk id="6" creationId="{D89A181B-5310-4CE3-81A7-AE751830254B}"/>
          </ac:spMkLst>
        </pc:spChg>
      </pc:sldChg>
      <pc:sldChg chg="addSp mod">
        <pc:chgData name="Vesa Juvonen" userId="c7243be1-99a3-4752-ab2a-0cf698cf8236" providerId="ADAL" clId="{E7F1A700-7DDE-4BAD-8657-ADC99D3C4472}" dt="2021-03-23T09:16:17.173" v="26" actId="22"/>
        <pc:sldMkLst>
          <pc:docMk/>
          <pc:sldMk cId="1154834655" sldId="2076136390"/>
        </pc:sldMkLst>
        <pc:spChg chg="add">
          <ac:chgData name="Vesa Juvonen" userId="c7243be1-99a3-4752-ab2a-0cf698cf8236" providerId="ADAL" clId="{E7F1A700-7DDE-4BAD-8657-ADC99D3C4472}" dt="2021-03-23T09:16:17.173" v="26" actId="22"/>
          <ac:spMkLst>
            <pc:docMk/>
            <pc:sldMk cId="1154834655" sldId="2076136390"/>
            <ac:spMk id="4" creationId="{BCC8F92E-BF99-4216-886D-6F1B2DB4A887}"/>
          </ac:spMkLst>
        </pc:spChg>
      </pc:sldChg>
      <pc:sldChg chg="addSp delSp add del mod ord">
        <pc:chgData name="Vesa Juvonen" userId="c7243be1-99a3-4752-ab2a-0cf698cf8236" providerId="ADAL" clId="{E7F1A700-7DDE-4BAD-8657-ADC99D3C4472}" dt="2021-03-25T12:49:54.779" v="719" actId="2696"/>
        <pc:sldMkLst>
          <pc:docMk/>
          <pc:sldMk cId="3867987761" sldId="2076137533"/>
        </pc:sldMkLst>
        <pc:spChg chg="add del">
          <ac:chgData name="Vesa Juvonen" userId="c7243be1-99a3-4752-ab2a-0cf698cf8236" providerId="ADAL" clId="{E7F1A700-7DDE-4BAD-8657-ADC99D3C4472}" dt="2021-03-24T18:26:10.834" v="549" actId="478"/>
          <ac:spMkLst>
            <pc:docMk/>
            <pc:sldMk cId="3867987761" sldId="2076137533"/>
            <ac:spMk id="2" creationId="{82212A4A-F397-4F00-B48E-90A8CB653BD5}"/>
          </ac:spMkLst>
        </pc:spChg>
      </pc:sldChg>
      <pc:sldChg chg="modSp add mod">
        <pc:chgData name="Vesa Juvonen" userId="c7243be1-99a3-4752-ab2a-0cf698cf8236" providerId="ADAL" clId="{E7F1A700-7DDE-4BAD-8657-ADC99D3C4472}" dt="2021-03-25T12:59:27.968" v="1550" actId="20577"/>
        <pc:sldMkLst>
          <pc:docMk/>
          <pc:sldMk cId="724765918" sldId="2076137577"/>
        </pc:sldMkLst>
        <pc:spChg chg="mod">
          <ac:chgData name="Vesa Juvonen" userId="c7243be1-99a3-4752-ab2a-0cf698cf8236" providerId="ADAL" clId="{E7F1A700-7DDE-4BAD-8657-ADC99D3C4472}" dt="2021-03-25T12:59:12.240" v="1527" actId="20577"/>
          <ac:spMkLst>
            <pc:docMk/>
            <pc:sldMk cId="724765918" sldId="2076137577"/>
            <ac:spMk id="2" creationId="{00000000-0000-0000-0000-000000000000}"/>
          </ac:spMkLst>
        </pc:spChg>
        <pc:spChg chg="mod">
          <ac:chgData name="Vesa Juvonen" userId="c7243be1-99a3-4752-ab2a-0cf698cf8236" providerId="ADAL" clId="{E7F1A700-7DDE-4BAD-8657-ADC99D3C4472}" dt="2021-03-25T12:59:27.968" v="1550" actId="20577"/>
          <ac:spMkLst>
            <pc:docMk/>
            <pc:sldMk cId="724765918" sldId="2076137577"/>
            <ac:spMk id="3" creationId="{00000000-0000-0000-0000-000000000000}"/>
          </ac:spMkLst>
        </pc:spChg>
      </pc:sldChg>
      <pc:sldChg chg="addSp delSp modSp new mod">
        <pc:chgData name="Vesa Juvonen" userId="c7243be1-99a3-4752-ab2a-0cf698cf8236" providerId="ADAL" clId="{E7F1A700-7DDE-4BAD-8657-ADC99D3C4472}" dt="2021-03-25T13:44:48.486" v="1555" actId="27614"/>
        <pc:sldMkLst>
          <pc:docMk/>
          <pc:sldMk cId="465202636" sldId="2076137578"/>
        </pc:sldMkLst>
        <pc:spChg chg="add del">
          <ac:chgData name="Vesa Juvonen" userId="c7243be1-99a3-4752-ab2a-0cf698cf8236" providerId="ADAL" clId="{E7F1A700-7DDE-4BAD-8657-ADC99D3C4472}" dt="2021-03-25T13:44:38.386" v="1553" actId="22"/>
          <ac:spMkLst>
            <pc:docMk/>
            <pc:sldMk cId="465202636" sldId="2076137578"/>
            <ac:spMk id="3" creationId="{4316ED21-AED8-49FD-BCDD-C3EE80FEECCF}"/>
          </ac:spMkLst>
        </pc:spChg>
        <pc:picChg chg="add mod">
          <ac:chgData name="Vesa Juvonen" userId="c7243be1-99a3-4752-ab2a-0cf698cf8236" providerId="ADAL" clId="{E7F1A700-7DDE-4BAD-8657-ADC99D3C4472}" dt="2021-03-25T13:44:48.486" v="1555" actId="27614"/>
          <ac:picMkLst>
            <pc:docMk/>
            <pc:sldMk cId="465202636" sldId="2076137578"/>
            <ac:picMk id="5" creationId="{2B00045E-C4F5-4F3F-9FC8-675141E2B7BB}"/>
          </ac:picMkLst>
        </pc:picChg>
      </pc:sldChg>
      <pc:sldChg chg="modSp add del mod">
        <pc:chgData name="Vesa Juvonen" userId="c7243be1-99a3-4752-ab2a-0cf698cf8236" providerId="ADAL" clId="{E7F1A700-7DDE-4BAD-8657-ADC99D3C4472}" dt="2021-03-24T19:00:30.883" v="703" actId="47"/>
        <pc:sldMkLst>
          <pc:docMk/>
          <pc:sldMk cId="580279390" sldId="2076137579"/>
        </pc:sldMkLst>
        <pc:spChg chg="mod">
          <ac:chgData name="Vesa Juvonen" userId="c7243be1-99a3-4752-ab2a-0cf698cf8236" providerId="ADAL" clId="{E7F1A700-7DDE-4BAD-8657-ADC99D3C4472}" dt="2021-03-23T09:38:25.823" v="547" actId="207"/>
          <ac:spMkLst>
            <pc:docMk/>
            <pc:sldMk cId="580279390" sldId="2076137579"/>
            <ac:spMk id="18" creationId="{E5183C7A-C387-45C5-B839-7BB228B4091B}"/>
          </ac:spMkLst>
        </pc:spChg>
      </pc:sldChg>
      <pc:sldMasterChg chg="modSldLayout">
        <pc:chgData name="Vesa Juvonen" userId="c7243be1-99a3-4752-ab2a-0cf698cf8236" providerId="ADAL" clId="{E7F1A700-7DDE-4BAD-8657-ADC99D3C4472}" dt="2021-03-25T15:45:36.018" v="1576" actId="6549"/>
        <pc:sldMasterMkLst>
          <pc:docMk/>
          <pc:sldMasterMk cId="3588427678" sldId="2147484229"/>
        </pc:sldMasterMkLst>
        <pc:sldLayoutChg chg="delSp modSp mod">
          <pc:chgData name="Vesa Juvonen" userId="c7243be1-99a3-4752-ab2a-0cf698cf8236" providerId="ADAL" clId="{E7F1A700-7DDE-4BAD-8657-ADC99D3C4472}" dt="2021-03-25T15:45:36.018" v="1576" actId="6549"/>
          <pc:sldLayoutMkLst>
            <pc:docMk/>
            <pc:sldMasterMk cId="3588427678" sldId="2147484229"/>
            <pc:sldLayoutMk cId="1061052513" sldId="2147484618"/>
          </pc:sldLayoutMkLst>
          <pc:spChg chg="mod">
            <ac:chgData name="Vesa Juvonen" userId="c7243be1-99a3-4752-ab2a-0cf698cf8236" providerId="ADAL" clId="{E7F1A700-7DDE-4BAD-8657-ADC99D3C4472}" dt="2021-03-25T15:45:36.018" v="1576" actId="6549"/>
            <ac:spMkLst>
              <pc:docMk/>
              <pc:sldMasterMk cId="3588427678" sldId="2147484229"/>
              <pc:sldLayoutMk cId="1061052513" sldId="2147484618"/>
              <ac:spMk id="4" creationId="{C68718FE-DEB2-48BA-B579-232827A089EB}"/>
            </ac:spMkLst>
          </pc:spChg>
          <pc:picChg chg="del">
            <ac:chgData name="Vesa Juvonen" userId="c7243be1-99a3-4752-ab2a-0cf698cf8236" providerId="ADAL" clId="{E7F1A700-7DDE-4BAD-8657-ADC99D3C4472}" dt="2021-03-25T15:45:33.776" v="1575" actId="478"/>
            <ac:picMkLst>
              <pc:docMk/>
              <pc:sldMasterMk cId="3588427678" sldId="2147484229"/>
              <pc:sldLayoutMk cId="1061052513" sldId="2147484618"/>
              <ac:picMk id="7" creationId="{437FFFCD-7BA5-4E92-975B-113464100A6A}"/>
            </ac:picMkLst>
          </pc:picChg>
          <pc:picChg chg="del">
            <ac:chgData name="Vesa Juvonen" userId="c7243be1-99a3-4752-ab2a-0cf698cf8236" providerId="ADAL" clId="{E7F1A700-7DDE-4BAD-8657-ADC99D3C4472}" dt="2021-03-25T15:45:32.610" v="1574" actId="478"/>
            <ac:picMkLst>
              <pc:docMk/>
              <pc:sldMasterMk cId="3588427678" sldId="2147484229"/>
              <pc:sldLayoutMk cId="1061052513" sldId="2147484618"/>
              <ac:picMk id="8" creationId="{FFCCEB87-7041-4D7A-8DDF-0CBF6D0B87C4}"/>
            </ac:picMkLst>
          </pc:picChg>
        </pc:sldLayoutChg>
        <pc:sldLayoutChg chg="delSp mod">
          <pc:chgData name="Vesa Juvonen" userId="c7243be1-99a3-4752-ab2a-0cf698cf8236" providerId="ADAL" clId="{E7F1A700-7DDE-4BAD-8657-ADC99D3C4472}" dt="2021-03-25T15:44:56.441" v="1572" actId="478"/>
          <pc:sldLayoutMkLst>
            <pc:docMk/>
            <pc:sldMasterMk cId="3588427678" sldId="2147484229"/>
            <pc:sldLayoutMk cId="3869367525" sldId="2147484636"/>
          </pc:sldLayoutMkLst>
          <pc:grpChg chg="del">
            <ac:chgData name="Vesa Juvonen" userId="c7243be1-99a3-4752-ab2a-0cf698cf8236" providerId="ADAL" clId="{E7F1A700-7DDE-4BAD-8657-ADC99D3C4472}" dt="2021-03-25T15:44:56.441" v="1572" actId="478"/>
            <ac:grpSpMkLst>
              <pc:docMk/>
              <pc:sldMasterMk cId="3588427678" sldId="2147484229"/>
              <pc:sldLayoutMk cId="3869367525" sldId="2147484636"/>
              <ac:grpSpMk id="5" creationId="{00000000-0000-0000-0000-000000000000}"/>
            </ac:grpSpMkLst>
          </pc:grpChg>
        </pc:sldLayoutChg>
      </pc:sldMasterChg>
    </pc:docChg>
  </pc:docChgLst>
  <pc:docChgLst>
    <pc:chgData name="Vesa Juvonen" userId="c7243be1-99a3-4752-ab2a-0cf698cf8236" providerId="ADAL" clId="{28DB85B9-0124-4571-A752-675CD8CDF79C}"/>
    <pc:docChg chg="undo custSel modSld">
      <pc:chgData name="Vesa Juvonen" userId="c7243be1-99a3-4752-ab2a-0cf698cf8236" providerId="ADAL" clId="{28DB85B9-0124-4571-A752-675CD8CDF79C}" dt="2021-09-13T09:33:11.817" v="171" actId="1076"/>
      <pc:docMkLst>
        <pc:docMk/>
      </pc:docMkLst>
      <pc:sldChg chg="modSp mod">
        <pc:chgData name="Vesa Juvonen" userId="c7243be1-99a3-4752-ab2a-0cf698cf8236" providerId="ADAL" clId="{28DB85B9-0124-4571-A752-675CD8CDF79C}" dt="2021-09-13T09:33:11.817" v="171" actId="1076"/>
        <pc:sldMkLst>
          <pc:docMk/>
          <pc:sldMk cId="10702720" sldId="2079"/>
        </pc:sldMkLst>
        <pc:spChg chg="mod">
          <ac:chgData name="Vesa Juvonen" userId="c7243be1-99a3-4752-ab2a-0cf698cf8236" providerId="ADAL" clId="{28DB85B9-0124-4571-A752-675CD8CDF79C}" dt="2021-09-13T09:33:06.918" v="170" actId="1076"/>
          <ac:spMkLst>
            <pc:docMk/>
            <pc:sldMk cId="10702720" sldId="2079"/>
            <ac:spMk id="5" creationId="{00000000-0000-0000-0000-000000000000}"/>
          </ac:spMkLst>
        </pc:spChg>
        <pc:spChg chg="mod">
          <ac:chgData name="Vesa Juvonen" userId="c7243be1-99a3-4752-ab2a-0cf698cf8236" providerId="ADAL" clId="{28DB85B9-0124-4571-A752-675CD8CDF79C}" dt="2021-09-13T09:33:11.817" v="171" actId="1076"/>
          <ac:spMkLst>
            <pc:docMk/>
            <pc:sldMk cId="10702720" sldId="2079"/>
            <ac:spMk id="8" creationId="{00000000-0000-0000-0000-000000000000}"/>
          </ac:spMkLst>
        </pc:spChg>
      </pc:sldChg>
    </pc:docChg>
  </pc:docChgLst>
  <pc:docChgLst>
    <pc:chgData name="Surbhi Gupta" userId="4cd92b39-496c-4ea1-b8de-864f8b027b89" providerId="ADAL" clId="{F2B2D93A-9CBC-4E67-ACB4-C5475F4478B2}"/>
    <pc:docChg chg="custSel modSld sldOrd">
      <pc:chgData name="Surbhi Gupta" userId="4cd92b39-496c-4ea1-b8de-864f8b027b89" providerId="ADAL" clId="{F2B2D93A-9CBC-4E67-ACB4-C5475F4478B2}" dt="2022-03-15T10:24:08.509" v="23" actId="1076"/>
      <pc:docMkLst>
        <pc:docMk/>
      </pc:docMkLst>
      <pc:sldChg chg="ord">
        <pc:chgData name="Surbhi Gupta" userId="4cd92b39-496c-4ea1-b8de-864f8b027b89" providerId="ADAL" clId="{F2B2D93A-9CBC-4E67-ACB4-C5475F4478B2}" dt="2022-03-15T08:35:59.995" v="10" actId="20578"/>
        <pc:sldMkLst>
          <pc:docMk/>
          <pc:sldMk cId="3554970203" sldId="2076137597"/>
        </pc:sldMkLst>
      </pc:sldChg>
      <pc:sldChg chg="addSp delSp modSp mod">
        <pc:chgData name="Surbhi Gupta" userId="4cd92b39-496c-4ea1-b8de-864f8b027b89" providerId="ADAL" clId="{F2B2D93A-9CBC-4E67-ACB4-C5475F4478B2}" dt="2022-03-15T10:24:08.509" v="23" actId="1076"/>
        <pc:sldMkLst>
          <pc:docMk/>
          <pc:sldMk cId="2705926738" sldId="2145707274"/>
        </pc:sldMkLst>
        <pc:spChg chg="add del mod">
          <ac:chgData name="Surbhi Gupta" userId="4cd92b39-496c-4ea1-b8de-864f8b027b89" providerId="ADAL" clId="{F2B2D93A-9CBC-4E67-ACB4-C5475F4478B2}" dt="2022-03-15T10:18:13.092" v="21" actId="478"/>
          <ac:spMkLst>
            <pc:docMk/>
            <pc:sldMk cId="2705926738" sldId="2145707274"/>
            <ac:spMk id="4" creationId="{C0A8695C-29C4-4C58-A140-5148191BCF73}"/>
          </ac:spMkLst>
        </pc:spChg>
        <pc:spChg chg="mod">
          <ac:chgData name="Surbhi Gupta" userId="4cd92b39-496c-4ea1-b8de-864f8b027b89" providerId="ADAL" clId="{F2B2D93A-9CBC-4E67-ACB4-C5475F4478B2}" dt="2022-03-15T08:20:46.740" v="7" actId="14100"/>
          <ac:spMkLst>
            <pc:docMk/>
            <pc:sldMk cId="2705926738" sldId="2145707274"/>
            <ac:spMk id="21" creationId="{11192949-67D0-4D85-A1D4-D7D16EAAF2C3}"/>
          </ac:spMkLst>
        </pc:spChg>
        <pc:spChg chg="mod">
          <ac:chgData name="Surbhi Gupta" userId="4cd92b39-496c-4ea1-b8de-864f8b027b89" providerId="ADAL" clId="{F2B2D93A-9CBC-4E67-ACB4-C5475F4478B2}" dt="2022-03-15T08:31:31.225" v="8" actId="1076"/>
          <ac:spMkLst>
            <pc:docMk/>
            <pc:sldMk cId="2705926738" sldId="2145707274"/>
            <ac:spMk id="40" creationId="{E82BDAF5-14C5-443D-B997-D4F5D169C6A6}"/>
          </ac:spMkLst>
        </pc:spChg>
        <pc:spChg chg="mod">
          <ac:chgData name="Surbhi Gupta" userId="4cd92b39-496c-4ea1-b8de-864f8b027b89" providerId="ADAL" clId="{F2B2D93A-9CBC-4E67-ACB4-C5475F4478B2}" dt="2022-03-15T10:24:05.030" v="22" actId="1076"/>
          <ac:spMkLst>
            <pc:docMk/>
            <pc:sldMk cId="2705926738" sldId="2145707274"/>
            <ac:spMk id="53" creationId="{213D6240-F005-477F-BE0F-71BA0B1AC9DF}"/>
          </ac:spMkLst>
        </pc:spChg>
        <pc:spChg chg="mod">
          <ac:chgData name="Surbhi Gupta" userId="4cd92b39-496c-4ea1-b8de-864f8b027b89" providerId="ADAL" clId="{F2B2D93A-9CBC-4E67-ACB4-C5475F4478B2}" dt="2022-03-15T10:24:08.509" v="23" actId="1076"/>
          <ac:spMkLst>
            <pc:docMk/>
            <pc:sldMk cId="2705926738" sldId="2145707274"/>
            <ac:spMk id="69" creationId="{EC852C63-EF80-41C2-805D-D65B08C739FF}"/>
          </ac:spMkLst>
        </pc:spChg>
        <pc:spChg chg="mod">
          <ac:chgData name="Surbhi Gupta" userId="4cd92b39-496c-4ea1-b8de-864f8b027b89" providerId="ADAL" clId="{F2B2D93A-9CBC-4E67-ACB4-C5475F4478B2}" dt="2022-03-15T08:15:14.944" v="2" actId="1076"/>
          <ac:spMkLst>
            <pc:docMk/>
            <pc:sldMk cId="2705926738" sldId="2145707274"/>
            <ac:spMk id="72" creationId="{7BB72DDA-4ABC-4FF2-B8AF-708F4BF16050}"/>
          </ac:spMkLst>
        </pc:spChg>
        <pc:picChg chg="mod">
          <ac:chgData name="Surbhi Gupta" userId="4cd92b39-496c-4ea1-b8de-864f8b027b89" providerId="ADAL" clId="{F2B2D93A-9CBC-4E67-ACB4-C5475F4478B2}" dt="2022-03-15T08:31:35.433" v="9" actId="1076"/>
          <ac:picMkLst>
            <pc:docMk/>
            <pc:sldMk cId="2705926738" sldId="2145707274"/>
            <ac:picMk id="7187" creationId="{44577A9B-9B83-46DC-A452-5330220B7D28}"/>
          </ac:picMkLst>
        </pc:picChg>
      </pc:sldChg>
    </pc:docChg>
  </pc:docChgLst>
  <pc:docChgLst>
    <pc:chgData name="David Warner" userId="S::davidwarner@microsoft.com::51ffa14d-fdfd-4571-a787-ad4b3bb92711" providerId="AD" clId="Web-{BE2D6F42-C764-4B66-BBE4-5947A5A2A76F}"/>
    <pc:docChg chg="modSld">
      <pc:chgData name="David Warner" userId="S::davidwarner@microsoft.com::51ffa14d-fdfd-4571-a787-ad4b3bb92711" providerId="AD" clId="Web-{BE2D6F42-C764-4B66-BBE4-5947A5A2A76F}" dt="2022-05-09T17:23:09.198" v="40" actId="1076"/>
      <pc:docMkLst>
        <pc:docMk/>
      </pc:docMkLst>
      <pc:sldChg chg="addSp delSp modSp">
        <pc:chgData name="David Warner" userId="S::davidwarner@microsoft.com::51ffa14d-fdfd-4571-a787-ad4b3bb92711" providerId="AD" clId="Web-{BE2D6F42-C764-4B66-BBE4-5947A5A2A76F}" dt="2022-05-09T17:23:09.198" v="40" actId="1076"/>
        <pc:sldMkLst>
          <pc:docMk/>
          <pc:sldMk cId="1812315545" sldId="2134805597"/>
        </pc:sldMkLst>
        <pc:spChg chg="del">
          <ac:chgData name="David Warner" userId="S::davidwarner@microsoft.com::51ffa14d-fdfd-4571-a787-ad4b3bb92711" providerId="AD" clId="Web-{BE2D6F42-C764-4B66-BBE4-5947A5A2A76F}" dt="2022-05-09T17:22:21.822" v="0"/>
          <ac:spMkLst>
            <pc:docMk/>
            <pc:sldMk cId="1812315545" sldId="2134805597"/>
            <ac:spMk id="2" creationId="{722166B8-2D1D-4713-4072-F7643D28639B}"/>
          </ac:spMkLst>
        </pc:spChg>
        <pc:spChg chg="add del mod">
          <ac:chgData name="David Warner" userId="S::davidwarner@microsoft.com::51ffa14d-fdfd-4571-a787-ad4b3bb92711" providerId="AD" clId="Web-{BE2D6F42-C764-4B66-BBE4-5947A5A2A76F}" dt="2022-05-09T17:23:09.198" v="40" actId="1076"/>
          <ac:spMkLst>
            <pc:docMk/>
            <pc:sldMk cId="1812315545" sldId="2134805597"/>
            <ac:spMk id="9" creationId="{C25F72F6-B0E3-BB39-FCD1-4F8C513E133B}"/>
          </ac:spMkLst>
        </pc:spChg>
        <pc:spChg chg="mod">
          <ac:chgData name="David Warner" userId="S::davidwarner@microsoft.com::51ffa14d-fdfd-4571-a787-ad4b3bb92711" providerId="AD" clId="Web-{BE2D6F42-C764-4B66-BBE4-5947A5A2A76F}" dt="2022-05-09T17:23:07.729" v="39" actId="20577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Ayca Bas" userId="d5a7dadb-f04d-4f30-920f-4a45336a6ebf" providerId="ADAL" clId="{9B1A5D6C-92C7-4E72-B236-0831E79756FC}"/>
    <pc:docChg chg="undo custSel addSld delSld modSld modSection">
      <pc:chgData name="Ayca Bas" userId="d5a7dadb-f04d-4f30-920f-4a45336a6ebf" providerId="ADAL" clId="{9B1A5D6C-92C7-4E72-B236-0831E79756FC}" dt="2022-02-07T13:28:49.588" v="390"/>
      <pc:docMkLst>
        <pc:docMk/>
      </pc:docMkLst>
      <pc:sldChg chg="addSp modSp add del mod setBg modAnim addCm">
        <pc:chgData name="Ayca Bas" userId="d5a7dadb-f04d-4f30-920f-4a45336a6ebf" providerId="ADAL" clId="{9B1A5D6C-92C7-4E72-B236-0831E79756FC}" dt="2022-02-07T13:28:49.588" v="390"/>
        <pc:sldMkLst>
          <pc:docMk/>
          <pc:sldMk cId="1833126344" sldId="257"/>
        </pc:sldMkLst>
        <pc:spChg chg="add mod">
          <ac:chgData name="Ayca Bas" userId="d5a7dadb-f04d-4f30-920f-4a45336a6ebf" providerId="ADAL" clId="{9B1A5D6C-92C7-4E72-B236-0831E79756FC}" dt="2022-02-07T13:27:24.588" v="389" actId="1076"/>
          <ac:spMkLst>
            <pc:docMk/>
            <pc:sldMk cId="1833126344" sldId="257"/>
            <ac:spMk id="11" creationId="{BA0B6F37-1848-4C6D-9289-762F6881E4F9}"/>
          </ac:spMkLst>
        </pc:spChg>
        <pc:spChg chg="mod">
          <ac:chgData name="Ayca Bas" userId="d5a7dadb-f04d-4f30-920f-4a45336a6ebf" providerId="ADAL" clId="{9B1A5D6C-92C7-4E72-B236-0831E79756FC}" dt="2022-02-07T13:23:12.889" v="348" actId="122"/>
          <ac:spMkLst>
            <pc:docMk/>
            <pc:sldMk cId="1833126344" sldId="257"/>
            <ac:spMk id="17" creationId="{ECFF7406-9D25-4220-8AB1-34814BA4D6F9}"/>
          </ac:spMkLst>
        </pc:spChg>
      </pc:sldChg>
      <pc:sldChg chg="addSp delSp modSp del mod">
        <pc:chgData name="Ayca Bas" userId="d5a7dadb-f04d-4f30-920f-4a45336a6ebf" providerId="ADAL" clId="{9B1A5D6C-92C7-4E72-B236-0831E79756FC}" dt="2022-02-07T13:24:17.954" v="385" actId="47"/>
        <pc:sldMkLst>
          <pc:docMk/>
          <pc:sldMk cId="1185981120" sldId="2134805601"/>
        </pc:sldMkLst>
        <pc:spChg chg="add del mod">
          <ac:chgData name="Ayca Bas" userId="d5a7dadb-f04d-4f30-920f-4a45336a6ebf" providerId="ADAL" clId="{9B1A5D6C-92C7-4E72-B236-0831E79756FC}" dt="2022-02-07T12:51:23.778" v="13" actId="478"/>
          <ac:spMkLst>
            <pc:docMk/>
            <pc:sldMk cId="1185981120" sldId="2134805601"/>
            <ac:spMk id="5" creationId="{32AE8BDC-9386-4062-877F-E1CFC90D2E62}"/>
          </ac:spMkLst>
        </pc:spChg>
        <pc:spChg chg="add del mod">
          <ac:chgData name="Ayca Bas" userId="d5a7dadb-f04d-4f30-920f-4a45336a6ebf" providerId="ADAL" clId="{9B1A5D6C-92C7-4E72-B236-0831E79756FC}" dt="2022-02-07T12:51:23.778" v="13" actId="478"/>
          <ac:spMkLst>
            <pc:docMk/>
            <pc:sldMk cId="1185981120" sldId="2134805601"/>
            <ac:spMk id="10" creationId="{15DF44CF-A53B-41FC-9BF9-778AC00EDD39}"/>
          </ac:spMkLst>
        </pc:spChg>
        <pc:spChg chg="add del mod">
          <ac:chgData name="Ayca Bas" userId="d5a7dadb-f04d-4f30-920f-4a45336a6ebf" providerId="ADAL" clId="{9B1A5D6C-92C7-4E72-B236-0831E79756FC}" dt="2022-02-07T12:51:23.778" v="13" actId="478"/>
          <ac:spMkLst>
            <pc:docMk/>
            <pc:sldMk cId="1185981120" sldId="2134805601"/>
            <ac:spMk id="14" creationId="{DD278981-9595-4964-8F4B-2AD2581AA1A8}"/>
          </ac:spMkLst>
        </pc:spChg>
        <pc:spChg chg="add del mod">
          <ac:chgData name="Ayca Bas" userId="d5a7dadb-f04d-4f30-920f-4a45336a6ebf" providerId="ADAL" clId="{9B1A5D6C-92C7-4E72-B236-0831E79756FC}" dt="2022-02-07T12:51:23.778" v="13" actId="478"/>
          <ac:spMkLst>
            <pc:docMk/>
            <pc:sldMk cId="1185981120" sldId="2134805601"/>
            <ac:spMk id="16" creationId="{B3A8C8DD-40D5-4849-859C-54605C7CEBC7}"/>
          </ac:spMkLst>
        </pc:spChg>
        <pc:picChg chg="add del mod">
          <ac:chgData name="Ayca Bas" userId="d5a7dadb-f04d-4f30-920f-4a45336a6ebf" providerId="ADAL" clId="{9B1A5D6C-92C7-4E72-B236-0831E79756FC}" dt="2022-02-07T12:50:29.917" v="10" actId="478"/>
          <ac:picMkLst>
            <pc:docMk/>
            <pc:sldMk cId="1185981120" sldId="2134805601"/>
            <ac:picMk id="3" creationId="{4405392E-2AE9-4BFD-9D4F-F8F997C79CBE}"/>
          </ac:picMkLst>
        </pc:picChg>
        <pc:picChg chg="add del mod">
          <ac:chgData name="Ayca Bas" userId="d5a7dadb-f04d-4f30-920f-4a45336a6ebf" providerId="ADAL" clId="{9B1A5D6C-92C7-4E72-B236-0831E79756FC}" dt="2022-02-07T12:51:23.778" v="13" actId="478"/>
          <ac:picMkLst>
            <pc:docMk/>
            <pc:sldMk cId="1185981120" sldId="2134805601"/>
            <ac:picMk id="4" creationId="{00348A40-92A0-49A2-949D-D29668EF36E9}"/>
          </ac:picMkLst>
        </pc:picChg>
        <pc:picChg chg="add del mod">
          <ac:chgData name="Ayca Bas" userId="d5a7dadb-f04d-4f30-920f-4a45336a6ebf" providerId="ADAL" clId="{9B1A5D6C-92C7-4E72-B236-0831E79756FC}" dt="2022-02-07T12:51:23.778" v="13" actId="478"/>
          <ac:picMkLst>
            <pc:docMk/>
            <pc:sldMk cId="1185981120" sldId="2134805601"/>
            <ac:picMk id="6" creationId="{B37F4DA3-CD05-4B85-A8B1-7B518D2361AF}"/>
          </ac:picMkLst>
        </pc:picChg>
        <pc:picChg chg="add del mod">
          <ac:chgData name="Ayca Bas" userId="d5a7dadb-f04d-4f30-920f-4a45336a6ebf" providerId="ADAL" clId="{9B1A5D6C-92C7-4E72-B236-0831E79756FC}" dt="2022-02-07T12:51:23.778" v="13" actId="478"/>
          <ac:picMkLst>
            <pc:docMk/>
            <pc:sldMk cId="1185981120" sldId="2134805601"/>
            <ac:picMk id="20" creationId="{F4997F7B-9F4D-4872-845D-F5CE3D2921C2}"/>
          </ac:picMkLst>
        </pc:picChg>
        <pc:picChg chg="add del mod">
          <ac:chgData name="Ayca Bas" userId="d5a7dadb-f04d-4f30-920f-4a45336a6ebf" providerId="ADAL" clId="{9B1A5D6C-92C7-4E72-B236-0831E79756FC}" dt="2022-02-07T12:51:23.778" v="13" actId="478"/>
          <ac:picMkLst>
            <pc:docMk/>
            <pc:sldMk cId="1185981120" sldId="2134805601"/>
            <ac:picMk id="22" creationId="{73B8BC8C-222F-48F9-AA39-6D41351E47D8}"/>
          </ac:picMkLst>
        </pc:picChg>
        <pc:picChg chg="add del mod">
          <ac:chgData name="Ayca Bas" userId="d5a7dadb-f04d-4f30-920f-4a45336a6ebf" providerId="ADAL" clId="{9B1A5D6C-92C7-4E72-B236-0831E79756FC}" dt="2022-02-07T12:51:23.778" v="13" actId="478"/>
          <ac:picMkLst>
            <pc:docMk/>
            <pc:sldMk cId="1185981120" sldId="2134805601"/>
            <ac:picMk id="24" creationId="{DE4E6CED-8505-4656-B5E4-8AFAF2B26497}"/>
          </ac:picMkLst>
        </pc:picChg>
      </pc:sldChg>
      <pc:sldChg chg="del">
        <pc:chgData name="Ayca Bas" userId="d5a7dadb-f04d-4f30-920f-4a45336a6ebf" providerId="ADAL" clId="{9B1A5D6C-92C7-4E72-B236-0831E79756FC}" dt="2022-02-07T12:48:44.251" v="2" actId="47"/>
        <pc:sldMkLst>
          <pc:docMk/>
          <pc:sldMk cId="3658194355" sldId="2134805602"/>
        </pc:sldMkLst>
      </pc:sldChg>
      <pc:sldChg chg="add del setBg">
        <pc:chgData name="Ayca Bas" userId="d5a7dadb-f04d-4f30-920f-4a45336a6ebf" providerId="ADAL" clId="{9B1A5D6C-92C7-4E72-B236-0831E79756FC}" dt="2022-02-07T12:48:35.585" v="1"/>
        <pc:sldMkLst>
          <pc:docMk/>
          <pc:sldMk cId="1607043298" sldId="2134805603"/>
        </pc:sldMkLst>
      </pc:sldChg>
      <pc:sldMasterChg chg="delSldLayout">
        <pc:chgData name="Ayca Bas" userId="d5a7dadb-f04d-4f30-920f-4a45336a6ebf" providerId="ADAL" clId="{9B1A5D6C-92C7-4E72-B236-0831E79756FC}" dt="2022-02-07T12:50:02.293" v="6" actId="47"/>
        <pc:sldMasterMkLst>
          <pc:docMk/>
          <pc:sldMasterMk cId="3588427678" sldId="2147484229"/>
        </pc:sldMasterMkLst>
        <pc:sldLayoutChg chg="del">
          <pc:chgData name="Ayca Bas" userId="d5a7dadb-f04d-4f30-920f-4a45336a6ebf" providerId="ADAL" clId="{9B1A5D6C-92C7-4E72-B236-0831E79756FC}" dt="2022-02-07T12:48:44.251" v="2" actId="47"/>
          <pc:sldLayoutMkLst>
            <pc:docMk/>
            <pc:sldMasterMk cId="3588427678" sldId="2147484229"/>
            <pc:sldLayoutMk cId="1336194051" sldId="2147484633"/>
          </pc:sldLayoutMkLst>
        </pc:sldLayoutChg>
        <pc:sldLayoutChg chg="del">
          <pc:chgData name="Ayca Bas" userId="d5a7dadb-f04d-4f30-920f-4a45336a6ebf" providerId="ADAL" clId="{9B1A5D6C-92C7-4E72-B236-0831E79756FC}" dt="2022-02-07T12:50:02.293" v="6" actId="47"/>
          <pc:sldLayoutMkLst>
            <pc:docMk/>
            <pc:sldMasterMk cId="3588427678" sldId="2147484229"/>
            <pc:sldLayoutMk cId="4040356241" sldId="2147484635"/>
          </pc:sldLayoutMkLst>
        </pc:sldLayoutChg>
      </pc:sldMasterChg>
    </pc:docChg>
  </pc:docChgLst>
  <pc:docChgLst>
    <pc:chgData name="Vesa Juvonen" userId="c7243be1-99a3-4752-ab2a-0cf698cf8236" providerId="ADAL" clId="{3CA3E382-2581-4E55-981A-375E7F99AC21}"/>
    <pc:docChg chg="undo custSel addSld delSld modSld modSection">
      <pc:chgData name="Vesa Juvonen" userId="c7243be1-99a3-4752-ab2a-0cf698cf8236" providerId="ADAL" clId="{3CA3E382-2581-4E55-981A-375E7F99AC21}" dt="2021-10-12T14:39:54.985" v="636"/>
      <pc:docMkLst>
        <pc:docMk/>
      </pc:docMkLst>
      <pc:sldChg chg="modSp mod">
        <pc:chgData name="Vesa Juvonen" userId="c7243be1-99a3-4752-ab2a-0cf698cf8236" providerId="ADAL" clId="{3CA3E382-2581-4E55-981A-375E7F99AC21}" dt="2021-10-12T14:37:41.122" v="630" actId="6549"/>
        <pc:sldMkLst>
          <pc:docMk/>
          <pc:sldMk cId="2967945684" sldId="277"/>
        </pc:sldMkLst>
        <pc:spChg chg="mod">
          <ac:chgData name="Vesa Juvonen" userId="c7243be1-99a3-4752-ab2a-0cf698cf8236" providerId="ADAL" clId="{3CA3E382-2581-4E55-981A-375E7F99AC21}" dt="2021-10-12T14:37:41.122" v="630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3CA3E382-2581-4E55-981A-375E7F99AC21}" dt="2021-10-07T13:31:31.323" v="18" actId="20577"/>
        <pc:sldMkLst>
          <pc:docMk/>
          <pc:sldMk cId="287163252" sldId="1567"/>
        </pc:sldMkLst>
        <pc:spChg chg="mod">
          <ac:chgData name="Vesa Juvonen" userId="c7243be1-99a3-4752-ab2a-0cf698cf8236" providerId="ADAL" clId="{3CA3E382-2581-4E55-981A-375E7F99AC21}" dt="2021-10-07T13:31:31.323" v="18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3CA3E382-2581-4E55-981A-375E7F99AC21}" dt="2021-10-07T13:31:25.457" v="6" actId="6549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add mod modNotesTx">
        <pc:chgData name="Vesa Juvonen" userId="c7243be1-99a3-4752-ab2a-0cf698cf8236" providerId="ADAL" clId="{3CA3E382-2581-4E55-981A-375E7F99AC21}" dt="2021-10-12T14:39:53.383" v="635"/>
        <pc:sldMkLst>
          <pc:docMk/>
          <pc:sldMk cId="380670563" sldId="1632"/>
        </pc:sldMkLst>
        <pc:spChg chg="mod">
          <ac:chgData name="Vesa Juvonen" userId="c7243be1-99a3-4752-ab2a-0cf698cf8236" providerId="ADAL" clId="{3CA3E382-2581-4E55-981A-375E7F99AC21}" dt="2021-10-12T14:26:49.633" v="410" actId="20577"/>
          <ac:spMkLst>
            <pc:docMk/>
            <pc:sldMk cId="380670563" sldId="1632"/>
            <ac:spMk id="2" creationId="{2A34CC2E-4392-4EB3-90A2-49DB65B76F63}"/>
          </ac:spMkLst>
        </pc:spChg>
        <pc:picChg chg="mod">
          <ac:chgData name="Vesa Juvonen" userId="c7243be1-99a3-4752-ab2a-0cf698cf8236" providerId="ADAL" clId="{3CA3E382-2581-4E55-981A-375E7F99AC21}" dt="2021-10-12T14:27:06.604" v="411" actId="1036"/>
          <ac:picMkLst>
            <pc:docMk/>
            <pc:sldMk cId="380670563" sldId="1632"/>
            <ac:picMk id="4" creationId="{CC6E4EA6-5BDA-4A4B-A001-D417BA690347}"/>
          </ac:picMkLst>
        </pc:picChg>
        <pc:picChg chg="del">
          <ac:chgData name="Vesa Juvonen" userId="c7243be1-99a3-4752-ab2a-0cf698cf8236" providerId="ADAL" clId="{3CA3E382-2581-4E55-981A-375E7F99AC21}" dt="2021-10-12T14:10:13.417" v="209" actId="478"/>
          <ac:picMkLst>
            <pc:docMk/>
            <pc:sldMk cId="380670563" sldId="1632"/>
            <ac:picMk id="5" creationId="{C5063354-4837-4E04-A165-10E21B6C4D23}"/>
          </ac:picMkLst>
        </pc:picChg>
        <pc:picChg chg="del">
          <ac:chgData name="Vesa Juvonen" userId="c7243be1-99a3-4752-ab2a-0cf698cf8236" providerId="ADAL" clId="{3CA3E382-2581-4E55-981A-375E7F99AC21}" dt="2021-10-12T14:05:58.745" v="162" actId="478"/>
          <ac:picMkLst>
            <pc:docMk/>
            <pc:sldMk cId="380670563" sldId="1632"/>
            <ac:picMk id="6" creationId="{2ACDC4D4-007D-4F2C-A5CA-236DEEC6A732}"/>
          </ac:picMkLst>
        </pc:picChg>
        <pc:picChg chg="mod">
          <ac:chgData name="Vesa Juvonen" userId="c7243be1-99a3-4752-ab2a-0cf698cf8236" providerId="ADAL" clId="{3CA3E382-2581-4E55-981A-375E7F99AC21}" dt="2021-10-12T14:25:58.891" v="392" actId="1076"/>
          <ac:picMkLst>
            <pc:docMk/>
            <pc:sldMk cId="380670563" sldId="1632"/>
            <ac:picMk id="7" creationId="{F4C22449-82B0-4E57-9F6D-308C91182C1B}"/>
          </ac:picMkLst>
        </pc:picChg>
        <pc:picChg chg="del">
          <ac:chgData name="Vesa Juvonen" userId="c7243be1-99a3-4752-ab2a-0cf698cf8236" providerId="ADAL" clId="{3CA3E382-2581-4E55-981A-375E7F99AC21}" dt="2021-10-12T14:05:57.801" v="161" actId="478"/>
          <ac:picMkLst>
            <pc:docMk/>
            <pc:sldMk cId="380670563" sldId="1632"/>
            <ac:picMk id="9" creationId="{C5A0A2B0-E05C-4390-8657-D639BE32C3B6}"/>
          </ac:picMkLst>
        </pc:picChg>
        <pc:picChg chg="mod">
          <ac:chgData name="Vesa Juvonen" userId="c7243be1-99a3-4752-ab2a-0cf698cf8236" providerId="ADAL" clId="{3CA3E382-2581-4E55-981A-375E7F99AC21}" dt="2021-10-12T14:25:50.604" v="384" actId="1076"/>
          <ac:picMkLst>
            <pc:docMk/>
            <pc:sldMk cId="380670563" sldId="1632"/>
            <ac:picMk id="10" creationId="{1408B885-1615-4B5F-A819-F43150358A72}"/>
          </ac:picMkLst>
        </pc:picChg>
        <pc:picChg chg="mod">
          <ac:chgData name="Vesa Juvonen" userId="c7243be1-99a3-4752-ab2a-0cf698cf8236" providerId="ADAL" clId="{3CA3E382-2581-4E55-981A-375E7F99AC21}" dt="2021-10-12T14:23:53.944" v="323" actId="1076"/>
          <ac:picMkLst>
            <pc:docMk/>
            <pc:sldMk cId="380670563" sldId="1632"/>
            <ac:picMk id="11" creationId="{28DDAEAE-F9FF-42A2-B0F3-202E760469F4}"/>
          </ac:picMkLst>
        </pc:picChg>
        <pc:picChg chg="mod">
          <ac:chgData name="Vesa Juvonen" userId="c7243be1-99a3-4752-ab2a-0cf698cf8236" providerId="ADAL" clId="{3CA3E382-2581-4E55-981A-375E7F99AC21}" dt="2021-10-12T14:25:57.023" v="390" actId="1076"/>
          <ac:picMkLst>
            <pc:docMk/>
            <pc:sldMk cId="380670563" sldId="1632"/>
            <ac:picMk id="12" creationId="{0908CAE7-F3C6-45B6-A7B5-BEC7FA3347E3}"/>
          </ac:picMkLst>
        </pc:picChg>
        <pc:picChg chg="mod">
          <ac:chgData name="Vesa Juvonen" userId="c7243be1-99a3-4752-ab2a-0cf698cf8236" providerId="ADAL" clId="{3CA3E382-2581-4E55-981A-375E7F99AC21}" dt="2021-10-12T14:25:11.824" v="357" actId="1076"/>
          <ac:picMkLst>
            <pc:docMk/>
            <pc:sldMk cId="380670563" sldId="1632"/>
            <ac:picMk id="14" creationId="{50782BE8-ED06-4D23-A322-7589C5B81F4F}"/>
          </ac:picMkLst>
        </pc:picChg>
        <pc:picChg chg="mod">
          <ac:chgData name="Vesa Juvonen" userId="c7243be1-99a3-4752-ab2a-0cf698cf8236" providerId="ADAL" clId="{3CA3E382-2581-4E55-981A-375E7F99AC21}" dt="2021-10-12T14:22:38.845" v="278" actId="1076"/>
          <ac:picMkLst>
            <pc:docMk/>
            <pc:sldMk cId="380670563" sldId="1632"/>
            <ac:picMk id="15" creationId="{880B216C-4F52-4A3E-A456-6AEDD0E3020F}"/>
          </ac:picMkLst>
        </pc:picChg>
        <pc:picChg chg="mod">
          <ac:chgData name="Vesa Juvonen" userId="c7243be1-99a3-4752-ab2a-0cf698cf8236" providerId="ADAL" clId="{3CA3E382-2581-4E55-981A-375E7F99AC21}" dt="2021-10-12T14:09:56.344" v="194" actId="1076"/>
          <ac:picMkLst>
            <pc:docMk/>
            <pc:sldMk cId="380670563" sldId="1632"/>
            <ac:picMk id="17" creationId="{F4657891-1B66-4598-8E0F-2959C5280829}"/>
          </ac:picMkLst>
        </pc:picChg>
        <pc:picChg chg="mod">
          <ac:chgData name="Vesa Juvonen" userId="c7243be1-99a3-4752-ab2a-0cf698cf8236" providerId="ADAL" clId="{3CA3E382-2581-4E55-981A-375E7F99AC21}" dt="2021-10-12T14:22:18.266" v="269" actId="1076"/>
          <ac:picMkLst>
            <pc:docMk/>
            <pc:sldMk cId="380670563" sldId="1632"/>
            <ac:picMk id="18" creationId="{E333AF23-7D2B-4114-ADA2-FD6E4A0B777C}"/>
          </ac:picMkLst>
        </pc:picChg>
        <pc:picChg chg="mod">
          <ac:chgData name="Vesa Juvonen" userId="c7243be1-99a3-4752-ab2a-0cf698cf8236" providerId="ADAL" clId="{3CA3E382-2581-4E55-981A-375E7F99AC21}" dt="2021-10-12T14:24:38.027" v="351" actId="1076"/>
          <ac:picMkLst>
            <pc:docMk/>
            <pc:sldMk cId="380670563" sldId="1632"/>
            <ac:picMk id="19" creationId="{7405B1E3-1CA1-405B-ACC7-9822210AE5C9}"/>
          </ac:picMkLst>
        </pc:picChg>
        <pc:picChg chg="mod">
          <ac:chgData name="Vesa Juvonen" userId="c7243be1-99a3-4752-ab2a-0cf698cf8236" providerId="ADAL" clId="{3CA3E382-2581-4E55-981A-375E7F99AC21}" dt="2021-10-12T14:09:55.486" v="193" actId="1076"/>
          <ac:picMkLst>
            <pc:docMk/>
            <pc:sldMk cId="380670563" sldId="1632"/>
            <ac:picMk id="20" creationId="{59F9B657-325D-479F-8982-A725CAA8FFF3}"/>
          </ac:picMkLst>
        </pc:picChg>
        <pc:picChg chg="mod">
          <ac:chgData name="Vesa Juvonen" userId="c7243be1-99a3-4752-ab2a-0cf698cf8236" providerId="ADAL" clId="{3CA3E382-2581-4E55-981A-375E7F99AC21}" dt="2021-10-12T14:22:39.451" v="279" actId="1076"/>
          <ac:picMkLst>
            <pc:docMk/>
            <pc:sldMk cId="380670563" sldId="1632"/>
            <ac:picMk id="21" creationId="{F7B4FCA7-F369-47B4-8915-0B2BA27C49D2}"/>
          </ac:picMkLst>
        </pc:picChg>
        <pc:picChg chg="del">
          <ac:chgData name="Vesa Juvonen" userId="c7243be1-99a3-4752-ab2a-0cf698cf8236" providerId="ADAL" clId="{3CA3E382-2581-4E55-981A-375E7F99AC21}" dt="2021-10-12T14:10:57.841" v="224" actId="478"/>
          <ac:picMkLst>
            <pc:docMk/>
            <pc:sldMk cId="380670563" sldId="1632"/>
            <ac:picMk id="22" creationId="{8586BADE-BBB2-4150-8B25-F9C4BD49ECF0}"/>
          </ac:picMkLst>
        </pc:picChg>
        <pc:picChg chg="mod">
          <ac:chgData name="Vesa Juvonen" userId="c7243be1-99a3-4752-ab2a-0cf698cf8236" providerId="ADAL" clId="{3CA3E382-2581-4E55-981A-375E7F99AC21}" dt="2021-10-12T14:26:05.614" v="395" actId="1076"/>
          <ac:picMkLst>
            <pc:docMk/>
            <pc:sldMk cId="380670563" sldId="1632"/>
            <ac:picMk id="23" creationId="{B360A7E5-6239-4244-97BE-5FC09D10BD21}"/>
          </ac:picMkLst>
        </pc:picChg>
        <pc:picChg chg="mod">
          <ac:chgData name="Vesa Juvonen" userId="c7243be1-99a3-4752-ab2a-0cf698cf8236" providerId="ADAL" clId="{3CA3E382-2581-4E55-981A-375E7F99AC21}" dt="2021-10-12T14:09:57.718" v="195" actId="1076"/>
          <ac:picMkLst>
            <pc:docMk/>
            <pc:sldMk cId="380670563" sldId="1632"/>
            <ac:picMk id="24" creationId="{30DC24E0-E31B-435E-8FA2-79A29E0FC7BB}"/>
          </ac:picMkLst>
        </pc:picChg>
        <pc:picChg chg="mod">
          <ac:chgData name="Vesa Juvonen" userId="c7243be1-99a3-4752-ab2a-0cf698cf8236" providerId="ADAL" clId="{3CA3E382-2581-4E55-981A-375E7F99AC21}" dt="2021-10-12T14:23:20.483" v="302" actId="1076"/>
          <ac:picMkLst>
            <pc:docMk/>
            <pc:sldMk cId="380670563" sldId="1632"/>
            <ac:picMk id="25" creationId="{6DD95474-1E2B-4E78-899A-7B74D736811C}"/>
          </ac:picMkLst>
        </pc:picChg>
        <pc:picChg chg="mod">
          <ac:chgData name="Vesa Juvonen" userId="c7243be1-99a3-4752-ab2a-0cf698cf8236" providerId="ADAL" clId="{3CA3E382-2581-4E55-981A-375E7F99AC21}" dt="2021-10-12T14:26:08.869" v="397" actId="1076"/>
          <ac:picMkLst>
            <pc:docMk/>
            <pc:sldMk cId="380670563" sldId="1632"/>
            <ac:picMk id="26" creationId="{4F8F3A69-8163-42D0-986F-DA238EA29D6D}"/>
          </ac:picMkLst>
        </pc:picChg>
        <pc:picChg chg="mod">
          <ac:chgData name="Vesa Juvonen" userId="c7243be1-99a3-4752-ab2a-0cf698cf8236" providerId="ADAL" clId="{3CA3E382-2581-4E55-981A-375E7F99AC21}" dt="2021-10-12T14:25:10.318" v="356" actId="1076"/>
          <ac:picMkLst>
            <pc:docMk/>
            <pc:sldMk cId="380670563" sldId="1632"/>
            <ac:picMk id="28" creationId="{987D9822-2DAC-4D32-8A08-02B05C5DCB57}"/>
          </ac:picMkLst>
        </pc:picChg>
        <pc:picChg chg="mod">
          <ac:chgData name="Vesa Juvonen" userId="c7243be1-99a3-4752-ab2a-0cf698cf8236" providerId="ADAL" clId="{3CA3E382-2581-4E55-981A-375E7F99AC21}" dt="2021-10-12T14:26:01.002" v="393" actId="1076"/>
          <ac:picMkLst>
            <pc:docMk/>
            <pc:sldMk cId="380670563" sldId="1632"/>
            <ac:picMk id="29" creationId="{32FEF957-098A-456C-A64C-EF866545F0E5}"/>
          </ac:picMkLst>
        </pc:picChg>
        <pc:picChg chg="mod">
          <ac:chgData name="Vesa Juvonen" userId="c7243be1-99a3-4752-ab2a-0cf698cf8236" providerId="ADAL" clId="{3CA3E382-2581-4E55-981A-375E7F99AC21}" dt="2021-10-12T14:24:34.460" v="348" actId="1076"/>
          <ac:picMkLst>
            <pc:docMk/>
            <pc:sldMk cId="380670563" sldId="1632"/>
            <ac:picMk id="30" creationId="{53FCC844-0EFE-4000-81EC-E1DFF81F37AD}"/>
          </ac:picMkLst>
        </pc:picChg>
        <pc:picChg chg="mod ord">
          <ac:chgData name="Vesa Juvonen" userId="c7243be1-99a3-4752-ab2a-0cf698cf8236" providerId="ADAL" clId="{3CA3E382-2581-4E55-981A-375E7F99AC21}" dt="2021-10-12T14:26:02.107" v="394" actId="1076"/>
          <ac:picMkLst>
            <pc:docMk/>
            <pc:sldMk cId="380670563" sldId="1632"/>
            <ac:picMk id="31" creationId="{062ABE6F-7C14-42BC-975E-790BE2F16C9D}"/>
          </ac:picMkLst>
        </pc:picChg>
        <pc:picChg chg="add mod">
          <ac:chgData name="Vesa Juvonen" userId="c7243be1-99a3-4752-ab2a-0cf698cf8236" providerId="ADAL" clId="{3CA3E382-2581-4E55-981A-375E7F99AC21}" dt="2021-10-12T14:09:54.496" v="192" actId="1076"/>
          <ac:picMkLst>
            <pc:docMk/>
            <pc:sldMk cId="380670563" sldId="1632"/>
            <ac:picMk id="32" creationId="{7E834421-981F-4549-B226-F5303E3127DE}"/>
          </ac:picMkLst>
        </pc:picChg>
        <pc:picChg chg="add mod">
          <ac:chgData name="Vesa Juvonen" userId="c7243be1-99a3-4752-ab2a-0cf698cf8236" providerId="ADAL" clId="{3CA3E382-2581-4E55-981A-375E7F99AC21}" dt="2021-10-12T14:25:35.070" v="370" actId="1076"/>
          <ac:picMkLst>
            <pc:docMk/>
            <pc:sldMk cId="380670563" sldId="1632"/>
            <ac:picMk id="34" creationId="{63584CB4-F666-4F13-9E37-F1597D366BF3}"/>
          </ac:picMkLst>
        </pc:picChg>
        <pc:picChg chg="mod">
          <ac:chgData name="Vesa Juvonen" userId="c7243be1-99a3-4752-ab2a-0cf698cf8236" providerId="ADAL" clId="{3CA3E382-2581-4E55-981A-375E7F99AC21}" dt="2021-10-12T14:25:15.704" v="359" actId="1076"/>
          <ac:picMkLst>
            <pc:docMk/>
            <pc:sldMk cId="380670563" sldId="1632"/>
            <ac:picMk id="35" creationId="{FC793422-36EF-4DE0-9215-6F253DC5C1F5}"/>
          </ac:picMkLst>
        </pc:picChg>
        <pc:picChg chg="add mod">
          <ac:chgData name="Vesa Juvonen" userId="c7243be1-99a3-4752-ab2a-0cf698cf8236" providerId="ADAL" clId="{3CA3E382-2581-4E55-981A-375E7F99AC21}" dt="2021-10-12T14:25:13.671" v="358" actId="1076"/>
          <ac:picMkLst>
            <pc:docMk/>
            <pc:sldMk cId="380670563" sldId="1632"/>
            <ac:picMk id="38" creationId="{976954E6-73AD-4D59-94B8-43E6274EA30B}"/>
          </ac:picMkLst>
        </pc:picChg>
        <pc:picChg chg="mod">
          <ac:chgData name="Vesa Juvonen" userId="c7243be1-99a3-4752-ab2a-0cf698cf8236" providerId="ADAL" clId="{3CA3E382-2581-4E55-981A-375E7F99AC21}" dt="2021-10-12T14:10:10.086" v="207" actId="1076"/>
          <ac:picMkLst>
            <pc:docMk/>
            <pc:sldMk cId="380670563" sldId="1632"/>
            <ac:picMk id="39" creationId="{49A71804-2410-4B29-9735-0AF1DD7C27F7}"/>
          </ac:picMkLst>
        </pc:picChg>
        <pc:picChg chg="add del mod">
          <ac:chgData name="Vesa Juvonen" userId="c7243be1-99a3-4752-ab2a-0cf698cf8236" providerId="ADAL" clId="{3CA3E382-2581-4E55-981A-375E7F99AC21}" dt="2021-10-12T14:26:21.208" v="399" actId="478"/>
          <ac:picMkLst>
            <pc:docMk/>
            <pc:sldMk cId="380670563" sldId="1632"/>
            <ac:picMk id="41" creationId="{8AF80D7E-9FA5-465A-A106-C5D9E0D20EB4}"/>
          </ac:picMkLst>
        </pc:picChg>
        <pc:picChg chg="add mod">
          <ac:chgData name="Vesa Juvonen" userId="c7243be1-99a3-4752-ab2a-0cf698cf8236" providerId="ADAL" clId="{3CA3E382-2581-4E55-981A-375E7F99AC21}" dt="2021-10-12T14:23:26.934" v="309" actId="571"/>
          <ac:picMkLst>
            <pc:docMk/>
            <pc:sldMk cId="380670563" sldId="1632"/>
            <ac:picMk id="47" creationId="{F700059E-3251-4BF5-BAEC-26E203D2B6C7}"/>
          </ac:picMkLst>
        </pc:picChg>
        <pc:picChg chg="add mod">
          <ac:chgData name="Vesa Juvonen" userId="c7243be1-99a3-4752-ab2a-0cf698cf8236" providerId="ADAL" clId="{3CA3E382-2581-4E55-981A-375E7F99AC21}" dt="2021-10-12T14:23:26.934" v="309" actId="571"/>
          <ac:picMkLst>
            <pc:docMk/>
            <pc:sldMk cId="380670563" sldId="1632"/>
            <ac:picMk id="48" creationId="{C55A1FD4-7943-4FF4-BD92-3A3049ABAEDB}"/>
          </ac:picMkLst>
        </pc:picChg>
        <pc:picChg chg="add mod">
          <ac:chgData name="Vesa Juvonen" userId="c7243be1-99a3-4752-ab2a-0cf698cf8236" providerId="ADAL" clId="{3CA3E382-2581-4E55-981A-375E7F99AC21}" dt="2021-10-12T14:23:26.934" v="309" actId="571"/>
          <ac:picMkLst>
            <pc:docMk/>
            <pc:sldMk cId="380670563" sldId="1632"/>
            <ac:picMk id="49" creationId="{ADE92BDD-4196-4C6C-BDA2-23AC29B684E2}"/>
          </ac:picMkLst>
        </pc:picChg>
        <pc:picChg chg="add mod">
          <ac:chgData name="Vesa Juvonen" userId="c7243be1-99a3-4752-ab2a-0cf698cf8236" providerId="ADAL" clId="{3CA3E382-2581-4E55-981A-375E7F99AC21}" dt="2021-10-12T14:23:25.122" v="306" actId="571"/>
          <ac:picMkLst>
            <pc:docMk/>
            <pc:sldMk cId="380670563" sldId="1632"/>
            <ac:picMk id="50" creationId="{D31C5C5D-CB4B-477F-9B5F-B74F678D4A77}"/>
          </ac:picMkLst>
        </pc:picChg>
        <pc:picChg chg="add mod">
          <ac:chgData name="Vesa Juvonen" userId="c7243be1-99a3-4752-ab2a-0cf698cf8236" providerId="ADAL" clId="{3CA3E382-2581-4E55-981A-375E7F99AC21}" dt="2021-10-12T14:23:25.122" v="306" actId="571"/>
          <ac:picMkLst>
            <pc:docMk/>
            <pc:sldMk cId="380670563" sldId="1632"/>
            <ac:picMk id="51" creationId="{2B4799D3-4F86-4693-885E-FB92BA01618D}"/>
          </ac:picMkLst>
        </pc:picChg>
        <pc:picChg chg="add mod">
          <ac:chgData name="Vesa Juvonen" userId="c7243be1-99a3-4752-ab2a-0cf698cf8236" providerId="ADAL" clId="{3CA3E382-2581-4E55-981A-375E7F99AC21}" dt="2021-10-12T14:23:25.122" v="306" actId="571"/>
          <ac:picMkLst>
            <pc:docMk/>
            <pc:sldMk cId="380670563" sldId="1632"/>
            <ac:picMk id="52" creationId="{7F5960A3-E7F8-4295-84B7-2F076254E386}"/>
          </ac:picMkLst>
        </pc:picChg>
        <pc:picChg chg="add mod">
          <ac:chgData name="Vesa Juvonen" userId="c7243be1-99a3-4752-ab2a-0cf698cf8236" providerId="ADAL" clId="{3CA3E382-2581-4E55-981A-375E7F99AC21}" dt="2021-10-12T14:23:25.122" v="306" actId="571"/>
          <ac:picMkLst>
            <pc:docMk/>
            <pc:sldMk cId="380670563" sldId="1632"/>
            <ac:picMk id="53" creationId="{A6707DA2-924C-43D8-987D-42183A2D7805}"/>
          </ac:picMkLst>
        </pc:picChg>
        <pc:picChg chg="mod">
          <ac:chgData name="Vesa Juvonen" userId="c7243be1-99a3-4752-ab2a-0cf698cf8236" providerId="ADAL" clId="{3CA3E382-2581-4E55-981A-375E7F99AC21}" dt="2021-10-12T14:09:33.628" v="180" actId="1076"/>
          <ac:picMkLst>
            <pc:docMk/>
            <pc:sldMk cId="380670563" sldId="1632"/>
            <ac:picMk id="1026" creationId="{F1190F31-B17E-4323-B828-E4A31B0939FB}"/>
          </ac:picMkLst>
        </pc:picChg>
        <pc:picChg chg="mod">
          <ac:chgData name="Vesa Juvonen" userId="c7243be1-99a3-4752-ab2a-0cf698cf8236" providerId="ADAL" clId="{3CA3E382-2581-4E55-981A-375E7F99AC21}" dt="2021-10-12T14:24:36.589" v="350" actId="1076"/>
          <ac:picMkLst>
            <pc:docMk/>
            <pc:sldMk cId="380670563" sldId="1632"/>
            <ac:picMk id="1038" creationId="{B9328190-0899-4FBD-9A23-AA0BBC657AE0}"/>
          </ac:picMkLst>
        </pc:picChg>
        <pc:picChg chg="del">
          <ac:chgData name="Vesa Juvonen" userId="c7243be1-99a3-4752-ab2a-0cf698cf8236" providerId="ADAL" clId="{3CA3E382-2581-4E55-981A-375E7F99AC21}" dt="2021-10-12T14:10:11.976" v="208" actId="478"/>
          <ac:picMkLst>
            <pc:docMk/>
            <pc:sldMk cId="380670563" sldId="1632"/>
            <ac:picMk id="1040" creationId="{875FB35C-045A-4196-BA7C-F0D30A930BEC}"/>
          </ac:picMkLst>
        </pc:picChg>
        <pc:picChg chg="mod">
          <ac:chgData name="Vesa Juvonen" userId="c7243be1-99a3-4752-ab2a-0cf698cf8236" providerId="ADAL" clId="{3CA3E382-2581-4E55-981A-375E7F99AC21}" dt="2021-10-12T14:21:47.890" v="251" actId="1076"/>
          <ac:picMkLst>
            <pc:docMk/>
            <pc:sldMk cId="380670563" sldId="1632"/>
            <ac:picMk id="1042" creationId="{47043819-D864-4A6A-971C-1C1460086E60}"/>
          </ac:picMkLst>
        </pc:picChg>
        <pc:picChg chg="mod">
          <ac:chgData name="Vesa Juvonen" userId="c7243be1-99a3-4752-ab2a-0cf698cf8236" providerId="ADAL" clId="{3CA3E382-2581-4E55-981A-375E7F99AC21}" dt="2021-10-12T14:24:35.490" v="349" actId="1076"/>
          <ac:picMkLst>
            <pc:docMk/>
            <pc:sldMk cId="380670563" sldId="1632"/>
            <ac:picMk id="1044" creationId="{F22C6567-8744-4A55-800D-9FA4B02B253A}"/>
          </ac:picMkLst>
        </pc:picChg>
        <pc:picChg chg="mod">
          <ac:chgData name="Vesa Juvonen" userId="c7243be1-99a3-4752-ab2a-0cf698cf8236" providerId="ADAL" clId="{3CA3E382-2581-4E55-981A-375E7F99AC21}" dt="2021-10-12T14:25:54.426" v="387" actId="1076"/>
          <ac:picMkLst>
            <pc:docMk/>
            <pc:sldMk cId="380670563" sldId="1632"/>
            <ac:picMk id="2050" creationId="{F1F5E332-C2DB-4C7A-BC50-BBF669E0AB3A}"/>
          </ac:picMkLst>
        </pc:picChg>
        <pc:picChg chg="mod">
          <ac:chgData name="Vesa Juvonen" userId="c7243be1-99a3-4752-ab2a-0cf698cf8236" providerId="ADAL" clId="{3CA3E382-2581-4E55-981A-375E7F99AC21}" dt="2021-10-12T14:25:33.998" v="369" actId="1076"/>
          <ac:picMkLst>
            <pc:docMk/>
            <pc:sldMk cId="380670563" sldId="1632"/>
            <ac:picMk id="3074" creationId="{02396A18-84FF-46A3-ACDE-A84A5A960946}"/>
          </ac:picMkLst>
        </pc:picChg>
      </pc:sldChg>
      <pc:sldChg chg="modSp add mod modNotesTx">
        <pc:chgData name="Vesa Juvonen" userId="c7243be1-99a3-4752-ab2a-0cf698cf8236" providerId="ADAL" clId="{3CA3E382-2581-4E55-981A-375E7F99AC21}" dt="2021-10-12T14:39:47.121" v="632"/>
        <pc:sldMkLst>
          <pc:docMk/>
          <pc:sldMk cId="720313206" sldId="1640"/>
        </pc:sldMkLst>
        <pc:spChg chg="mod">
          <ac:chgData name="Vesa Juvonen" userId="c7243be1-99a3-4752-ab2a-0cf698cf8236" providerId="ADAL" clId="{3CA3E382-2581-4E55-981A-375E7F99AC21}" dt="2021-10-12T14:31:34.107" v="514" actId="20577"/>
          <ac:spMkLst>
            <pc:docMk/>
            <pc:sldMk cId="720313206" sldId="1640"/>
            <ac:spMk id="5" creationId="{00000000-0000-0000-0000-000000000000}"/>
          </ac:spMkLst>
        </pc:spChg>
        <pc:spChg chg="mod">
          <ac:chgData name="Vesa Juvonen" userId="c7243be1-99a3-4752-ab2a-0cf698cf8236" providerId="ADAL" clId="{3CA3E382-2581-4E55-981A-375E7F99AC21}" dt="2021-10-12T14:32:06.800" v="536" actId="6549"/>
          <ac:spMkLst>
            <pc:docMk/>
            <pc:sldMk cId="720313206" sldId="1640"/>
            <ac:spMk id="6" creationId="{B6BFF95C-9CC5-41D8-B97F-890353EE3235}"/>
          </ac:spMkLst>
        </pc:spChg>
        <pc:spChg chg="mod">
          <ac:chgData name="Vesa Juvonen" userId="c7243be1-99a3-4752-ab2a-0cf698cf8236" providerId="ADAL" clId="{3CA3E382-2581-4E55-981A-375E7F99AC21}" dt="2021-10-12T14:31:54.860" v="527"/>
          <ac:spMkLst>
            <pc:docMk/>
            <pc:sldMk cId="720313206" sldId="1640"/>
            <ac:spMk id="7" creationId="{00000000-0000-0000-0000-000000000000}"/>
          </ac:spMkLst>
        </pc:spChg>
      </pc:sldChg>
      <pc:sldChg chg="modSp add mod modNotesTx">
        <pc:chgData name="Vesa Juvonen" userId="c7243be1-99a3-4752-ab2a-0cf698cf8236" providerId="ADAL" clId="{3CA3E382-2581-4E55-981A-375E7F99AC21}" dt="2021-10-12T14:39:54.985" v="636"/>
        <pc:sldMkLst>
          <pc:docMk/>
          <pc:sldMk cId="3043375476" sldId="1641"/>
        </pc:sldMkLst>
        <pc:spChg chg="mod">
          <ac:chgData name="Vesa Juvonen" userId="c7243be1-99a3-4752-ab2a-0cf698cf8236" providerId="ADAL" clId="{3CA3E382-2581-4E55-981A-375E7F99AC21}" dt="2021-10-12T14:35:39.651" v="622"/>
          <ac:spMkLst>
            <pc:docMk/>
            <pc:sldMk cId="3043375476" sldId="1641"/>
            <ac:spMk id="5" creationId="{00000000-0000-0000-0000-000000000000}"/>
          </ac:spMkLst>
        </pc:spChg>
        <pc:spChg chg="mod">
          <ac:chgData name="Vesa Juvonen" userId="c7243be1-99a3-4752-ab2a-0cf698cf8236" providerId="ADAL" clId="{3CA3E382-2581-4E55-981A-375E7F99AC21}" dt="2021-10-12T14:35:37.065" v="621" actId="6549"/>
          <ac:spMkLst>
            <pc:docMk/>
            <pc:sldMk cId="3043375476" sldId="1641"/>
            <ac:spMk id="6" creationId="{399FC354-4754-4AF7-B37B-013145D750F3}"/>
          </ac:spMkLst>
        </pc:spChg>
        <pc:spChg chg="mod">
          <ac:chgData name="Vesa Juvonen" userId="c7243be1-99a3-4752-ab2a-0cf698cf8236" providerId="ADAL" clId="{3CA3E382-2581-4E55-981A-375E7F99AC21}" dt="2021-10-12T14:35:29.327" v="618" actId="255"/>
          <ac:spMkLst>
            <pc:docMk/>
            <pc:sldMk cId="3043375476" sldId="1641"/>
            <ac:spMk id="7" creationId="{FF7DB6F2-A230-434B-BA45-3215EE59DFB5}"/>
          </ac:spMkLst>
        </pc:spChg>
      </pc:sldChg>
      <pc:sldChg chg="addSp delSp modSp mod">
        <pc:chgData name="Vesa Juvonen" userId="c7243be1-99a3-4752-ab2a-0cf698cf8236" providerId="ADAL" clId="{3CA3E382-2581-4E55-981A-375E7F99AC21}" dt="2021-10-12T14:28:31.548" v="493" actId="404"/>
        <pc:sldMkLst>
          <pc:docMk/>
          <pc:sldMk cId="10702720" sldId="2079"/>
        </pc:sldMkLst>
        <pc:spChg chg="mod">
          <ac:chgData name="Vesa Juvonen" userId="c7243be1-99a3-4752-ab2a-0cf698cf8236" providerId="ADAL" clId="{3CA3E382-2581-4E55-981A-375E7F99AC21}" dt="2021-10-12T14:28:31.548" v="493" actId="404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3CA3E382-2581-4E55-981A-375E7F99AC21}" dt="2021-10-07T13:47:06.870" v="110" actId="1076"/>
          <ac:picMkLst>
            <pc:docMk/>
            <pc:sldMk cId="10702720" sldId="2079"/>
            <ac:picMk id="2" creationId="{2EFF39AA-DED2-4C29-8608-1B1BD00A3ED9}"/>
          </ac:picMkLst>
        </pc:picChg>
        <pc:picChg chg="add mod">
          <ac:chgData name="Vesa Juvonen" userId="c7243be1-99a3-4752-ab2a-0cf698cf8236" providerId="ADAL" clId="{3CA3E382-2581-4E55-981A-375E7F99AC21}" dt="2021-10-07T13:47:13.997" v="111" actId="1076"/>
          <ac:picMkLst>
            <pc:docMk/>
            <pc:sldMk cId="10702720" sldId="2079"/>
            <ac:picMk id="4" creationId="{F7405F3C-F2A7-4EE1-ADAD-27A174A82D60}"/>
          </ac:picMkLst>
        </pc:picChg>
        <pc:picChg chg="del">
          <ac:chgData name="Vesa Juvonen" userId="c7243be1-99a3-4752-ab2a-0cf698cf8236" providerId="ADAL" clId="{3CA3E382-2581-4E55-981A-375E7F99AC21}" dt="2021-10-07T13:31:36.162" v="19" actId="478"/>
          <ac:picMkLst>
            <pc:docMk/>
            <pc:sldMk cId="10702720" sldId="2079"/>
            <ac:picMk id="6" creationId="{8DDB534F-B8F6-48D3-B591-CD66B1C9E5F2}"/>
          </ac:picMkLst>
        </pc:picChg>
        <pc:picChg chg="del">
          <ac:chgData name="Vesa Juvonen" userId="c7243be1-99a3-4752-ab2a-0cf698cf8236" providerId="ADAL" clId="{3CA3E382-2581-4E55-981A-375E7F99AC21}" dt="2021-10-07T13:31:36.162" v="19" actId="478"/>
          <ac:picMkLst>
            <pc:docMk/>
            <pc:sldMk cId="10702720" sldId="2079"/>
            <ac:picMk id="10" creationId="{CE337A8C-60D7-4164-887F-391689FCD793}"/>
          </ac:picMkLst>
        </pc:picChg>
        <pc:picChg chg="del">
          <ac:chgData name="Vesa Juvonen" userId="c7243be1-99a3-4752-ab2a-0cf698cf8236" providerId="ADAL" clId="{3CA3E382-2581-4E55-981A-375E7F99AC21}" dt="2021-10-07T13:31:36.162" v="19" actId="478"/>
          <ac:picMkLst>
            <pc:docMk/>
            <pc:sldMk cId="10702720" sldId="2079"/>
            <ac:picMk id="14" creationId="{A4F7D2BF-FF9D-4191-8F2F-32BCB4791DED}"/>
          </ac:picMkLst>
        </pc:picChg>
      </pc:sldChg>
      <pc:sldChg chg="modSp add mod">
        <pc:chgData name="Vesa Juvonen" userId="c7243be1-99a3-4752-ab2a-0cf698cf8236" providerId="ADAL" clId="{3CA3E382-2581-4E55-981A-375E7F99AC21}" dt="2021-10-12T13:28:17.112" v="112" actId="207"/>
        <pc:sldMkLst>
          <pc:docMk/>
          <pc:sldMk cId="179736827" sldId="2380"/>
        </pc:sldMkLst>
        <pc:spChg chg="mod">
          <ac:chgData name="Vesa Juvonen" userId="c7243be1-99a3-4752-ab2a-0cf698cf8236" providerId="ADAL" clId="{3CA3E382-2581-4E55-981A-375E7F99AC21}" dt="2021-10-07T13:32:47.808" v="39" actId="207"/>
          <ac:spMkLst>
            <pc:docMk/>
            <pc:sldMk cId="179736827" sldId="2380"/>
            <ac:spMk id="4" creationId="{B7EE2697-FF77-4373-9ED0-F3E544446F2C}"/>
          </ac:spMkLst>
        </pc:spChg>
        <pc:spChg chg="mod">
          <ac:chgData name="Vesa Juvonen" userId="c7243be1-99a3-4752-ab2a-0cf698cf8236" providerId="ADAL" clId="{3CA3E382-2581-4E55-981A-375E7F99AC21}" dt="2021-10-12T13:28:17.112" v="112" actId="207"/>
          <ac:spMkLst>
            <pc:docMk/>
            <pc:sldMk cId="179736827" sldId="2380"/>
            <ac:spMk id="5" creationId="{612C861E-93AA-4B5D-8907-782E4E0AF916}"/>
          </ac:spMkLst>
        </pc:spChg>
      </pc:sldChg>
      <pc:sldChg chg="addSp">
        <pc:chgData name="Vesa Juvonen" userId="c7243be1-99a3-4752-ab2a-0cf698cf8236" providerId="ADAL" clId="{3CA3E382-2581-4E55-981A-375E7F99AC21}" dt="2021-10-07T13:45:29.975" v="84"/>
        <pc:sldMkLst>
          <pc:docMk/>
          <pc:sldMk cId="435427101" sldId="2076136264"/>
        </pc:sldMkLst>
        <pc:spChg chg="add">
          <ac:chgData name="Vesa Juvonen" userId="c7243be1-99a3-4752-ab2a-0cf698cf8236" providerId="ADAL" clId="{3CA3E382-2581-4E55-981A-375E7F99AC21}" dt="2021-10-07T13:45:29.975" v="84"/>
          <ac:spMkLst>
            <pc:docMk/>
            <pc:sldMk cId="435427101" sldId="2076136264"/>
            <ac:spMk id="3" creationId="{EEEA9F1E-87E7-45C5-94A7-25A0A10FB3A3}"/>
          </ac:spMkLst>
        </pc:spChg>
      </pc:sldChg>
      <pc:sldChg chg="addSp delSp modSp add del mod">
        <pc:chgData name="Vesa Juvonen" userId="c7243be1-99a3-4752-ab2a-0cf698cf8236" providerId="ADAL" clId="{3CA3E382-2581-4E55-981A-375E7F99AC21}" dt="2021-10-07T13:46:49.190" v="103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3CA3E382-2581-4E55-981A-375E7F99AC21}" dt="2021-10-07T13:44:57.803" v="81" actId="113"/>
          <ac:spMkLst>
            <pc:docMk/>
            <pc:sldMk cId="778883926" sldId="2076136264"/>
            <ac:spMk id="14" creationId="{953584C8-8734-42EA-AD16-6AA2B405D249}"/>
          </ac:spMkLst>
        </pc:spChg>
        <pc:picChg chg="add del">
          <ac:chgData name="Vesa Juvonen" userId="c7243be1-99a3-4752-ab2a-0cf698cf8236" providerId="ADAL" clId="{3CA3E382-2581-4E55-981A-375E7F99AC21}" dt="2021-10-07T13:46:05.523" v="98" actId="478"/>
          <ac:picMkLst>
            <pc:docMk/>
            <pc:sldMk cId="778883926" sldId="2076136264"/>
            <ac:picMk id="5" creationId="{8BB0B874-2C69-4D31-BBAA-452DAC3C9DEF}"/>
          </ac:picMkLst>
        </pc:picChg>
        <pc:picChg chg="add del">
          <ac:chgData name="Vesa Juvonen" userId="c7243be1-99a3-4752-ab2a-0cf698cf8236" providerId="ADAL" clId="{3CA3E382-2581-4E55-981A-375E7F99AC21}" dt="2021-10-07T13:46:05.523" v="98" actId="478"/>
          <ac:picMkLst>
            <pc:docMk/>
            <pc:sldMk cId="778883926" sldId="2076136264"/>
            <ac:picMk id="6" creationId="{97AF0D03-2579-448A-975D-462EE3A63D16}"/>
          </ac:picMkLst>
        </pc:picChg>
        <pc:picChg chg="add mod">
          <ac:chgData name="Vesa Juvonen" userId="c7243be1-99a3-4752-ab2a-0cf698cf8236" providerId="ADAL" clId="{3CA3E382-2581-4E55-981A-375E7F99AC21}" dt="2021-10-07T13:46:03.920" v="97" actId="1076"/>
          <ac:picMkLst>
            <pc:docMk/>
            <pc:sldMk cId="778883926" sldId="2076136264"/>
            <ac:picMk id="7" creationId="{A73F7A2D-C3DF-4B2B-9C98-F31EDAB21B0D}"/>
          </ac:picMkLst>
        </pc:picChg>
        <pc:picChg chg="add mod">
          <ac:chgData name="Vesa Juvonen" userId="c7243be1-99a3-4752-ab2a-0cf698cf8236" providerId="ADAL" clId="{3CA3E382-2581-4E55-981A-375E7F99AC21}" dt="2021-10-07T13:46:49.190" v="103" actId="1076"/>
          <ac:picMkLst>
            <pc:docMk/>
            <pc:sldMk cId="778883926" sldId="2076136264"/>
            <ac:picMk id="9" creationId="{C8DBB1C0-5B12-4A75-A996-1ACB97F3C148}"/>
          </ac:picMkLst>
        </pc:picChg>
        <pc:picChg chg="add del">
          <ac:chgData name="Vesa Juvonen" userId="c7243be1-99a3-4752-ab2a-0cf698cf8236" providerId="ADAL" clId="{3CA3E382-2581-4E55-981A-375E7F99AC21}" dt="2021-10-07T13:46:00.971" v="96" actId="478"/>
          <ac:picMkLst>
            <pc:docMk/>
            <pc:sldMk cId="778883926" sldId="2076136264"/>
            <ac:picMk id="12" creationId="{9290D1EE-1613-4F3E-BBFF-5F549A11F658}"/>
          </ac:picMkLst>
        </pc:picChg>
      </pc:sldChg>
      <pc:sldChg chg="addSp">
        <pc:chgData name="Vesa Juvonen" userId="c7243be1-99a3-4752-ab2a-0cf698cf8236" providerId="ADAL" clId="{3CA3E382-2581-4E55-981A-375E7F99AC21}" dt="2021-10-07T13:45:34.624" v="87"/>
        <pc:sldMkLst>
          <pc:docMk/>
          <pc:sldMk cId="1822816248" sldId="2076136264"/>
        </pc:sldMkLst>
        <pc:spChg chg="add">
          <ac:chgData name="Vesa Juvonen" userId="c7243be1-99a3-4752-ab2a-0cf698cf8236" providerId="ADAL" clId="{3CA3E382-2581-4E55-981A-375E7F99AC21}" dt="2021-10-07T13:45:34.624" v="87"/>
          <ac:spMkLst>
            <pc:docMk/>
            <pc:sldMk cId="1822816248" sldId="2076136264"/>
            <ac:spMk id="3" creationId="{BD6CAFCC-9069-4C1C-95D8-CBC1F8027298}"/>
          </ac:spMkLst>
        </pc:spChg>
      </pc:sldChg>
      <pc:sldChg chg="addSp delSp modSp mod">
        <pc:chgData name="Vesa Juvonen" userId="c7243be1-99a3-4752-ab2a-0cf698cf8236" providerId="ADAL" clId="{3CA3E382-2581-4E55-981A-375E7F99AC21}" dt="2021-10-07T13:44:01.333" v="72" actId="22"/>
        <pc:sldMkLst>
          <pc:docMk/>
          <pc:sldMk cId="3026554354" sldId="2076136368"/>
        </pc:sldMkLst>
        <pc:spChg chg="add">
          <ac:chgData name="Vesa Juvonen" userId="c7243be1-99a3-4752-ab2a-0cf698cf8236" providerId="ADAL" clId="{3CA3E382-2581-4E55-981A-375E7F99AC21}" dt="2021-10-07T13:44:01.333" v="72" actId="22"/>
          <ac:spMkLst>
            <pc:docMk/>
            <pc:sldMk cId="3026554354" sldId="2076136368"/>
            <ac:spMk id="14" creationId="{0229C2B9-16F2-4D1E-9804-5C41819977B8}"/>
          </ac:spMkLst>
        </pc:spChg>
        <pc:picChg chg="add del mod">
          <ac:chgData name="Vesa Juvonen" userId="c7243be1-99a3-4752-ab2a-0cf698cf8236" providerId="ADAL" clId="{3CA3E382-2581-4E55-981A-375E7F99AC21}" dt="2021-10-07T13:34:53.689" v="68" actId="478"/>
          <ac:picMkLst>
            <pc:docMk/>
            <pc:sldMk cId="3026554354" sldId="2076136368"/>
            <ac:picMk id="7" creationId="{A3126142-61D9-4296-A50F-43CF7F832B81}"/>
          </ac:picMkLst>
        </pc:picChg>
        <pc:picChg chg="add">
          <ac:chgData name="Vesa Juvonen" userId="c7243be1-99a3-4752-ab2a-0cf698cf8236" providerId="ADAL" clId="{3CA3E382-2581-4E55-981A-375E7F99AC21}" dt="2021-10-07T13:34:54.047" v="69" actId="22"/>
          <ac:picMkLst>
            <pc:docMk/>
            <pc:sldMk cId="3026554354" sldId="2076136368"/>
            <ac:picMk id="8" creationId="{7F0E6FF1-7E7A-4F91-BE2E-573668FB2691}"/>
          </ac:picMkLst>
        </pc:picChg>
        <pc:picChg chg="del">
          <ac:chgData name="Vesa Juvonen" userId="c7243be1-99a3-4752-ab2a-0cf698cf8236" providerId="ADAL" clId="{3CA3E382-2581-4E55-981A-375E7F99AC21}" dt="2021-10-07T13:33:51.306" v="60" actId="478"/>
          <ac:picMkLst>
            <pc:docMk/>
            <pc:sldMk cId="3026554354" sldId="2076136368"/>
            <ac:picMk id="9" creationId="{45A5CDE6-6045-4E01-9502-CA7FEF205728}"/>
          </ac:picMkLst>
        </pc:picChg>
        <pc:picChg chg="add">
          <ac:chgData name="Vesa Juvonen" userId="c7243be1-99a3-4752-ab2a-0cf698cf8236" providerId="ADAL" clId="{3CA3E382-2581-4E55-981A-375E7F99AC21}" dt="2021-10-07T13:34:54.047" v="69" actId="22"/>
          <ac:picMkLst>
            <pc:docMk/>
            <pc:sldMk cId="3026554354" sldId="2076136368"/>
            <ac:picMk id="12" creationId="{48A3674F-9F6A-44A6-8220-8CDA97049A57}"/>
          </ac:picMkLst>
        </pc:picChg>
      </pc:sldChg>
      <pc:sldChg chg="addSp del mod">
        <pc:chgData name="Vesa Juvonen" userId="c7243be1-99a3-4752-ab2a-0cf698cf8236" providerId="ADAL" clId="{3CA3E382-2581-4E55-981A-375E7F99AC21}" dt="2021-10-07T13:36:11.469" v="71" actId="47"/>
        <pc:sldMkLst>
          <pc:docMk/>
          <pc:sldMk cId="357588276" sldId="2076136388"/>
        </pc:sldMkLst>
        <pc:spChg chg="add">
          <ac:chgData name="Vesa Juvonen" userId="c7243be1-99a3-4752-ab2a-0cf698cf8236" providerId="ADAL" clId="{3CA3E382-2581-4E55-981A-375E7F99AC21}" dt="2021-10-07T13:33:37.525" v="59" actId="22"/>
          <ac:spMkLst>
            <pc:docMk/>
            <pc:sldMk cId="357588276" sldId="2076136388"/>
            <ac:spMk id="2" creationId="{6677F826-7E86-48E3-A5C1-FF17577C55E2}"/>
          </ac:spMkLst>
        </pc:spChg>
      </pc:sldChg>
      <pc:sldChg chg="modSp add mod modNotesTx">
        <pc:chgData name="Vesa Juvonen" userId="c7243be1-99a3-4752-ab2a-0cf698cf8236" providerId="ADAL" clId="{3CA3E382-2581-4E55-981A-375E7F99AC21}" dt="2021-10-12T14:39:51.078" v="634"/>
        <pc:sldMkLst>
          <pc:docMk/>
          <pc:sldMk cId="2199141448" sldId="2076137480"/>
        </pc:sldMkLst>
        <pc:spChg chg="mod">
          <ac:chgData name="Vesa Juvonen" userId="c7243be1-99a3-4752-ab2a-0cf698cf8236" providerId="ADAL" clId="{3CA3E382-2581-4E55-981A-375E7F99AC21}" dt="2021-10-12T14:34:33.382" v="596" actId="20577"/>
          <ac:spMkLst>
            <pc:docMk/>
            <pc:sldMk cId="2199141448" sldId="2076137480"/>
            <ac:spMk id="5" creationId="{00000000-0000-0000-0000-000000000000}"/>
          </ac:spMkLst>
        </pc:spChg>
        <pc:spChg chg="mod">
          <ac:chgData name="Vesa Juvonen" userId="c7243be1-99a3-4752-ab2a-0cf698cf8236" providerId="ADAL" clId="{3CA3E382-2581-4E55-981A-375E7F99AC21}" dt="2021-10-12T14:34:53.707" v="612" actId="6549"/>
          <ac:spMkLst>
            <pc:docMk/>
            <pc:sldMk cId="2199141448" sldId="2076137480"/>
            <ac:spMk id="6" creationId="{B6BFF95C-9CC5-41D8-B97F-890353EE3235}"/>
          </ac:spMkLst>
        </pc:spChg>
        <pc:spChg chg="mod">
          <ac:chgData name="Vesa Juvonen" userId="c7243be1-99a3-4752-ab2a-0cf698cf8236" providerId="ADAL" clId="{3CA3E382-2581-4E55-981A-375E7F99AC21}" dt="2021-10-12T14:34:48.419" v="608" actId="20577"/>
          <ac:spMkLst>
            <pc:docMk/>
            <pc:sldMk cId="2199141448" sldId="2076137480"/>
            <ac:spMk id="7" creationId="{00000000-0000-0000-0000-000000000000}"/>
          </ac:spMkLst>
        </pc:spChg>
      </pc:sldChg>
      <pc:sldChg chg="addSp delSp modSp add mod modNotesTx">
        <pc:chgData name="Vesa Juvonen" userId="c7243be1-99a3-4752-ab2a-0cf698cf8236" providerId="ADAL" clId="{3CA3E382-2581-4E55-981A-375E7F99AC21}" dt="2021-10-12T14:39:45.035" v="631"/>
        <pc:sldMkLst>
          <pc:docMk/>
          <pc:sldMk cId="2069557480" sldId="2076137613"/>
        </pc:sldMkLst>
        <pc:spChg chg="mod">
          <ac:chgData name="Vesa Juvonen" userId="c7243be1-99a3-4752-ab2a-0cf698cf8236" providerId="ADAL" clId="{3CA3E382-2581-4E55-981A-375E7F99AC21}" dt="2021-10-12T14:04:59.281" v="135" actId="20577"/>
          <ac:spMkLst>
            <pc:docMk/>
            <pc:sldMk cId="2069557480" sldId="2076137613"/>
            <ac:spMk id="5" creationId="{612C861E-93AA-4B5D-8907-782E4E0AF916}"/>
          </ac:spMkLst>
        </pc:spChg>
        <pc:spChg chg="add mod">
          <ac:chgData name="Vesa Juvonen" userId="c7243be1-99a3-4752-ab2a-0cf698cf8236" providerId="ADAL" clId="{3CA3E382-2581-4E55-981A-375E7F99AC21}" dt="2021-10-12T14:05:52.142" v="160" actId="1076"/>
          <ac:spMkLst>
            <pc:docMk/>
            <pc:sldMk cId="2069557480" sldId="2076137613"/>
            <ac:spMk id="12" creationId="{D25B8065-B1FF-41CE-AED3-47F251920133}"/>
          </ac:spMkLst>
        </pc:spChg>
        <pc:picChg chg="add mod ord">
          <ac:chgData name="Vesa Juvonen" userId="c7243be1-99a3-4752-ab2a-0cf698cf8236" providerId="ADAL" clId="{3CA3E382-2581-4E55-981A-375E7F99AC21}" dt="2021-10-12T14:27:26.004" v="418" actId="14100"/>
          <ac:picMkLst>
            <pc:docMk/>
            <pc:sldMk cId="2069557480" sldId="2076137613"/>
            <ac:picMk id="18" creationId="{27FB6488-7AE8-4329-9C4E-2135E03701CA}"/>
          </ac:picMkLst>
        </pc:picChg>
        <pc:picChg chg="del">
          <ac:chgData name="Vesa Juvonen" userId="c7243be1-99a3-4752-ab2a-0cf698cf8236" providerId="ADAL" clId="{3CA3E382-2581-4E55-981A-375E7F99AC21}" dt="2021-10-12T14:27:13.713" v="412" actId="478"/>
          <ac:picMkLst>
            <pc:docMk/>
            <pc:sldMk cId="2069557480" sldId="2076137613"/>
            <ac:picMk id="25" creationId="{68207D94-25C1-4991-9394-94F13330D477}"/>
          </ac:picMkLst>
        </pc:picChg>
      </pc:sldChg>
      <pc:sldChg chg="modSp add mod modNotesTx">
        <pc:chgData name="Vesa Juvonen" userId="c7243be1-99a3-4752-ab2a-0cf698cf8236" providerId="ADAL" clId="{3CA3E382-2581-4E55-981A-375E7F99AC21}" dt="2021-10-12T14:39:49.393" v="633"/>
        <pc:sldMkLst>
          <pc:docMk/>
          <pc:sldMk cId="1882481969" sldId="2076137668"/>
        </pc:sldMkLst>
        <pc:spChg chg="mod">
          <ac:chgData name="Vesa Juvonen" userId="c7243be1-99a3-4752-ab2a-0cf698cf8236" providerId="ADAL" clId="{3CA3E382-2581-4E55-981A-375E7F99AC21}" dt="2021-10-12T14:33:01.660" v="553" actId="20577"/>
          <ac:spMkLst>
            <pc:docMk/>
            <pc:sldMk cId="1882481969" sldId="2076137668"/>
            <ac:spMk id="5" creationId="{00000000-0000-0000-0000-000000000000}"/>
          </ac:spMkLst>
        </pc:spChg>
        <pc:spChg chg="mod">
          <ac:chgData name="Vesa Juvonen" userId="c7243be1-99a3-4752-ab2a-0cf698cf8236" providerId="ADAL" clId="{3CA3E382-2581-4E55-981A-375E7F99AC21}" dt="2021-10-12T14:33:39.191" v="579" actId="20577"/>
          <ac:spMkLst>
            <pc:docMk/>
            <pc:sldMk cId="1882481969" sldId="2076137668"/>
            <ac:spMk id="6" creationId="{B6BFF95C-9CC5-41D8-B97F-890353EE3235}"/>
          </ac:spMkLst>
        </pc:spChg>
        <pc:spChg chg="mod">
          <ac:chgData name="Vesa Juvonen" userId="c7243be1-99a3-4752-ab2a-0cf698cf8236" providerId="ADAL" clId="{3CA3E382-2581-4E55-981A-375E7F99AC21}" dt="2021-10-12T14:33:20.309" v="566" actId="6549"/>
          <ac:spMkLst>
            <pc:docMk/>
            <pc:sldMk cId="1882481969" sldId="2076137668"/>
            <ac:spMk id="7" creationId="{00000000-0000-0000-0000-000000000000}"/>
          </ac:spMkLst>
        </pc:spChg>
        <pc:picChg chg="mod">
          <ac:chgData name="Vesa Juvonen" userId="c7243be1-99a3-4752-ab2a-0cf698cf8236" providerId="ADAL" clId="{3CA3E382-2581-4E55-981A-375E7F99AC21}" dt="2021-10-12T14:33:44.126" v="581" actId="14100"/>
          <ac:picMkLst>
            <pc:docMk/>
            <pc:sldMk cId="1882481969" sldId="2076137668"/>
            <ac:picMk id="9" creationId="{A5D866F4-AB14-4D79-9071-3001E96ABC22}"/>
          </ac:picMkLst>
        </pc:picChg>
      </pc:sldChg>
      <pc:sldChg chg="addSp delSp modSp mod">
        <pc:chgData name="Vesa Juvonen" userId="c7243be1-99a3-4752-ab2a-0cf698cf8236" providerId="ADAL" clId="{3CA3E382-2581-4E55-981A-375E7F99AC21}" dt="2021-10-12T14:29:41.402" v="500" actId="1076"/>
        <pc:sldMkLst>
          <pc:docMk/>
          <pc:sldMk cId="3652143241" sldId="2076137669"/>
        </pc:sldMkLst>
        <pc:spChg chg="add del mod">
          <ac:chgData name="Vesa Juvonen" userId="c7243be1-99a3-4752-ab2a-0cf698cf8236" providerId="ADAL" clId="{3CA3E382-2581-4E55-981A-375E7F99AC21}" dt="2021-10-12T13:28:20.712" v="113" actId="478"/>
          <ac:spMkLst>
            <pc:docMk/>
            <pc:sldMk cId="3652143241" sldId="2076137669"/>
            <ac:spMk id="3" creationId="{D8CCE492-1207-4447-92F0-6341E5A1AB83}"/>
          </ac:spMkLst>
        </pc:spChg>
        <pc:picChg chg="del">
          <ac:chgData name="Vesa Juvonen" userId="c7243be1-99a3-4752-ab2a-0cf698cf8236" providerId="ADAL" clId="{3CA3E382-2581-4E55-981A-375E7F99AC21}" dt="2021-10-12T13:28:22.240" v="116" actId="478"/>
          <ac:picMkLst>
            <pc:docMk/>
            <pc:sldMk cId="3652143241" sldId="2076137669"/>
            <ac:picMk id="4" creationId="{7A79F562-4343-4FFA-905B-1A8B878D9C18}"/>
          </ac:picMkLst>
        </pc:picChg>
        <pc:picChg chg="del mod">
          <ac:chgData name="Vesa Juvonen" userId="c7243be1-99a3-4752-ab2a-0cf698cf8236" providerId="ADAL" clId="{3CA3E382-2581-4E55-981A-375E7F99AC21}" dt="2021-10-12T13:28:21.568" v="115" actId="478"/>
          <ac:picMkLst>
            <pc:docMk/>
            <pc:sldMk cId="3652143241" sldId="2076137669"/>
            <ac:picMk id="6" creationId="{5269D971-B6C4-44F8-ACF4-1014A11FEB60}"/>
          </ac:picMkLst>
        </pc:picChg>
        <pc:picChg chg="del">
          <ac:chgData name="Vesa Juvonen" userId="c7243be1-99a3-4752-ab2a-0cf698cf8236" providerId="ADAL" clId="{3CA3E382-2581-4E55-981A-375E7F99AC21}" dt="2021-10-12T13:28:22.712" v="117" actId="478"/>
          <ac:picMkLst>
            <pc:docMk/>
            <pc:sldMk cId="3652143241" sldId="2076137669"/>
            <ac:picMk id="7" creationId="{2CFEE732-CE58-4F1C-8D74-094C256BBFC5}"/>
          </ac:picMkLst>
        </pc:picChg>
        <pc:picChg chg="add mod">
          <ac:chgData name="Vesa Juvonen" userId="c7243be1-99a3-4752-ab2a-0cf698cf8236" providerId="ADAL" clId="{3CA3E382-2581-4E55-981A-375E7F99AC21}" dt="2021-10-12T14:29:32.004" v="495" actId="14100"/>
          <ac:picMkLst>
            <pc:docMk/>
            <pc:sldMk cId="3652143241" sldId="2076137669"/>
            <ac:picMk id="9" creationId="{20179143-576F-4E28-BD13-3506CCD84B1D}"/>
          </ac:picMkLst>
        </pc:picChg>
        <pc:picChg chg="add mod">
          <ac:chgData name="Vesa Juvonen" userId="c7243be1-99a3-4752-ab2a-0cf698cf8236" providerId="ADAL" clId="{3CA3E382-2581-4E55-981A-375E7F99AC21}" dt="2021-10-12T14:29:41.402" v="500" actId="1076"/>
          <ac:picMkLst>
            <pc:docMk/>
            <pc:sldMk cId="3652143241" sldId="2076137669"/>
            <ac:picMk id="11" creationId="{1CE63B9D-324E-4FC6-9A55-A1AEF7A47022}"/>
          </ac:picMkLst>
        </pc:picChg>
      </pc:sldChg>
      <pc:sldChg chg="mod modShow">
        <pc:chgData name="Vesa Juvonen" userId="c7243be1-99a3-4752-ab2a-0cf698cf8236" providerId="ADAL" clId="{3CA3E382-2581-4E55-981A-375E7F99AC21}" dt="2021-10-12T14:28:48.526" v="494" actId="729"/>
        <pc:sldMkLst>
          <pc:docMk/>
          <pc:sldMk cId="2357998636" sldId="2076137670"/>
        </pc:sldMkLst>
      </pc:sldChg>
      <pc:sldChg chg="add del">
        <pc:chgData name="Vesa Juvonen" userId="c7243be1-99a3-4752-ab2a-0cf698cf8236" providerId="ADAL" clId="{3CA3E382-2581-4E55-981A-375E7F99AC21}" dt="2021-10-07T13:32:18.328" v="37" actId="47"/>
        <pc:sldMkLst>
          <pc:docMk/>
          <pc:sldMk cId="591232368" sldId="2076137671"/>
        </pc:sldMkLst>
      </pc:sldChg>
      <pc:sldChg chg="add">
        <pc:chgData name="Vesa Juvonen" userId="c7243be1-99a3-4752-ab2a-0cf698cf8236" providerId="ADAL" clId="{3CA3E382-2581-4E55-981A-375E7F99AC21}" dt="2021-10-07T13:36:04.816" v="70" actId="22"/>
        <pc:sldMkLst>
          <pc:docMk/>
          <pc:sldMk cId="1812315545" sldId="2134805597"/>
        </pc:sldMkLst>
      </pc:sldChg>
    </pc:docChg>
  </pc:docChgLst>
  <pc:docChgLst>
    <pc:chgData name="David Warner" userId="S::david_dwarnerii.com#ext#@microsoft.onmicrosoft.com::acafcf14-4098-4a83-9425-e73571277a06" providerId="AD" clId="Web-{880EE344-A32B-4F8C-BF65-21207300C886}"/>
    <pc:docChg chg="modSld">
      <pc:chgData name="David Warner" userId="S::david_dwarnerii.com#ext#@microsoft.onmicrosoft.com::acafcf14-4098-4a83-9425-e73571277a06" providerId="AD" clId="Web-{880EE344-A32B-4F8C-BF65-21207300C886}" dt="2021-03-23T16:58:18.182" v="7" actId="20577"/>
      <pc:docMkLst>
        <pc:docMk/>
      </pc:docMkLst>
      <pc:sldChg chg="modSp">
        <pc:chgData name="David Warner" userId="S::david_dwarnerii.com#ext#@microsoft.onmicrosoft.com::acafcf14-4098-4a83-9425-e73571277a06" providerId="AD" clId="Web-{880EE344-A32B-4F8C-BF65-21207300C886}" dt="2021-03-23T16:58:18.182" v="7" actId="20577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880EE344-A32B-4F8C-BF65-21207300C886}" dt="2021-03-23T16:58:18.182" v="7" actId="20577"/>
          <ac:spMkLst>
            <pc:docMk/>
            <pc:sldMk cId="357588276" sldId="2076136388"/>
            <ac:spMk id="9" creationId="{E00A4A7B-76F5-4DD2-BDB4-53AB1B34275B}"/>
          </ac:spMkLst>
        </pc:spChg>
      </pc:sldChg>
    </pc:docChg>
  </pc:docChgLst>
  <pc:docChgLst>
    <pc:chgData name="Waldemar Mastykarz" userId="S::wmastyka@microsoft.com::8c3ccc08-b2ec-4e63-9b9b-25eb044a606e" providerId="AD" clId="Web-{3C6F16F6-A1A7-84B8-AEB1-C7A36645CFFF}"/>
    <pc:docChg chg="modSld">
      <pc:chgData name="Waldemar Mastykarz" userId="S::wmastyka@microsoft.com::8c3ccc08-b2ec-4e63-9b9b-25eb044a606e" providerId="AD" clId="Web-{3C6F16F6-A1A7-84B8-AEB1-C7A36645CFFF}" dt="2021-06-15T06:28:12.080" v="200" actId="20577"/>
      <pc:docMkLst>
        <pc:docMk/>
      </pc:docMkLst>
      <pc:sldChg chg="delSp modSp">
        <pc:chgData name="Waldemar Mastykarz" userId="S::wmastyka@microsoft.com::8c3ccc08-b2ec-4e63-9b9b-25eb044a606e" providerId="AD" clId="Web-{3C6F16F6-A1A7-84B8-AEB1-C7A36645CFFF}" dt="2021-06-15T06:28:12.080" v="200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3C6F16F6-A1A7-84B8-AEB1-C7A36645CFFF}" dt="2021-06-15T06:28:12.080" v="200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3C6F16F6-A1A7-84B8-AEB1-C7A36645CFFF}" dt="2021-06-15T06:24:58.810" v="0"/>
          <ac:spMkLst>
            <pc:docMk/>
            <pc:sldMk cId="2253365439" sldId="1642"/>
            <ac:spMk id="4" creationId="{84C5BA00-1033-44B7-A5F6-ADEEB4D4F8E0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0EACB6DE-AF43-4376-B32B-CB987BEB6E60}"/>
    <pc:docChg chg="modSld">
      <pc:chgData name="David Warner" userId="S::david_dwarnerii.com#ext#@microsoft.onmicrosoft.com::acafcf14-4098-4a83-9425-e73571277a06" providerId="AD" clId="Web-{0EACB6DE-AF43-4376-B32B-CB987BEB6E60}" dt="2021-04-22T04:29:02.722" v="34" actId="20577"/>
      <pc:docMkLst>
        <pc:docMk/>
      </pc:docMkLst>
      <pc:sldChg chg="modSp">
        <pc:chgData name="David Warner" userId="S::david_dwarnerii.com#ext#@microsoft.onmicrosoft.com::acafcf14-4098-4a83-9425-e73571277a06" providerId="AD" clId="Web-{0EACB6DE-AF43-4376-B32B-CB987BEB6E60}" dt="2021-04-22T04:29:02.722" v="34" actId="20577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0EACB6DE-AF43-4376-B32B-CB987BEB6E60}" dt="2021-04-22T04:29:02.722" v="34" actId="20577"/>
          <ac:spMkLst>
            <pc:docMk/>
            <pc:sldMk cId="357588276" sldId="2076136388"/>
            <ac:spMk id="9" creationId="{E00A4A7B-76F5-4DD2-BDB4-53AB1B34275B}"/>
          </ac:spMkLst>
        </pc:spChg>
        <pc:spChg chg="mod">
          <ac:chgData name="David Warner" userId="S::david_dwarnerii.com#ext#@microsoft.onmicrosoft.com::acafcf14-4098-4a83-9425-e73571277a06" providerId="AD" clId="Web-{0EACB6DE-AF43-4376-B32B-CB987BEB6E60}" dt="2021-04-22T04:28:43.049" v="9" actId="1076"/>
          <ac:spMkLst>
            <pc:docMk/>
            <pc:sldMk cId="357588276" sldId="2076136388"/>
            <ac:spMk id="10" creationId="{428522A5-E75F-40EA-865C-45BA98C91F76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D086F6B4-B89E-4017-9E27-6E5CB71B9FB7}"/>
    <pc:docChg chg="modSld">
      <pc:chgData name="David Warner" userId="S::david_dwarnerii.com#ext#@microsoft.onmicrosoft.com::acafcf14-4098-4a83-9425-e73571277a06" providerId="AD" clId="Web-{D086F6B4-B89E-4017-9E27-6E5CB71B9FB7}" dt="2021-03-08T19:16:20.021" v="34"/>
      <pc:docMkLst>
        <pc:docMk/>
      </pc:docMkLst>
      <pc:sldChg chg="addSp delSp modSp">
        <pc:chgData name="David Warner" userId="S::david_dwarnerii.com#ext#@microsoft.onmicrosoft.com::acafcf14-4098-4a83-9425-e73571277a06" providerId="AD" clId="Web-{D086F6B4-B89E-4017-9E27-6E5CB71B9FB7}" dt="2021-03-08T19:15:59.927" v="31"/>
        <pc:sldMkLst>
          <pc:docMk/>
          <pc:sldMk cId="10702720" sldId="2079"/>
        </pc:sldMkLst>
        <pc:spChg chg="mod">
          <ac:chgData name="David Warner" userId="S::david_dwarnerii.com#ext#@microsoft.onmicrosoft.com::acafcf14-4098-4a83-9425-e73571277a06" providerId="AD" clId="Web-{D086F6B4-B89E-4017-9E27-6E5CB71B9FB7}" dt="2021-03-08T19:13:38.763" v="12" actId="20577"/>
          <ac:spMkLst>
            <pc:docMk/>
            <pc:sldMk cId="10702720" sldId="2079"/>
            <ac:spMk id="8" creationId="{00000000-0000-0000-0000-000000000000}"/>
          </ac:spMkLst>
        </pc:spChg>
        <pc:picChg chg="add del mod">
          <ac:chgData name="David Warner" userId="S::david_dwarnerii.com#ext#@microsoft.onmicrosoft.com::acafcf14-4098-4a83-9425-e73571277a06" providerId="AD" clId="Web-{D086F6B4-B89E-4017-9E27-6E5CB71B9FB7}" dt="2021-03-08T19:15:37.300" v="30"/>
          <ac:picMkLst>
            <pc:docMk/>
            <pc:sldMk cId="10702720" sldId="2079"/>
            <ac:picMk id="2" creationId="{34A93A58-62DB-445B-9D72-BECEE858F65D}"/>
          </ac:picMkLst>
        </pc:picChg>
        <pc:picChg chg="mod">
          <ac:chgData name="David Warner" userId="S::david_dwarnerii.com#ext#@microsoft.onmicrosoft.com::acafcf14-4098-4a83-9425-e73571277a06" providerId="AD" clId="Web-{D086F6B4-B89E-4017-9E27-6E5CB71B9FB7}" dt="2021-03-08T19:15:59.927" v="31"/>
          <ac:picMkLst>
            <pc:docMk/>
            <pc:sldMk cId="10702720" sldId="2079"/>
            <ac:picMk id="6" creationId="{502FAF73-7F7F-4340-A175-7B148B050164}"/>
          </ac:picMkLst>
        </pc:picChg>
        <pc:picChg chg="add mod">
          <ac:chgData name="David Warner" userId="S::david_dwarnerii.com#ext#@microsoft.onmicrosoft.com::acafcf14-4098-4a83-9425-e73571277a06" providerId="AD" clId="Web-{D086F6B4-B89E-4017-9E27-6E5CB71B9FB7}" dt="2021-03-08T19:14:14.921" v="28" actId="1076"/>
          <ac:picMkLst>
            <pc:docMk/>
            <pc:sldMk cId="10702720" sldId="2079"/>
            <ac:picMk id="9" creationId="{790CD849-E0D4-43F1-93BE-CE315EF6DE40}"/>
          </ac:picMkLst>
        </pc:picChg>
      </pc:sldChg>
      <pc:sldChg chg="addSp modSp">
        <pc:chgData name="David Warner" userId="S::david_dwarnerii.com#ext#@microsoft.onmicrosoft.com::acafcf14-4098-4a83-9425-e73571277a06" providerId="AD" clId="Web-{D086F6B4-B89E-4017-9E27-6E5CB71B9FB7}" dt="2021-03-08T19:16:20.021" v="34"/>
        <pc:sldMkLst>
          <pc:docMk/>
          <pc:sldMk cId="778883926" sldId="2076136264"/>
        </pc:sldMkLst>
        <pc:spChg chg="mod">
          <ac:chgData name="David Warner" userId="S::david_dwarnerii.com#ext#@microsoft.onmicrosoft.com::acafcf14-4098-4a83-9425-e73571277a06" providerId="AD" clId="Web-{D086F6B4-B89E-4017-9E27-6E5CB71B9FB7}" dt="2021-03-08T19:13:51.201" v="25" actId="14100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David Warner" userId="S::david_dwarnerii.com#ext#@microsoft.onmicrosoft.com::acafcf14-4098-4a83-9425-e73571277a06" providerId="AD" clId="Web-{D086F6B4-B89E-4017-9E27-6E5CB71B9FB7}" dt="2021-03-08T19:16:20.021" v="34"/>
          <ac:picMkLst>
            <pc:docMk/>
            <pc:sldMk cId="778883926" sldId="2076136264"/>
            <ac:picMk id="6" creationId="{8D536B47-9693-4DAE-937F-11ADB2D96696}"/>
          </ac:picMkLst>
        </pc:picChg>
        <pc:picChg chg="add mod">
          <ac:chgData name="David Warner" userId="S::david_dwarnerii.com#ext#@microsoft.onmicrosoft.com::acafcf14-4098-4a83-9425-e73571277a06" providerId="AD" clId="Web-{D086F6B4-B89E-4017-9E27-6E5CB71B9FB7}" dt="2021-03-08T19:16:12.662" v="33" actId="1076"/>
          <ac:picMkLst>
            <pc:docMk/>
            <pc:sldMk cId="778883926" sldId="2076136264"/>
            <ac:picMk id="8" creationId="{DD9D727A-84AB-4B7F-B8C2-BCBBE546D491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22DA5440-7EB2-4FCF-869B-566E73972741}"/>
    <pc:docChg chg="modSld">
      <pc:chgData name="David Warner" userId="S::david_dwarnerii.com#ext#@microsoft.onmicrosoft.com::acafcf14-4098-4a83-9425-e73571277a06" providerId="AD" clId="Web-{22DA5440-7EB2-4FCF-869B-566E73972741}" dt="2021-11-22T14:23:11.534" v="14"/>
      <pc:docMkLst>
        <pc:docMk/>
      </pc:docMkLst>
      <pc:sldChg chg="addSp delSp modSp">
        <pc:chgData name="David Warner" userId="S::david_dwarnerii.com#ext#@microsoft.onmicrosoft.com::acafcf14-4098-4a83-9425-e73571277a06" providerId="AD" clId="Web-{22DA5440-7EB2-4FCF-869B-566E73972741}" dt="2021-11-22T14:23:11.534" v="14"/>
        <pc:sldMkLst>
          <pc:docMk/>
          <pc:sldMk cId="1812315545" sldId="2134805597"/>
        </pc:sldMkLst>
        <pc:spChg chg="del mod">
          <ac:chgData name="David Warner" userId="S::david_dwarnerii.com#ext#@microsoft.onmicrosoft.com::acafcf14-4098-4a83-9425-e73571277a06" providerId="AD" clId="Web-{22DA5440-7EB2-4FCF-869B-566E73972741}" dt="2021-11-22T14:22:32.720" v="7"/>
          <ac:spMkLst>
            <pc:docMk/>
            <pc:sldMk cId="1812315545" sldId="2134805597"/>
            <ac:spMk id="2" creationId="{B69CD7B1-73B6-4C6D-8DB2-0478802EA5E3}"/>
          </ac:spMkLst>
        </pc:spChg>
        <pc:spChg chg="del">
          <ac:chgData name="David Warner" userId="S::david_dwarnerii.com#ext#@microsoft.onmicrosoft.com::acafcf14-4098-4a83-9425-e73571277a06" providerId="AD" clId="Web-{22DA5440-7EB2-4FCF-869B-566E73972741}" dt="2021-11-22T14:22:25.111" v="0"/>
          <ac:spMkLst>
            <pc:docMk/>
            <pc:sldMk cId="1812315545" sldId="2134805597"/>
            <ac:spMk id="9" creationId="{570CE922-D439-4868-A852-63D2453A135B}"/>
          </ac:spMkLst>
        </pc:spChg>
        <pc:spChg chg="mod">
          <ac:chgData name="David Warner" userId="S::david_dwarnerii.com#ext#@microsoft.onmicrosoft.com::acafcf14-4098-4a83-9425-e73571277a06" providerId="AD" clId="Web-{22DA5440-7EB2-4FCF-869B-566E73972741}" dt="2021-11-22T14:22:30.658" v="5" actId="20577"/>
          <ac:spMkLst>
            <pc:docMk/>
            <pc:sldMk cId="1812315545" sldId="2134805597"/>
            <ac:spMk id="10" creationId="{16E1CB8C-122B-4C5A-8724-D74AEC2B5DEC}"/>
          </ac:spMkLst>
        </pc:spChg>
        <pc:picChg chg="add mod modCrop">
          <ac:chgData name="David Warner" userId="S::david_dwarnerii.com#ext#@microsoft.onmicrosoft.com::acafcf14-4098-4a83-9425-e73571277a06" providerId="AD" clId="Web-{22DA5440-7EB2-4FCF-869B-566E73972741}" dt="2021-11-22T14:23:11.534" v="14"/>
          <ac:picMkLst>
            <pc:docMk/>
            <pc:sldMk cId="1812315545" sldId="2134805597"/>
            <ac:picMk id="3" creationId="{6583BF45-09A8-4A56-9159-C3695C005F2F}"/>
          </ac:picMkLst>
        </pc:picChg>
        <pc:picChg chg="del">
          <ac:chgData name="David Warner" userId="S::david_dwarnerii.com#ext#@microsoft.onmicrosoft.com::acafcf14-4098-4a83-9425-e73571277a06" providerId="AD" clId="Web-{22DA5440-7EB2-4FCF-869B-566E73972741}" dt="2021-11-22T14:22:53.674" v="8"/>
          <ac:picMkLst>
            <pc:docMk/>
            <pc:sldMk cId="1812315545" sldId="2134805597"/>
            <ac:picMk id="4" creationId="{E7D32E31-FC01-4683-8F8E-FE245FA0DAD8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C68C5286-97E2-4613-B8A9-7DF4FFA629B7}"/>
    <pc:docChg chg="modSld">
      <pc:chgData name="David Warner" userId="S::david_dwarnerii.com#ext#@microsoft.onmicrosoft.com::acafcf14-4098-4a83-9425-e73571277a06" providerId="AD" clId="Web-{C68C5286-97E2-4613-B8A9-7DF4FFA629B7}" dt="2021-11-08T14:57:00.991" v="3" actId="1076"/>
      <pc:docMkLst>
        <pc:docMk/>
      </pc:docMkLst>
      <pc:sldChg chg="addSp delSp modSp">
        <pc:chgData name="David Warner" userId="S::david_dwarnerii.com#ext#@microsoft.onmicrosoft.com::acafcf14-4098-4a83-9425-e73571277a06" providerId="AD" clId="Web-{C68C5286-97E2-4613-B8A9-7DF4FFA629B7}" dt="2021-11-08T14:57:00.991" v="3" actId="1076"/>
        <pc:sldMkLst>
          <pc:docMk/>
          <pc:sldMk cId="1812315545" sldId="2134805597"/>
        </pc:sldMkLst>
        <pc:spChg chg="add mod">
          <ac:chgData name="David Warner" userId="S::david_dwarnerii.com#ext#@microsoft.onmicrosoft.com::acafcf14-4098-4a83-9425-e73571277a06" providerId="AD" clId="Web-{C68C5286-97E2-4613-B8A9-7DF4FFA629B7}" dt="2021-11-08T14:57:00.991" v="3" actId="1076"/>
          <ac:spMkLst>
            <pc:docMk/>
            <pc:sldMk cId="1812315545" sldId="2134805597"/>
            <ac:spMk id="9" creationId="{570CE922-D439-4868-A852-63D2453A135B}"/>
          </ac:spMkLst>
        </pc:spChg>
        <pc:picChg chg="add del mod">
          <ac:chgData name="David Warner" userId="S::david_dwarnerii.com#ext#@microsoft.onmicrosoft.com::acafcf14-4098-4a83-9425-e73571277a06" providerId="AD" clId="Web-{C68C5286-97E2-4613-B8A9-7DF4FFA629B7}" dt="2021-11-08T14:56:28.427" v="1"/>
          <ac:picMkLst>
            <pc:docMk/>
            <pc:sldMk cId="1812315545" sldId="2134805597"/>
            <ac:picMk id="2" creationId="{4DF1C94F-E393-4C99-9704-91B382516785}"/>
          </ac:picMkLst>
        </pc:picChg>
      </pc:sldChg>
    </pc:docChg>
  </pc:docChgLst>
  <pc:docChgLst>
    <pc:chgData name="Vesa Juvonen" userId="c7243be1-99a3-4752-ab2a-0cf698cf8236" providerId="ADAL" clId="{319CF4E7-C787-458B-9F83-97D7883FD7F5}"/>
    <pc:docChg chg="undo custSel addSld delSld modSld modSection">
      <pc:chgData name="Vesa Juvonen" userId="c7243be1-99a3-4752-ab2a-0cf698cf8236" providerId="ADAL" clId="{319CF4E7-C787-458B-9F83-97D7883FD7F5}" dt="2021-11-09T14:06:17.977" v="78" actId="20577"/>
      <pc:docMkLst>
        <pc:docMk/>
      </pc:docMkLst>
      <pc:sldChg chg="modSp mod">
        <pc:chgData name="Vesa Juvonen" userId="c7243be1-99a3-4752-ab2a-0cf698cf8236" providerId="ADAL" clId="{319CF4E7-C787-458B-9F83-97D7883FD7F5}" dt="2021-11-09T14:05:20.840" v="62" actId="20577"/>
        <pc:sldMkLst>
          <pc:docMk/>
          <pc:sldMk cId="2967945684" sldId="277"/>
        </pc:sldMkLst>
        <pc:spChg chg="mod">
          <ac:chgData name="Vesa Juvonen" userId="c7243be1-99a3-4752-ab2a-0cf698cf8236" providerId="ADAL" clId="{319CF4E7-C787-458B-9F83-97D7883FD7F5}" dt="2021-11-09T14:05:20.840" v="62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319CF4E7-C787-458B-9F83-97D7883FD7F5}" dt="2021-11-09T14:06:17.977" v="78" actId="20577"/>
        <pc:sldMkLst>
          <pc:docMk/>
          <pc:sldMk cId="287163252" sldId="1567"/>
        </pc:sldMkLst>
        <pc:spChg chg="mod">
          <ac:chgData name="Vesa Juvonen" userId="c7243be1-99a3-4752-ab2a-0cf698cf8236" providerId="ADAL" clId="{319CF4E7-C787-458B-9F83-97D7883FD7F5}" dt="2021-11-09T14:06:17.977" v="78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319CF4E7-C787-458B-9F83-97D7883FD7F5}" dt="2021-11-09T14:03:23.148" v="10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del">
        <pc:chgData name="Vesa Juvonen" userId="c7243be1-99a3-4752-ab2a-0cf698cf8236" providerId="ADAL" clId="{319CF4E7-C787-458B-9F83-97D7883FD7F5}" dt="2021-11-09T14:05:02.653" v="54" actId="47"/>
        <pc:sldMkLst>
          <pc:docMk/>
          <pc:sldMk cId="2069557480" sldId="2076137613"/>
        </pc:sldMkLst>
      </pc:sldChg>
      <pc:sldChg chg="addSp modSp mod modAnim">
        <pc:chgData name="Vesa Juvonen" userId="c7243be1-99a3-4752-ab2a-0cf698cf8236" providerId="ADAL" clId="{319CF4E7-C787-458B-9F83-97D7883FD7F5}" dt="2021-11-09T14:04:32.038" v="53" actId="207"/>
        <pc:sldMkLst>
          <pc:docMk/>
          <pc:sldMk cId="4062126788" sldId="2076137664"/>
        </pc:sldMkLst>
        <pc:spChg chg="add mod">
          <ac:chgData name="Vesa Juvonen" userId="c7243be1-99a3-4752-ab2a-0cf698cf8236" providerId="ADAL" clId="{319CF4E7-C787-458B-9F83-97D7883FD7F5}" dt="2021-11-09T14:04:32.038" v="53" actId="207"/>
          <ac:spMkLst>
            <pc:docMk/>
            <pc:sldMk cId="4062126788" sldId="2076137664"/>
            <ac:spMk id="8" creationId="{2D8C7495-2699-4883-A166-A359DF0C3F96}"/>
          </ac:spMkLst>
        </pc:spChg>
      </pc:sldChg>
      <pc:sldChg chg="delSp modSp mod">
        <pc:chgData name="Vesa Juvonen" userId="c7243be1-99a3-4752-ab2a-0cf698cf8236" providerId="ADAL" clId="{319CF4E7-C787-458B-9F83-97D7883FD7F5}" dt="2021-11-09T14:03:30.337" v="12" actId="478"/>
        <pc:sldMkLst>
          <pc:docMk/>
          <pc:sldMk cId="460153747" sldId="2134805598"/>
        </pc:sldMkLst>
        <pc:spChg chg="del mod">
          <ac:chgData name="Vesa Juvonen" userId="c7243be1-99a3-4752-ab2a-0cf698cf8236" providerId="ADAL" clId="{319CF4E7-C787-458B-9F83-97D7883FD7F5}" dt="2021-11-09T14:03:30.337" v="12" actId="478"/>
          <ac:spMkLst>
            <pc:docMk/>
            <pc:sldMk cId="460153747" sldId="2134805598"/>
            <ac:spMk id="5" creationId="{292092E8-5821-4D1C-8A09-E8CFFD040E05}"/>
          </ac:spMkLst>
        </pc:spChg>
      </pc:sldChg>
      <pc:sldChg chg="new del">
        <pc:chgData name="Vesa Juvonen" userId="c7243be1-99a3-4752-ab2a-0cf698cf8236" providerId="ADAL" clId="{319CF4E7-C787-458B-9F83-97D7883FD7F5}" dt="2021-11-09T14:06:06.262" v="64" actId="680"/>
        <pc:sldMkLst>
          <pc:docMk/>
          <pc:sldMk cId="3967359652" sldId="2134805600"/>
        </pc:sldMkLst>
      </pc:sldChg>
    </pc:docChg>
  </pc:docChgLst>
  <pc:docChgLst>
    <pc:chgData name="Vesa Juvonen" userId="c7243be1-99a3-4752-ab2a-0cf698cf8236" providerId="ADAL" clId="{E0B6027B-EF0E-423E-9075-41A0046BD231}"/>
    <pc:docChg chg="undo custSel addSld delSld modSld modSection">
      <pc:chgData name="Vesa Juvonen" userId="c7243be1-99a3-4752-ab2a-0cf698cf8236" providerId="ADAL" clId="{E0B6027B-EF0E-423E-9075-41A0046BD231}" dt="2021-09-07T11:33:31.410" v="67" actId="1076"/>
      <pc:docMkLst>
        <pc:docMk/>
      </pc:docMkLst>
      <pc:sldChg chg="addSp delSp modSp add del mod">
        <pc:chgData name="Vesa Juvonen" userId="c7243be1-99a3-4752-ab2a-0cf698cf8236" providerId="ADAL" clId="{E0B6027B-EF0E-423E-9075-41A0046BD231}" dt="2021-09-03T15:07:07.493" v="52" actId="1076"/>
        <pc:sldMkLst>
          <pc:docMk/>
          <pc:sldMk cId="10702720" sldId="2079"/>
        </pc:sldMkLst>
        <pc:picChg chg="del">
          <ac:chgData name="Vesa Juvonen" userId="c7243be1-99a3-4752-ab2a-0cf698cf8236" providerId="ADAL" clId="{E0B6027B-EF0E-423E-9075-41A0046BD231}" dt="2021-09-03T15:05:37.033" v="39" actId="478"/>
          <ac:picMkLst>
            <pc:docMk/>
            <pc:sldMk cId="10702720" sldId="2079"/>
            <ac:picMk id="4" creationId="{D40F74A4-EDBD-4B82-A586-06E21668612B}"/>
          </ac:picMkLst>
        </pc:picChg>
        <pc:picChg chg="del">
          <ac:chgData name="Vesa Juvonen" userId="c7243be1-99a3-4752-ab2a-0cf698cf8236" providerId="ADAL" clId="{E0B6027B-EF0E-423E-9075-41A0046BD231}" dt="2021-09-03T15:06:13.330" v="45" actId="478"/>
          <ac:picMkLst>
            <pc:docMk/>
            <pc:sldMk cId="10702720" sldId="2079"/>
            <ac:picMk id="6" creationId="{E9913D0C-07A3-4005-B668-B6B8D5C7B7E7}"/>
          </ac:picMkLst>
        </pc:picChg>
        <pc:picChg chg="del">
          <ac:chgData name="Vesa Juvonen" userId="c7243be1-99a3-4752-ab2a-0cf698cf8236" providerId="ADAL" clId="{E0B6027B-EF0E-423E-9075-41A0046BD231}" dt="2021-09-03T15:06:58.289" v="50" actId="478"/>
          <ac:picMkLst>
            <pc:docMk/>
            <pc:sldMk cId="10702720" sldId="2079"/>
            <ac:picMk id="9" creationId="{763E98B7-7A3C-4A80-9844-E506430826D0}"/>
          </ac:picMkLst>
        </pc:picChg>
        <pc:picChg chg="add mod">
          <ac:chgData name="Vesa Juvonen" userId="c7243be1-99a3-4752-ab2a-0cf698cf8236" providerId="ADAL" clId="{E0B6027B-EF0E-423E-9075-41A0046BD231}" dt="2021-09-03T15:05:39.931" v="40" actId="1076"/>
          <ac:picMkLst>
            <pc:docMk/>
            <pc:sldMk cId="10702720" sldId="2079"/>
            <ac:picMk id="10" creationId="{C4A1B2D1-8D85-437E-A82F-800CB40ECF36}"/>
          </ac:picMkLst>
        </pc:picChg>
        <pc:picChg chg="add mod">
          <ac:chgData name="Vesa Juvonen" userId="c7243be1-99a3-4752-ab2a-0cf698cf8236" providerId="ADAL" clId="{E0B6027B-EF0E-423E-9075-41A0046BD231}" dt="2021-09-03T15:06:16.799" v="46" actId="1076"/>
          <ac:picMkLst>
            <pc:docMk/>
            <pc:sldMk cId="10702720" sldId="2079"/>
            <ac:picMk id="12" creationId="{71FF078A-893D-4002-A61E-40CAEE4362D7}"/>
          </ac:picMkLst>
        </pc:picChg>
        <pc:picChg chg="add mod">
          <ac:chgData name="Vesa Juvonen" userId="c7243be1-99a3-4752-ab2a-0cf698cf8236" providerId="ADAL" clId="{E0B6027B-EF0E-423E-9075-41A0046BD231}" dt="2021-09-03T15:07:07.493" v="52" actId="1076"/>
          <ac:picMkLst>
            <pc:docMk/>
            <pc:sldMk cId="10702720" sldId="2079"/>
            <ac:picMk id="14" creationId="{348CF5F7-5D29-4A64-BE01-F4B54588C75B}"/>
          </ac:picMkLst>
        </pc:picChg>
      </pc:sldChg>
      <pc:sldChg chg="addSp">
        <pc:chgData name="Vesa Juvonen" userId="c7243be1-99a3-4752-ab2a-0cf698cf8236" providerId="ADAL" clId="{E0B6027B-EF0E-423E-9075-41A0046BD231}" dt="2021-09-03T15:05:17.836" v="32"/>
        <pc:sldMkLst>
          <pc:docMk/>
          <pc:sldMk cId="2085049120" sldId="2079"/>
        </pc:sldMkLst>
        <pc:spChg chg="add">
          <ac:chgData name="Vesa Juvonen" userId="c7243be1-99a3-4752-ab2a-0cf698cf8236" providerId="ADAL" clId="{E0B6027B-EF0E-423E-9075-41A0046BD231}" dt="2021-09-03T15:05:17.836" v="32"/>
          <ac:spMkLst>
            <pc:docMk/>
            <pc:sldMk cId="2085049120" sldId="2079"/>
            <ac:spMk id="2" creationId="{06E3381D-6EC8-4D85-BEF3-03CE34E03D24}"/>
          </ac:spMkLst>
        </pc:spChg>
      </pc:sldChg>
      <pc:sldChg chg="addSp">
        <pc:chgData name="Vesa Juvonen" userId="c7243be1-99a3-4752-ab2a-0cf698cf8236" providerId="ADAL" clId="{E0B6027B-EF0E-423E-9075-41A0046BD231}" dt="2021-09-03T15:05:09.957" v="29"/>
        <pc:sldMkLst>
          <pc:docMk/>
          <pc:sldMk cId="665919843" sldId="2076136264"/>
        </pc:sldMkLst>
        <pc:spChg chg="add">
          <ac:chgData name="Vesa Juvonen" userId="c7243be1-99a3-4752-ab2a-0cf698cf8236" providerId="ADAL" clId="{E0B6027B-EF0E-423E-9075-41A0046BD231}" dt="2021-09-03T15:05:09.957" v="29"/>
          <ac:spMkLst>
            <pc:docMk/>
            <pc:sldMk cId="665919843" sldId="2076136264"/>
            <ac:spMk id="5" creationId="{9E49A472-338D-464E-9A4E-718E4877F524}"/>
          </ac:spMkLst>
        </pc:spChg>
      </pc:sldChg>
      <pc:sldChg chg="modSp add del mod">
        <pc:chgData name="Vesa Juvonen" userId="c7243be1-99a3-4752-ab2a-0cf698cf8236" providerId="ADAL" clId="{E0B6027B-EF0E-423E-9075-41A0046BD231}" dt="2021-09-03T15:05:11.160" v="31" actId="22"/>
        <pc:sldMkLst>
          <pc:docMk/>
          <pc:sldMk cId="778883926" sldId="2076136264"/>
        </pc:sldMkLst>
        <pc:spChg chg="mod">
          <ac:chgData name="Vesa Juvonen" userId="c7243be1-99a3-4752-ab2a-0cf698cf8236" providerId="ADAL" clId="{E0B6027B-EF0E-423E-9075-41A0046BD231}" dt="2021-09-03T15:03:28.229" v="28" actId="113"/>
          <ac:spMkLst>
            <pc:docMk/>
            <pc:sldMk cId="778883926" sldId="2076136264"/>
            <ac:spMk id="14" creationId="{953584C8-8734-42EA-AD16-6AA2B405D249}"/>
          </ac:spMkLst>
        </pc:spChg>
      </pc:sldChg>
      <pc:sldChg chg="addSp modSp add mod">
        <pc:chgData name="Vesa Juvonen" userId="c7243be1-99a3-4752-ab2a-0cf698cf8236" providerId="ADAL" clId="{E0B6027B-EF0E-423E-9075-41A0046BD231}" dt="2021-09-03T15:02:59.355" v="19" actId="1076"/>
        <pc:sldMkLst>
          <pc:docMk/>
          <pc:sldMk cId="357588276" sldId="2076136388"/>
        </pc:sldMkLst>
        <pc:spChg chg="add mod">
          <ac:chgData name="Vesa Juvonen" userId="c7243be1-99a3-4752-ab2a-0cf698cf8236" providerId="ADAL" clId="{E0B6027B-EF0E-423E-9075-41A0046BD231}" dt="2021-09-03T15:02:59.355" v="19" actId="1076"/>
          <ac:spMkLst>
            <pc:docMk/>
            <pc:sldMk cId="357588276" sldId="2076136388"/>
            <ac:spMk id="2" creationId="{6F1DA7EC-A1C3-4121-891E-C67DBBA35489}"/>
          </ac:spMkLst>
        </pc:spChg>
      </pc:sldChg>
      <pc:sldChg chg="add">
        <pc:chgData name="Vesa Juvonen" userId="c7243be1-99a3-4752-ab2a-0cf698cf8236" providerId="ADAL" clId="{E0B6027B-EF0E-423E-9075-41A0046BD231}" dt="2021-09-03T15:02:31.981" v="0" actId="22"/>
        <pc:sldMkLst>
          <pc:docMk/>
          <pc:sldMk cId="832077017" sldId="2076137576"/>
        </pc:sldMkLst>
      </pc:sldChg>
      <pc:sldChg chg="del">
        <pc:chgData name="Vesa Juvonen" userId="c7243be1-99a3-4752-ab2a-0cf698cf8236" providerId="ADAL" clId="{E0B6027B-EF0E-423E-9075-41A0046BD231}" dt="2021-09-03T15:02:33.967" v="1" actId="47"/>
        <pc:sldMkLst>
          <pc:docMk/>
          <pc:sldMk cId="321914475" sldId="2076137663"/>
        </pc:sldMkLst>
      </pc:sldChg>
      <pc:sldChg chg="add">
        <pc:chgData name="Vesa Juvonen" userId="c7243be1-99a3-4752-ab2a-0cf698cf8236" providerId="ADAL" clId="{E0B6027B-EF0E-423E-9075-41A0046BD231}" dt="2021-09-03T15:02:31.981" v="0" actId="22"/>
        <pc:sldMkLst>
          <pc:docMk/>
          <pc:sldMk cId="4062126788" sldId="2076137664"/>
        </pc:sldMkLst>
      </pc:sldChg>
      <pc:sldChg chg="addSp modSp add mod">
        <pc:chgData name="Vesa Juvonen" userId="c7243be1-99a3-4752-ab2a-0cf698cf8236" providerId="ADAL" clId="{E0B6027B-EF0E-423E-9075-41A0046BD231}" dt="2021-09-07T11:33:31.410" v="67" actId="1076"/>
        <pc:sldMkLst>
          <pc:docMk/>
          <pc:sldMk cId="3652143241" sldId="2076137669"/>
        </pc:sldMkLst>
        <pc:spChg chg="add">
          <ac:chgData name="Vesa Juvonen" userId="c7243be1-99a3-4752-ab2a-0cf698cf8236" providerId="ADAL" clId="{E0B6027B-EF0E-423E-9075-41A0046BD231}" dt="2021-09-03T15:03:04.473" v="20" actId="22"/>
          <ac:spMkLst>
            <pc:docMk/>
            <pc:sldMk cId="3652143241" sldId="2076137669"/>
            <ac:spMk id="3" creationId="{AC8C6EBA-6FDF-4705-A799-FD95D735AFD2}"/>
          </ac:spMkLst>
        </pc:spChg>
        <pc:spChg chg="mod">
          <ac:chgData name="Vesa Juvonen" userId="c7243be1-99a3-4752-ab2a-0cf698cf8236" providerId="ADAL" clId="{E0B6027B-EF0E-423E-9075-41A0046BD231}" dt="2021-09-07T11:32:48.147" v="59" actId="1076"/>
          <ac:spMkLst>
            <pc:docMk/>
            <pc:sldMk cId="3652143241" sldId="2076137669"/>
            <ac:spMk id="10" creationId="{355F6AAA-462B-49FC-940A-12F9817D20BE}"/>
          </ac:spMkLst>
        </pc:spChg>
        <pc:picChg chg="add mod">
          <ac:chgData name="Vesa Juvonen" userId="c7243be1-99a3-4752-ab2a-0cf698cf8236" providerId="ADAL" clId="{E0B6027B-EF0E-423E-9075-41A0046BD231}" dt="2021-09-07T11:33:31.410" v="67" actId="1076"/>
          <ac:picMkLst>
            <pc:docMk/>
            <pc:sldMk cId="3652143241" sldId="2076137669"/>
            <ac:picMk id="4" creationId="{42D9DC7A-D3F6-4802-BEA8-73BCFF9D5269}"/>
          </ac:picMkLst>
        </pc:picChg>
        <pc:picChg chg="mod">
          <ac:chgData name="Vesa Juvonen" userId="c7243be1-99a3-4752-ab2a-0cf698cf8236" providerId="ADAL" clId="{E0B6027B-EF0E-423E-9075-41A0046BD231}" dt="2021-09-07T11:33:31.410" v="67" actId="1076"/>
          <ac:picMkLst>
            <pc:docMk/>
            <pc:sldMk cId="3652143241" sldId="2076137669"/>
            <ac:picMk id="7" creationId="{B6E47249-CD39-4EDC-8051-F0286D3E6A49}"/>
          </ac:picMkLst>
        </pc:picChg>
      </pc:sldChg>
    </pc:docChg>
  </pc:docChgLst>
  <pc:docChgLst>
    <pc:chgData name="Brian Jackett" userId="e2c557f4-fffa-4012-a1e1-e15087bfdbac" providerId="ADAL" clId="{00D4C042-839C-4E85-BB1A-07A2E7BBE791}"/>
    <pc:docChg chg="modSld">
      <pc:chgData name="Brian Jackett" userId="e2c557f4-fffa-4012-a1e1-e15087bfdbac" providerId="ADAL" clId="{00D4C042-839C-4E85-BB1A-07A2E7BBE791}" dt="2022-06-21T14:32:35.704" v="5" actId="947"/>
      <pc:docMkLst>
        <pc:docMk/>
      </pc:docMkLst>
      <pc:sldChg chg="modSp mod">
        <pc:chgData name="Brian Jackett" userId="e2c557f4-fffa-4012-a1e1-e15087bfdbac" providerId="ADAL" clId="{00D4C042-839C-4E85-BB1A-07A2E7BBE791}" dt="2022-06-21T14:32:35.704" v="5" actId="947"/>
        <pc:sldMkLst>
          <pc:docMk/>
          <pc:sldMk cId="10702720" sldId="2079"/>
        </pc:sldMkLst>
        <pc:spChg chg="mod">
          <ac:chgData name="Brian Jackett" userId="e2c557f4-fffa-4012-a1e1-e15087bfdbac" providerId="ADAL" clId="{00D4C042-839C-4E85-BB1A-07A2E7BBE791}" dt="2022-06-21T14:32:35.704" v="5" actId="947"/>
          <ac:spMkLst>
            <pc:docMk/>
            <pc:sldMk cId="10702720" sldId="2079"/>
            <ac:spMk id="8" creationId="{00000000-0000-0000-0000-000000000000}"/>
          </ac:spMkLst>
        </pc:spChg>
      </pc:sldChg>
      <pc:sldChg chg="modSp mod">
        <pc:chgData name="Brian Jackett" userId="e2c557f4-fffa-4012-a1e1-e15087bfdbac" providerId="ADAL" clId="{00D4C042-839C-4E85-BB1A-07A2E7BBE791}" dt="2022-06-21T14:32:23.078" v="4" actId="947"/>
        <pc:sldMkLst>
          <pc:docMk/>
          <pc:sldMk cId="778883926" sldId="2076136264"/>
        </pc:sldMkLst>
        <pc:spChg chg="mod">
          <ac:chgData name="Brian Jackett" userId="e2c557f4-fffa-4012-a1e1-e15087bfdbac" providerId="ADAL" clId="{00D4C042-839C-4E85-BB1A-07A2E7BBE791}" dt="2022-06-21T14:32:23.078" v="4" actId="947"/>
          <ac:spMkLst>
            <pc:docMk/>
            <pc:sldMk cId="778883926" sldId="2076136264"/>
            <ac:spMk id="14" creationId="{953584C8-8734-42EA-AD16-6AA2B405D249}"/>
          </ac:spMkLst>
        </pc:spChg>
      </pc:sldChg>
      <pc:sldChg chg="modSp mod">
        <pc:chgData name="Brian Jackett" userId="e2c557f4-fffa-4012-a1e1-e15087bfdbac" providerId="ADAL" clId="{00D4C042-839C-4E85-BB1A-07A2E7BBE791}" dt="2022-06-21T13:59:43.751" v="3" actId="20577"/>
        <pc:sldMkLst>
          <pc:docMk/>
          <pc:sldMk cId="460153747" sldId="2134805598"/>
        </pc:sldMkLst>
        <pc:spChg chg="mod">
          <ac:chgData name="Brian Jackett" userId="e2c557f4-fffa-4012-a1e1-e15087bfdbac" providerId="ADAL" clId="{00D4C042-839C-4E85-BB1A-07A2E7BBE791}" dt="2022-06-21T13:59:43.751" v="3" actId="20577"/>
          <ac:spMkLst>
            <pc:docMk/>
            <pc:sldMk cId="460153747" sldId="2134805598"/>
            <ac:spMk id="2" creationId="{D93BDAB2-0D8E-40FD-BE74-409F9AFD71E2}"/>
          </ac:spMkLst>
        </pc:spChg>
      </pc:sldChg>
    </pc:docChg>
  </pc:docChgLst>
  <pc:docChgLst>
    <pc:chgData name="Surbhi Gupta" userId="4cd92b39-496c-4ea1-b8de-864f8b027b89" providerId="ADAL" clId="{0B059351-2277-41DF-A7EF-E1194D8CCB03}"/>
    <pc:docChg chg="undo custSel addSld delSld modSld sldOrd modSection">
      <pc:chgData name="Surbhi Gupta" userId="4cd92b39-496c-4ea1-b8de-864f8b027b89" providerId="ADAL" clId="{0B059351-2277-41DF-A7EF-E1194D8CCB03}" dt="2022-06-07T14:25:40.636" v="369" actId="20577"/>
      <pc:docMkLst>
        <pc:docMk/>
      </pc:docMkLst>
      <pc:sldChg chg="del">
        <pc:chgData name="Surbhi Gupta" userId="4cd92b39-496c-4ea1-b8de-864f8b027b89" providerId="ADAL" clId="{0B059351-2277-41DF-A7EF-E1194D8CCB03}" dt="2022-06-07T12:54:20.782" v="3" actId="47"/>
        <pc:sldMkLst>
          <pc:docMk/>
          <pc:sldMk cId="1247101359" sldId="2145707276"/>
        </pc:sldMkLst>
      </pc:sldChg>
      <pc:sldChg chg="addSp delSp modSp add mod ord modAnim modNotesTx">
        <pc:chgData name="Surbhi Gupta" userId="4cd92b39-496c-4ea1-b8de-864f8b027b89" providerId="ADAL" clId="{0B059351-2277-41DF-A7EF-E1194D8CCB03}" dt="2022-06-07T14:25:40.636" v="369" actId="20577"/>
        <pc:sldMkLst>
          <pc:docMk/>
          <pc:sldMk cId="3194623737" sldId="2145707281"/>
        </pc:sldMkLst>
        <pc:spChg chg="del">
          <ac:chgData name="Surbhi Gupta" userId="4cd92b39-496c-4ea1-b8de-864f8b027b89" providerId="ADAL" clId="{0B059351-2277-41DF-A7EF-E1194D8CCB03}" dt="2022-06-07T13:36:53.198" v="92" actId="478"/>
          <ac:spMkLst>
            <pc:docMk/>
            <pc:sldMk cId="3194623737" sldId="2145707281"/>
            <ac:spMk id="25" creationId="{D726DBCA-49A8-EE0F-A97A-58D6B36DCD12}"/>
          </ac:spMkLst>
        </pc:spChg>
        <pc:spChg chg="del">
          <ac:chgData name="Surbhi Gupta" userId="4cd92b39-496c-4ea1-b8de-864f8b027b89" providerId="ADAL" clId="{0B059351-2277-41DF-A7EF-E1194D8CCB03}" dt="2022-06-07T13:36:52.488" v="91" actId="478"/>
          <ac:spMkLst>
            <pc:docMk/>
            <pc:sldMk cId="3194623737" sldId="2145707281"/>
            <ac:spMk id="27" creationId="{69D4ED63-A692-8B11-F787-7A5C2F238C35}"/>
          </ac:spMkLst>
        </pc:spChg>
        <pc:spChg chg="mod">
          <ac:chgData name="Surbhi Gupta" userId="4cd92b39-496c-4ea1-b8de-864f8b027b89" providerId="ADAL" clId="{0B059351-2277-41DF-A7EF-E1194D8CCB03}" dt="2022-06-07T13:32:40.301" v="31" actId="20577"/>
          <ac:spMkLst>
            <pc:docMk/>
            <pc:sldMk cId="3194623737" sldId="2145707281"/>
            <ac:spMk id="33" creationId="{94DB5CBE-95AD-4FC6-8C7B-739B6EB97627}"/>
          </ac:spMkLst>
        </pc:spChg>
        <pc:spChg chg="mod ord">
          <ac:chgData name="Surbhi Gupta" userId="4cd92b39-496c-4ea1-b8de-864f8b027b89" providerId="ADAL" clId="{0B059351-2277-41DF-A7EF-E1194D8CCB03}" dt="2022-06-07T13:55:25.673" v="106" actId="1076"/>
          <ac:spMkLst>
            <pc:docMk/>
            <pc:sldMk cId="3194623737" sldId="2145707281"/>
            <ac:spMk id="36" creationId="{042B4662-4D2E-67B8-FC87-40DF3A293DDE}"/>
          </ac:spMkLst>
        </pc:spChg>
        <pc:spChg chg="mod">
          <ac:chgData name="Surbhi Gupta" userId="4cd92b39-496c-4ea1-b8de-864f8b027b89" providerId="ADAL" clId="{0B059351-2277-41DF-A7EF-E1194D8CCB03}" dt="2022-06-07T13:36:31.113" v="89" actId="20577"/>
          <ac:spMkLst>
            <pc:docMk/>
            <pc:sldMk cId="3194623737" sldId="2145707281"/>
            <ac:spMk id="39" creationId="{88507CB0-14BD-F9C6-3E87-627240967300}"/>
          </ac:spMkLst>
        </pc:spChg>
        <pc:picChg chg="del">
          <ac:chgData name="Surbhi Gupta" userId="4cd92b39-496c-4ea1-b8de-864f8b027b89" providerId="ADAL" clId="{0B059351-2277-41DF-A7EF-E1194D8CCB03}" dt="2022-06-07T13:36:49.916" v="90" actId="478"/>
          <ac:picMkLst>
            <pc:docMk/>
            <pc:sldMk cId="3194623737" sldId="2145707281"/>
            <ac:picMk id="7" creationId="{40395639-6ED4-C51A-253C-9B83FC25668C}"/>
          </ac:picMkLst>
        </pc:picChg>
        <pc:picChg chg="add mod ord">
          <ac:chgData name="Surbhi Gupta" userId="4cd92b39-496c-4ea1-b8de-864f8b027b89" providerId="ADAL" clId="{0B059351-2277-41DF-A7EF-E1194D8CCB03}" dt="2022-06-07T13:55:21.599" v="105" actId="166"/>
          <ac:picMkLst>
            <pc:docMk/>
            <pc:sldMk cId="3194623737" sldId="2145707281"/>
            <ac:picMk id="14" creationId="{933F0A43-2CB9-FD72-AC8C-DB4C173002F8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2B908E25-4AA8-4A48-83AC-57F6FC730CD1}"/>
    <pc:docChg chg="modSld">
      <pc:chgData name="David Warner" userId="S::david_dwarnerii.com#ext#@microsoft.onmicrosoft.com::acafcf14-4098-4a83-9425-e73571277a06" providerId="AD" clId="Web-{2B908E25-4AA8-4A48-83AC-57F6FC730CD1}" dt="2022-03-01T05:52:27.237" v="3" actId="14100"/>
      <pc:docMkLst>
        <pc:docMk/>
      </pc:docMkLst>
      <pc:sldChg chg="addSp delSp modSp">
        <pc:chgData name="David Warner" userId="S::david_dwarnerii.com#ext#@microsoft.onmicrosoft.com::acafcf14-4098-4a83-9425-e73571277a06" providerId="AD" clId="Web-{2B908E25-4AA8-4A48-83AC-57F6FC730CD1}" dt="2022-03-01T05:52:27.237" v="3" actId="14100"/>
        <pc:sldMkLst>
          <pc:docMk/>
          <pc:sldMk cId="1812315545" sldId="2134805597"/>
        </pc:sldMkLst>
        <pc:picChg chg="add mod">
          <ac:chgData name="David Warner" userId="S::david_dwarnerii.com#ext#@microsoft.onmicrosoft.com::acafcf14-4098-4a83-9425-e73571277a06" providerId="AD" clId="Web-{2B908E25-4AA8-4A48-83AC-57F6FC730CD1}" dt="2022-03-01T05:52:27.237" v="3" actId="14100"/>
          <ac:picMkLst>
            <pc:docMk/>
            <pc:sldMk cId="1812315545" sldId="2134805597"/>
            <ac:picMk id="2" creationId="{3A84E50C-FD72-4E6E-A6C6-E037B9D2D9F6}"/>
          </ac:picMkLst>
        </pc:picChg>
        <pc:picChg chg="del">
          <ac:chgData name="David Warner" userId="S::david_dwarnerii.com#ext#@microsoft.onmicrosoft.com::acafcf14-4098-4a83-9425-e73571277a06" providerId="AD" clId="Web-{2B908E25-4AA8-4A48-83AC-57F6FC730CD1}" dt="2022-03-01T05:52:16.237" v="0"/>
          <ac:picMkLst>
            <pc:docMk/>
            <pc:sldMk cId="1812315545" sldId="2134805597"/>
            <ac:picMk id="3" creationId="{A7418263-18BF-4F5A-A9FD-B6A8CD2489EC}"/>
          </ac:picMkLst>
        </pc:picChg>
      </pc:sldChg>
    </pc:docChg>
  </pc:docChgLst>
  <pc:docChgLst>
    <pc:chgData name="Surbhi Gupta" userId="S::surbhigupta@microsoft.com::4cd92b39-496c-4ea1-b8de-864f8b027b89" providerId="AD" clId="Web-{91E3370D-3FBC-4726-8B02-4DFD2595ED53}"/>
    <pc:docChg chg="modSld">
      <pc:chgData name="Surbhi Gupta" userId="S::surbhigupta@microsoft.com::4cd92b39-496c-4ea1-b8de-864f8b027b89" providerId="AD" clId="Web-{91E3370D-3FBC-4726-8B02-4DFD2595ED53}" dt="2022-05-10T12:05:38.990" v="8" actId="20577"/>
      <pc:docMkLst>
        <pc:docMk/>
      </pc:docMkLst>
      <pc:sldChg chg="addSp modSp">
        <pc:chgData name="Surbhi Gupta" userId="S::surbhigupta@microsoft.com::4cd92b39-496c-4ea1-b8de-864f8b027b89" providerId="AD" clId="Web-{91E3370D-3FBC-4726-8B02-4DFD2595ED53}" dt="2022-05-10T12:05:38.990" v="8" actId="20577"/>
        <pc:sldMkLst>
          <pc:docMk/>
          <pc:sldMk cId="1247101359" sldId="2145707276"/>
        </pc:sldMkLst>
        <pc:spChg chg="add mod">
          <ac:chgData name="Surbhi Gupta" userId="S::surbhigupta@microsoft.com::4cd92b39-496c-4ea1-b8de-864f8b027b89" providerId="AD" clId="Web-{91E3370D-3FBC-4726-8B02-4DFD2595ED53}" dt="2022-05-10T12:04:45.645" v="3" actId="20577"/>
          <ac:spMkLst>
            <pc:docMk/>
            <pc:sldMk cId="1247101359" sldId="2145707276"/>
            <ac:spMk id="36" creationId="{042B4662-4D2E-67B8-FC87-40DF3A293DDE}"/>
          </ac:spMkLst>
        </pc:spChg>
        <pc:spChg chg="mod">
          <ac:chgData name="Surbhi Gupta" userId="S::surbhigupta@microsoft.com::4cd92b39-496c-4ea1-b8de-864f8b027b89" providerId="AD" clId="Web-{91E3370D-3FBC-4726-8B02-4DFD2595ED53}" dt="2022-05-10T12:05:38.990" v="8" actId="20577"/>
          <ac:spMkLst>
            <pc:docMk/>
            <pc:sldMk cId="1247101359" sldId="2145707276"/>
            <ac:spMk id="73" creationId="{1F207C2B-FC32-45FD-8665-FEC0532C2A3E}"/>
          </ac:spMkLst>
        </pc:spChg>
      </pc:sldChg>
    </pc:docChg>
  </pc:docChgLst>
  <pc:docChgLst>
    <pc:chgData name="Hugo Bernier" userId="S::hugoabernier_live.ca#ext#@microsoft.onmicrosoft.com::f426aa56-ae13-42b9-a3d7-de947881cd11" providerId="AD" clId="Web-{70A4B79F-C0D6-0000-D1F2-3A36AE74EA0F}"/>
    <pc:docChg chg="modSld">
      <pc:chgData name="Hugo Bernier" userId="S::hugoabernier_live.ca#ext#@microsoft.onmicrosoft.com::f426aa56-ae13-42b9-a3d7-de947881cd11" providerId="AD" clId="Web-{70A4B79F-C0D6-0000-D1F2-3A36AE74EA0F}" dt="2021-03-25T06:39:32.539" v="8" actId="1076"/>
      <pc:docMkLst>
        <pc:docMk/>
      </pc:docMkLst>
      <pc:sldChg chg="modSp">
        <pc:chgData name="Hugo Bernier" userId="S::hugoabernier_live.ca#ext#@microsoft.onmicrosoft.com::f426aa56-ae13-42b9-a3d7-de947881cd11" providerId="AD" clId="Web-{70A4B79F-C0D6-0000-D1F2-3A36AE74EA0F}" dt="2021-03-25T06:39:22.789" v="7" actId="1076"/>
        <pc:sldMkLst>
          <pc:docMk/>
          <pc:sldMk cId="2925091645" sldId="2076136308"/>
        </pc:sldMkLst>
        <pc:spChg chg="mod">
          <ac:chgData name="Hugo Bernier" userId="S::hugoabernier_live.ca#ext#@microsoft.onmicrosoft.com::f426aa56-ae13-42b9-a3d7-de947881cd11" providerId="AD" clId="Web-{70A4B79F-C0D6-0000-D1F2-3A36AE74EA0F}" dt="2021-03-25T06:39:22.789" v="7" actId="1076"/>
          <ac:spMkLst>
            <pc:docMk/>
            <pc:sldMk cId="2925091645" sldId="2076136308"/>
            <ac:spMk id="18" creationId="{208A9E92-9D85-4055-8803-5F202D4A3C5B}"/>
          </ac:spMkLst>
        </pc:spChg>
      </pc:sldChg>
      <pc:sldChg chg="addSp delSp modSp">
        <pc:chgData name="Hugo Bernier" userId="S::hugoabernier_live.ca#ext#@microsoft.onmicrosoft.com::f426aa56-ae13-42b9-a3d7-de947881cd11" providerId="AD" clId="Web-{70A4B79F-C0D6-0000-D1F2-3A36AE74EA0F}" dt="2021-03-25T06:39:32.539" v="8" actId="1076"/>
        <pc:sldMkLst>
          <pc:docMk/>
          <pc:sldMk cId="1154834655" sldId="2076136390"/>
        </pc:sldMkLst>
        <pc:picChg chg="add del mod">
          <ac:chgData name="Hugo Bernier" userId="S::hugoabernier_live.ca#ext#@microsoft.onmicrosoft.com::f426aa56-ae13-42b9-a3d7-de947881cd11" providerId="AD" clId="Web-{70A4B79F-C0D6-0000-D1F2-3A36AE74EA0F}" dt="2021-03-25T06:38:06.425" v="1"/>
          <ac:picMkLst>
            <pc:docMk/>
            <pc:sldMk cId="1154834655" sldId="2076136390"/>
            <ac:picMk id="2" creationId="{86B0CE46-0952-41C1-96A7-CF18D4079003}"/>
          </ac:picMkLst>
        </pc:picChg>
        <pc:picChg chg="add del mod">
          <ac:chgData name="Hugo Bernier" userId="S::hugoabernier_live.ca#ext#@microsoft.onmicrosoft.com::f426aa56-ae13-42b9-a3d7-de947881cd11" providerId="AD" clId="Web-{70A4B79F-C0D6-0000-D1F2-3A36AE74EA0F}" dt="2021-03-25T06:38:12.675" v="3"/>
          <ac:picMkLst>
            <pc:docMk/>
            <pc:sldMk cId="1154834655" sldId="2076136390"/>
            <ac:picMk id="3" creationId="{00A1E8C1-F154-4D5C-AA00-DDDB2600728C}"/>
          </ac:picMkLst>
        </pc:picChg>
        <pc:picChg chg="mod modCrop">
          <ac:chgData name="Hugo Bernier" userId="S::hugoabernier_live.ca#ext#@microsoft.onmicrosoft.com::f426aa56-ae13-42b9-a3d7-de947881cd11" providerId="AD" clId="Web-{70A4B79F-C0D6-0000-D1F2-3A36AE74EA0F}" dt="2021-03-25T06:39:32.539" v="8" actId="1076"/>
          <ac:picMkLst>
            <pc:docMk/>
            <pc:sldMk cId="1154834655" sldId="2076136390"/>
            <ac:picMk id="31" creationId="{02EB3EDF-1384-48A1-81D7-FE9A96D30620}"/>
          </ac:picMkLst>
        </pc:picChg>
      </pc:sldChg>
    </pc:docChg>
  </pc:docChgLst>
  <pc:docChgLst>
    <pc:chgData name="Vesa Juvonen" userId="c7243be1-99a3-4752-ab2a-0cf698cf8236" providerId="ADAL" clId="{EC3908CC-47D1-458C-BB42-870FF93DC4B5}"/>
    <pc:docChg chg="undo custSel addSld delSld modSld modSection">
      <pc:chgData name="Vesa Juvonen" userId="c7243be1-99a3-4752-ab2a-0cf698cf8236" providerId="ADAL" clId="{EC3908CC-47D1-458C-BB42-870FF93DC4B5}" dt="2021-09-28T13:26:50.962" v="60" actId="113"/>
      <pc:docMkLst>
        <pc:docMk/>
      </pc:docMkLst>
      <pc:sldChg chg="addSp delSp modSp add del mod">
        <pc:chgData name="Vesa Juvonen" userId="c7243be1-99a3-4752-ab2a-0cf698cf8236" providerId="ADAL" clId="{EC3908CC-47D1-458C-BB42-870FF93DC4B5}" dt="2021-09-28T13:14:25.791" v="31" actId="1076"/>
        <pc:sldMkLst>
          <pc:docMk/>
          <pc:sldMk cId="10702720" sldId="2079"/>
        </pc:sldMkLst>
        <pc:spChg chg="del">
          <ac:chgData name="Vesa Juvonen" userId="c7243be1-99a3-4752-ab2a-0cf698cf8236" providerId="ADAL" clId="{EC3908CC-47D1-458C-BB42-870FF93DC4B5}" dt="2021-09-28T13:09:28.598" v="0" actId="478"/>
          <ac:spMkLst>
            <pc:docMk/>
            <pc:sldMk cId="10702720" sldId="2079"/>
            <ac:spMk id="4" creationId="{2166DEA8-709A-46FD-914E-5BEA07EF4372}"/>
          </ac:spMkLst>
        </pc:spChg>
        <pc:spChg chg="mod">
          <ac:chgData name="Vesa Juvonen" userId="c7243be1-99a3-4752-ab2a-0cf698cf8236" providerId="ADAL" clId="{EC3908CC-47D1-458C-BB42-870FF93DC4B5}" dt="2021-09-28T13:13:05.543" v="22" actId="113"/>
          <ac:spMkLst>
            <pc:docMk/>
            <pc:sldMk cId="10702720" sldId="2079"/>
            <ac:spMk id="8" creationId="{00000000-0000-0000-0000-000000000000}"/>
          </ac:spMkLst>
        </pc:spChg>
        <pc:picChg chg="del">
          <ac:chgData name="Vesa Juvonen" userId="c7243be1-99a3-4752-ab2a-0cf698cf8236" providerId="ADAL" clId="{EC3908CC-47D1-458C-BB42-870FF93DC4B5}" dt="2021-09-28T13:12:49.489" v="13" actId="478"/>
          <ac:picMkLst>
            <pc:docMk/>
            <pc:sldMk cId="10702720" sldId="2079"/>
            <ac:picMk id="2" creationId="{0913B2E8-3D45-40F1-A57E-7126D71349EA}"/>
          </ac:picMkLst>
        </pc:picChg>
        <pc:picChg chg="del mod">
          <ac:chgData name="Vesa Juvonen" userId="c7243be1-99a3-4752-ab2a-0cf698cf8236" providerId="ADAL" clId="{EC3908CC-47D1-458C-BB42-870FF93DC4B5}" dt="2021-09-28T13:09:31.515" v="2" actId="478"/>
          <ac:picMkLst>
            <pc:docMk/>
            <pc:sldMk cId="10702720" sldId="2079"/>
            <ac:picMk id="6" creationId="{8062DC70-738D-4BF3-B82F-A48B5D456839}"/>
          </ac:picMkLst>
        </pc:picChg>
        <pc:picChg chg="del">
          <ac:chgData name="Vesa Juvonen" userId="c7243be1-99a3-4752-ab2a-0cf698cf8236" providerId="ADAL" clId="{EC3908CC-47D1-458C-BB42-870FF93DC4B5}" dt="2021-09-28T13:09:31.515" v="2" actId="478"/>
          <ac:picMkLst>
            <pc:docMk/>
            <pc:sldMk cId="10702720" sldId="2079"/>
            <ac:picMk id="10" creationId="{C4A1B2D1-8D85-437E-A82F-800CB40ECF36}"/>
          </ac:picMkLst>
        </pc:picChg>
        <pc:picChg chg="add mod">
          <ac:chgData name="Vesa Juvonen" userId="c7243be1-99a3-4752-ab2a-0cf698cf8236" providerId="ADAL" clId="{EC3908CC-47D1-458C-BB42-870FF93DC4B5}" dt="2021-09-28T13:14:25.791" v="31" actId="1076"/>
          <ac:picMkLst>
            <pc:docMk/>
            <pc:sldMk cId="10702720" sldId="2079"/>
            <ac:picMk id="11" creationId="{DB94776E-C969-49AA-B30B-7F9167807E6B}"/>
          </ac:picMkLst>
        </pc:picChg>
        <pc:picChg chg="add mod">
          <ac:chgData name="Vesa Juvonen" userId="c7243be1-99a3-4752-ab2a-0cf698cf8236" providerId="ADAL" clId="{EC3908CC-47D1-458C-BB42-870FF93DC4B5}" dt="2021-09-28T13:14:25.791" v="31" actId="1076"/>
          <ac:picMkLst>
            <pc:docMk/>
            <pc:sldMk cId="10702720" sldId="2079"/>
            <ac:picMk id="13" creationId="{05539298-63AA-4CBC-98D1-AFF8A07159C8}"/>
          </ac:picMkLst>
        </pc:picChg>
      </pc:sldChg>
      <pc:sldChg chg="addSp">
        <pc:chgData name="Vesa Juvonen" userId="c7243be1-99a3-4752-ab2a-0cf698cf8236" providerId="ADAL" clId="{EC3908CC-47D1-458C-BB42-870FF93DC4B5}" dt="2021-09-28T13:12:01.890" v="6"/>
        <pc:sldMkLst>
          <pc:docMk/>
          <pc:sldMk cId="2503238799" sldId="2079"/>
        </pc:sldMkLst>
        <pc:spChg chg="add">
          <ac:chgData name="Vesa Juvonen" userId="c7243be1-99a3-4752-ab2a-0cf698cf8236" providerId="ADAL" clId="{EC3908CC-47D1-458C-BB42-870FF93DC4B5}" dt="2021-09-28T13:12:01.890" v="6"/>
          <ac:spMkLst>
            <pc:docMk/>
            <pc:sldMk cId="2503238799" sldId="2079"/>
            <ac:spMk id="4" creationId="{EC0AD0A5-2EFE-4811-A0A0-71C4DA3AE3E2}"/>
          </ac:spMkLst>
        </pc:spChg>
      </pc:sldChg>
      <pc:sldChg chg="add">
        <pc:chgData name="Vesa Juvonen" userId="c7243be1-99a3-4752-ab2a-0cf698cf8236" providerId="ADAL" clId="{EC3908CC-47D1-458C-BB42-870FF93DC4B5}" dt="2021-09-28T13:18:06.916" v="32" actId="22"/>
        <pc:sldMkLst>
          <pc:docMk/>
          <pc:sldMk cId="979604221" sldId="11618"/>
        </pc:sldMkLst>
      </pc:sldChg>
      <pc:sldChg chg="addSp delSp modSp mod">
        <pc:chgData name="Vesa Juvonen" userId="c7243be1-99a3-4752-ab2a-0cf698cf8236" providerId="ADAL" clId="{EC3908CC-47D1-458C-BB42-870FF93DC4B5}" dt="2021-09-28T13:25:30.712" v="56" actId="1076"/>
        <pc:sldMkLst>
          <pc:docMk/>
          <pc:sldMk cId="778883926" sldId="2076136264"/>
        </pc:sldMkLst>
        <pc:spChg chg="del">
          <ac:chgData name="Vesa Juvonen" userId="c7243be1-99a3-4752-ab2a-0cf698cf8236" providerId="ADAL" clId="{EC3908CC-47D1-458C-BB42-870FF93DC4B5}" dt="2021-09-28T13:24:48.592" v="43" actId="478"/>
          <ac:spMkLst>
            <pc:docMk/>
            <pc:sldMk cId="778883926" sldId="2076136264"/>
            <ac:spMk id="6" creationId="{D35044D9-3DA6-4776-A75E-7C1B074ABFB3}"/>
          </ac:spMkLst>
        </pc:spChg>
        <pc:spChg chg="mod">
          <ac:chgData name="Vesa Juvonen" userId="c7243be1-99a3-4752-ab2a-0cf698cf8236" providerId="ADAL" clId="{EC3908CC-47D1-458C-BB42-870FF93DC4B5}" dt="2021-09-28T13:25:05.700" v="50" actId="113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EC3908CC-47D1-458C-BB42-870FF93DC4B5}" dt="2021-09-28T13:24:59.799" v="48" actId="478"/>
          <ac:picMkLst>
            <pc:docMk/>
            <pc:sldMk cId="778883926" sldId="2076136264"/>
            <ac:picMk id="3" creationId="{1FAF29EE-903F-4148-8A06-6EF666A956FE}"/>
          </ac:picMkLst>
        </pc:picChg>
        <pc:picChg chg="del">
          <ac:chgData name="Vesa Juvonen" userId="c7243be1-99a3-4752-ab2a-0cf698cf8236" providerId="ADAL" clId="{EC3908CC-47D1-458C-BB42-870FF93DC4B5}" dt="2021-09-28T13:24:59.799" v="48" actId="478"/>
          <ac:picMkLst>
            <pc:docMk/>
            <pc:sldMk cId="778883926" sldId="2076136264"/>
            <ac:picMk id="5" creationId="{3A20B25C-2E8F-4E4A-8FA2-7A954BB16314}"/>
          </ac:picMkLst>
        </pc:picChg>
        <pc:picChg chg="del">
          <ac:chgData name="Vesa Juvonen" userId="c7243be1-99a3-4752-ab2a-0cf698cf8236" providerId="ADAL" clId="{EC3908CC-47D1-458C-BB42-870FF93DC4B5}" dt="2021-09-28T13:24:59.799" v="48" actId="478"/>
          <ac:picMkLst>
            <pc:docMk/>
            <pc:sldMk cId="778883926" sldId="2076136264"/>
            <ac:picMk id="7" creationId="{CCC239A0-F1E5-46AE-AF0C-072F62C21C57}"/>
          </ac:picMkLst>
        </pc:picChg>
        <pc:picChg chg="add mod">
          <ac:chgData name="Vesa Juvonen" userId="c7243be1-99a3-4752-ab2a-0cf698cf8236" providerId="ADAL" clId="{EC3908CC-47D1-458C-BB42-870FF93DC4B5}" dt="2021-09-28T13:25:30.712" v="56" actId="1076"/>
          <ac:picMkLst>
            <pc:docMk/>
            <pc:sldMk cId="778883926" sldId="2076136264"/>
            <ac:picMk id="8" creationId="{2BD699B7-2189-47AA-BAC5-89BC54524251}"/>
          </ac:picMkLst>
        </pc:picChg>
        <pc:picChg chg="add mod">
          <ac:chgData name="Vesa Juvonen" userId="c7243be1-99a3-4752-ab2a-0cf698cf8236" providerId="ADAL" clId="{EC3908CC-47D1-458C-BB42-870FF93DC4B5}" dt="2021-09-28T13:25:29.452" v="55" actId="1076"/>
          <ac:picMkLst>
            <pc:docMk/>
            <pc:sldMk cId="778883926" sldId="2076136264"/>
            <ac:picMk id="10" creationId="{0CA5CE38-435B-4285-B3A7-ED1677DE6011}"/>
          </ac:picMkLst>
        </pc:picChg>
      </pc:sldChg>
      <pc:sldChg chg="modSp mod">
        <pc:chgData name="Vesa Juvonen" userId="c7243be1-99a3-4752-ab2a-0cf698cf8236" providerId="ADAL" clId="{EC3908CC-47D1-458C-BB42-870FF93DC4B5}" dt="2021-09-28T13:26:50.962" v="60" actId="113"/>
        <pc:sldMkLst>
          <pc:docMk/>
          <pc:sldMk cId="357588276" sldId="2076136388"/>
        </pc:sldMkLst>
        <pc:spChg chg="mod">
          <ac:chgData name="Vesa Juvonen" userId="c7243be1-99a3-4752-ab2a-0cf698cf8236" providerId="ADAL" clId="{EC3908CC-47D1-458C-BB42-870FF93DC4B5}" dt="2021-09-28T13:26:50.962" v="60" actId="113"/>
          <ac:spMkLst>
            <pc:docMk/>
            <pc:sldMk cId="357588276" sldId="2076136388"/>
            <ac:spMk id="10" creationId="{1E766323-85D0-46EC-88ED-617808B2C008}"/>
          </ac:spMkLst>
        </pc:spChg>
      </pc:sldChg>
      <pc:sldChg chg="addSp delSp modSp add mod delAnim">
        <pc:chgData name="Vesa Juvonen" userId="c7243be1-99a3-4752-ab2a-0cf698cf8236" providerId="ADAL" clId="{EC3908CC-47D1-458C-BB42-870FF93DC4B5}" dt="2021-09-28T13:24:27.858" v="42" actId="1076"/>
        <pc:sldMkLst>
          <pc:docMk/>
          <pc:sldMk cId="3652143241" sldId="2076137669"/>
        </pc:sldMkLst>
        <pc:picChg chg="del">
          <ac:chgData name="Vesa Juvonen" userId="c7243be1-99a3-4752-ab2a-0cf698cf8236" providerId="ADAL" clId="{EC3908CC-47D1-458C-BB42-870FF93DC4B5}" dt="2021-09-28T13:20:57.354" v="34" actId="478"/>
          <ac:picMkLst>
            <pc:docMk/>
            <pc:sldMk cId="3652143241" sldId="2076137669"/>
            <ac:picMk id="4" creationId="{CC8C4BD5-3F7F-4F53-B310-D44BA9021299}"/>
          </ac:picMkLst>
        </pc:picChg>
        <pc:picChg chg="add mod">
          <ac:chgData name="Vesa Juvonen" userId="c7243be1-99a3-4752-ab2a-0cf698cf8236" providerId="ADAL" clId="{EC3908CC-47D1-458C-BB42-870FF93DC4B5}" dt="2021-09-28T13:24:27.858" v="42" actId="1076"/>
          <ac:picMkLst>
            <pc:docMk/>
            <pc:sldMk cId="3652143241" sldId="2076137669"/>
            <ac:picMk id="5" creationId="{2328427C-70D2-4D72-B2A3-742C1CC67BD7}"/>
          </ac:picMkLst>
        </pc:picChg>
        <pc:picChg chg="del">
          <ac:chgData name="Vesa Juvonen" userId="c7243be1-99a3-4752-ab2a-0cf698cf8236" providerId="ADAL" clId="{EC3908CC-47D1-458C-BB42-870FF93DC4B5}" dt="2021-09-28T13:24:24.385" v="41" actId="478"/>
          <ac:picMkLst>
            <pc:docMk/>
            <pc:sldMk cId="3652143241" sldId="2076137669"/>
            <ac:picMk id="6" creationId="{D1125E30-97E9-4A1B-A52C-EE5DE68DB00C}"/>
          </ac:picMkLst>
        </pc:picChg>
        <pc:picChg chg="del">
          <ac:chgData name="Vesa Juvonen" userId="c7243be1-99a3-4752-ab2a-0cf698cf8236" providerId="ADAL" clId="{EC3908CC-47D1-458C-BB42-870FF93DC4B5}" dt="2021-09-28T13:20:57.354" v="34" actId="478"/>
          <ac:picMkLst>
            <pc:docMk/>
            <pc:sldMk cId="3652143241" sldId="2076137669"/>
            <ac:picMk id="12" creationId="{ECCA84D8-3869-4EE7-A8A4-3250DDF38E57}"/>
          </ac:picMkLst>
        </pc:picChg>
      </pc:sldChg>
      <pc:sldMasterChg chg="addSldLayout modSldLayout">
        <pc:chgData name="Vesa Juvonen" userId="c7243be1-99a3-4752-ab2a-0cf698cf8236" providerId="ADAL" clId="{EC3908CC-47D1-458C-BB42-870FF93DC4B5}" dt="2021-09-28T13:18:06.916" v="32" actId="22"/>
        <pc:sldMasterMkLst>
          <pc:docMk/>
          <pc:sldMasterMk cId="3588427678" sldId="2147484229"/>
        </pc:sldMasterMkLst>
        <pc:sldLayoutChg chg="add mod">
          <pc:chgData name="Vesa Juvonen" userId="c7243be1-99a3-4752-ab2a-0cf698cf8236" providerId="ADAL" clId="{EC3908CC-47D1-458C-BB42-870FF93DC4B5}" dt="2021-09-28T13:18:06.916" v="32" actId="22"/>
          <pc:sldLayoutMkLst>
            <pc:docMk/>
            <pc:sldMasterMk cId="3588427678" sldId="2147484229"/>
            <pc:sldLayoutMk cId="1401530028" sldId="2147484635"/>
          </pc:sldLayoutMkLst>
        </pc:sldLayoutChg>
      </pc:sldMasterChg>
    </pc:docChg>
  </pc:docChgLst>
  <pc:docChgLst>
    <pc:chgData name="Alex Terentiev" userId="S::at_sharepointalist.com#ext#@microsoft.onmicrosoft.com::81fec025-7b20-4143-87df-5a8bc15ed689" providerId="AD" clId="Web-{459FD320-E07E-49D8-BF69-16E42546D654}"/>
    <pc:docChg chg="modSld">
      <pc:chgData name="Alex Terentiev" userId="S::at_sharepointalist.com#ext#@microsoft.onmicrosoft.com::81fec025-7b20-4143-87df-5a8bc15ed689" providerId="AD" clId="Web-{459FD320-E07E-49D8-BF69-16E42546D654}" dt="2021-04-19T18:44:19.754" v="0"/>
      <pc:docMkLst>
        <pc:docMk/>
      </pc:docMkLst>
      <pc:sldChg chg="delSp">
        <pc:chgData name="Alex Terentiev" userId="S::at_sharepointalist.com#ext#@microsoft.onmicrosoft.com::81fec025-7b20-4143-87df-5a8bc15ed689" providerId="AD" clId="Web-{459FD320-E07E-49D8-BF69-16E42546D654}" dt="2021-04-19T18:44:19.754" v="0"/>
        <pc:sldMkLst>
          <pc:docMk/>
          <pc:sldMk cId="4037611923" sldId="3334"/>
        </pc:sldMkLst>
        <pc:spChg chg="del">
          <ac:chgData name="Alex Terentiev" userId="S::at_sharepointalist.com#ext#@microsoft.onmicrosoft.com::81fec025-7b20-4143-87df-5a8bc15ed689" providerId="AD" clId="Web-{459FD320-E07E-49D8-BF69-16E42546D654}" dt="2021-04-19T18:44:19.754" v="0"/>
          <ac:spMkLst>
            <pc:docMk/>
            <pc:sldMk cId="4037611923" sldId="3334"/>
            <ac:spMk id="4" creationId="{F9DBFB15-83AB-484E-9B38-525A03AB7508}"/>
          </ac:spMkLst>
        </pc:spChg>
      </pc:sldChg>
    </pc:docChg>
  </pc:docChgLst>
  <pc:docChgLst>
    <pc:chgData name="David Warner" userId="51ffa14d-fdfd-4571-a787-ad4b3bb92711" providerId="ADAL" clId="{1CC32243-B8C2-4651-853E-9702B31A7F43}"/>
    <pc:docChg chg="undo custSel modSld">
      <pc:chgData name="David Warner" userId="51ffa14d-fdfd-4571-a787-ad4b3bb92711" providerId="ADAL" clId="{1CC32243-B8C2-4651-853E-9702B31A7F43}" dt="2022-06-20T22:16:49.396" v="224"/>
      <pc:docMkLst>
        <pc:docMk/>
      </pc:docMkLst>
      <pc:sldChg chg="modSp mod">
        <pc:chgData name="David Warner" userId="51ffa14d-fdfd-4571-a787-ad4b3bb92711" providerId="ADAL" clId="{1CC32243-B8C2-4651-853E-9702B31A7F43}" dt="2022-06-20T21:54:32.926" v="48" actId="20577"/>
        <pc:sldMkLst>
          <pc:docMk/>
          <pc:sldMk cId="2967945684" sldId="277"/>
        </pc:sldMkLst>
        <pc:spChg chg="mod">
          <ac:chgData name="David Warner" userId="51ffa14d-fdfd-4571-a787-ad4b3bb92711" providerId="ADAL" clId="{1CC32243-B8C2-4651-853E-9702B31A7F43}" dt="2022-06-20T21:54:32.926" v="48" actId="20577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David Warner" userId="51ffa14d-fdfd-4571-a787-ad4b3bb92711" providerId="ADAL" clId="{1CC32243-B8C2-4651-853E-9702B31A7F43}" dt="2022-06-20T22:16:49.396" v="224"/>
        <pc:sldMkLst>
          <pc:docMk/>
          <pc:sldMk cId="10702720" sldId="2079"/>
        </pc:sldMkLst>
        <pc:spChg chg="mod">
          <ac:chgData name="David Warner" userId="51ffa14d-fdfd-4571-a787-ad4b3bb92711" providerId="ADAL" clId="{1CC32243-B8C2-4651-853E-9702B31A7F43}" dt="2022-06-20T22:16:49.396" v="224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David Warner" userId="51ffa14d-fdfd-4571-a787-ad4b3bb92711" providerId="ADAL" clId="{1CC32243-B8C2-4651-853E-9702B31A7F43}" dt="2022-06-20T22:04:53.625" v="147" actId="14826"/>
          <ac:picMkLst>
            <pc:docMk/>
            <pc:sldMk cId="10702720" sldId="2079"/>
            <ac:picMk id="6" creationId="{67877080-5315-7476-52BD-56AB562FED92}"/>
          </ac:picMkLst>
        </pc:picChg>
        <pc:picChg chg="mod">
          <ac:chgData name="David Warner" userId="51ffa14d-fdfd-4571-a787-ad4b3bb92711" providerId="ADAL" clId="{1CC32243-B8C2-4651-853E-9702B31A7F43}" dt="2022-06-20T22:04:49.345" v="146" actId="14826"/>
          <ac:picMkLst>
            <pc:docMk/>
            <pc:sldMk cId="10702720" sldId="2079"/>
            <ac:picMk id="9" creationId="{7934FF8B-6619-830E-D472-3562B738DA9D}"/>
          </ac:picMkLst>
        </pc:picChg>
        <pc:picChg chg="mod">
          <ac:chgData name="David Warner" userId="51ffa14d-fdfd-4571-a787-ad4b3bb92711" providerId="ADAL" clId="{1CC32243-B8C2-4651-853E-9702B31A7F43}" dt="2022-06-20T22:04:42.970" v="145" actId="14826"/>
          <ac:picMkLst>
            <pc:docMk/>
            <pc:sldMk cId="10702720" sldId="2079"/>
            <ac:picMk id="10" creationId="{A331948C-8658-6118-8D8A-3749F06B98D4}"/>
          </ac:picMkLst>
        </pc:picChg>
      </pc:sldChg>
      <pc:sldChg chg="modSp mod">
        <pc:chgData name="David Warner" userId="51ffa14d-fdfd-4571-a787-ad4b3bb92711" providerId="ADAL" clId="{1CC32243-B8C2-4651-853E-9702B31A7F43}" dt="2022-06-20T22:16:35.444" v="221"/>
        <pc:sldMkLst>
          <pc:docMk/>
          <pc:sldMk cId="778883926" sldId="2076136264"/>
        </pc:sldMkLst>
        <pc:spChg chg="mod">
          <ac:chgData name="David Warner" userId="51ffa14d-fdfd-4571-a787-ad4b3bb92711" providerId="ADAL" clId="{1CC32243-B8C2-4651-853E-9702B31A7F43}" dt="2022-06-20T22:16:35.444" v="221"/>
          <ac:spMkLst>
            <pc:docMk/>
            <pc:sldMk cId="778883926" sldId="2076136264"/>
            <ac:spMk id="14" creationId="{953584C8-8734-42EA-AD16-6AA2B405D249}"/>
          </ac:spMkLst>
        </pc:spChg>
        <pc:picChg chg="mod">
          <ac:chgData name="David Warner" userId="51ffa14d-fdfd-4571-a787-ad4b3bb92711" providerId="ADAL" clId="{1CC32243-B8C2-4651-853E-9702B31A7F43}" dt="2022-06-20T22:16:26.814" v="220" actId="1076"/>
          <ac:picMkLst>
            <pc:docMk/>
            <pc:sldMk cId="778883926" sldId="2076136264"/>
            <ac:picMk id="5" creationId="{D4930791-19F2-F8E7-3199-9167CACCA2B8}"/>
          </ac:picMkLst>
        </pc:picChg>
        <pc:picChg chg="mod">
          <ac:chgData name="David Warner" userId="51ffa14d-fdfd-4571-a787-ad4b3bb92711" providerId="ADAL" clId="{1CC32243-B8C2-4651-853E-9702B31A7F43}" dt="2022-06-20T22:16:25.055" v="219" actId="1076"/>
          <ac:picMkLst>
            <pc:docMk/>
            <pc:sldMk cId="778883926" sldId="2076136264"/>
            <ac:picMk id="7" creationId="{81C8AC58-06D2-3CED-C453-EAA03D993F2A}"/>
          </ac:picMkLst>
        </pc:picChg>
        <pc:picChg chg="mod">
          <ac:chgData name="David Warner" userId="51ffa14d-fdfd-4571-a787-ad4b3bb92711" providerId="ADAL" clId="{1CC32243-B8C2-4651-853E-9702B31A7F43}" dt="2022-06-20T22:16:22.311" v="218" actId="1076"/>
          <ac:picMkLst>
            <pc:docMk/>
            <pc:sldMk cId="778883926" sldId="2076136264"/>
            <ac:picMk id="8" creationId="{102A03B4-BBFB-F7C2-B07E-444799067FC7}"/>
          </ac:picMkLst>
        </pc:picChg>
      </pc:sldChg>
      <pc:sldChg chg="addSp modSp mod">
        <pc:chgData name="David Warner" userId="51ffa14d-fdfd-4571-a787-ad4b3bb92711" providerId="ADAL" clId="{1CC32243-B8C2-4651-853E-9702B31A7F43}" dt="2022-06-20T22:04:34.731" v="144" actId="1076"/>
        <pc:sldMkLst>
          <pc:docMk/>
          <pc:sldMk cId="1812315545" sldId="2134805597"/>
        </pc:sldMkLst>
        <pc:spChg chg="add mod">
          <ac:chgData name="David Warner" userId="51ffa14d-fdfd-4571-a787-ad4b3bb92711" providerId="ADAL" clId="{1CC32243-B8C2-4651-853E-9702B31A7F43}" dt="2022-06-20T22:04:34.731" v="144" actId="1076"/>
          <ac:spMkLst>
            <pc:docMk/>
            <pc:sldMk cId="1812315545" sldId="2134805597"/>
            <ac:spMk id="3" creationId="{199801F9-7321-176F-D996-8B1F9B2F6CBC}"/>
          </ac:spMkLst>
        </pc:spChg>
        <pc:spChg chg="mod">
          <ac:chgData name="David Warner" userId="51ffa14d-fdfd-4571-a787-ad4b3bb92711" providerId="ADAL" clId="{1CC32243-B8C2-4651-853E-9702B31A7F43}" dt="2022-06-20T22:04:28.180" v="143" actId="5793"/>
          <ac:spMkLst>
            <pc:docMk/>
            <pc:sldMk cId="1812315545" sldId="2134805597"/>
            <ac:spMk id="10" creationId="{16E1CB8C-122B-4C5A-8724-D74AEC2B5DEC}"/>
          </ac:spMkLst>
        </pc:spChg>
      </pc:sldChg>
      <pc:sldChg chg="addSp modSp">
        <pc:chgData name="David Warner" userId="51ffa14d-fdfd-4571-a787-ad4b3bb92711" providerId="ADAL" clId="{1CC32243-B8C2-4651-853E-9702B31A7F43}" dt="2022-06-20T21:54:01.052" v="38"/>
        <pc:sldMkLst>
          <pc:docMk/>
          <pc:sldMk cId="4046856784" sldId="2134805599"/>
        </pc:sldMkLst>
        <pc:spChg chg="add mod">
          <ac:chgData name="David Warner" userId="51ffa14d-fdfd-4571-a787-ad4b3bb92711" providerId="ADAL" clId="{1CC32243-B8C2-4651-853E-9702B31A7F43}" dt="2022-06-20T21:54:01.052" v="38"/>
          <ac:spMkLst>
            <pc:docMk/>
            <pc:sldMk cId="4046856784" sldId="2134805599"/>
            <ac:spMk id="10" creationId="{39701BB2-33E9-3184-7118-3B1370129746}"/>
          </ac:spMkLst>
        </pc:spChg>
      </pc:sldChg>
      <pc:sldChg chg="addSp modSp mod">
        <pc:chgData name="David Warner" userId="51ffa14d-fdfd-4571-a787-ad4b3bb92711" providerId="ADAL" clId="{1CC32243-B8C2-4651-853E-9702B31A7F43}" dt="2022-06-20T21:53:56.005" v="37" actId="1076"/>
        <pc:sldMkLst>
          <pc:docMk/>
          <pc:sldMk cId="3194623737" sldId="2145707281"/>
        </pc:sldMkLst>
        <pc:spChg chg="add mod">
          <ac:chgData name="David Warner" userId="51ffa14d-fdfd-4571-a787-ad4b3bb92711" providerId="ADAL" clId="{1CC32243-B8C2-4651-853E-9702B31A7F43}" dt="2022-06-20T21:53:56.005" v="37" actId="1076"/>
          <ac:spMkLst>
            <pc:docMk/>
            <pc:sldMk cId="3194623737" sldId="2145707281"/>
            <ac:spMk id="4" creationId="{EAEB62A2-58AD-9D2B-5139-6C1EA30BF429}"/>
          </ac:spMkLst>
        </pc:spChg>
      </pc:sldChg>
      <pc:sldChg chg="addSp modSp">
        <pc:chgData name="David Warner" userId="51ffa14d-fdfd-4571-a787-ad4b3bb92711" providerId="ADAL" clId="{1CC32243-B8C2-4651-853E-9702B31A7F43}" dt="2022-06-20T21:54:06.674" v="43"/>
        <pc:sldMkLst>
          <pc:docMk/>
          <pc:sldMk cId="424588742" sldId="2145707291"/>
        </pc:sldMkLst>
        <pc:spChg chg="add mod">
          <ac:chgData name="David Warner" userId="51ffa14d-fdfd-4571-a787-ad4b3bb92711" providerId="ADAL" clId="{1CC32243-B8C2-4651-853E-9702B31A7F43}" dt="2022-06-20T21:54:06.674" v="43"/>
          <ac:spMkLst>
            <pc:docMk/>
            <pc:sldMk cId="424588742" sldId="2145707291"/>
            <ac:spMk id="8" creationId="{27A7DA8E-A117-91F3-8617-A28758D4936A}"/>
          </ac:spMkLst>
        </pc:spChg>
      </pc:sldChg>
      <pc:sldChg chg="addSp modSp">
        <pc:chgData name="David Warner" userId="51ffa14d-fdfd-4571-a787-ad4b3bb92711" providerId="ADAL" clId="{1CC32243-B8C2-4651-853E-9702B31A7F43}" dt="2022-06-20T21:54:05.955" v="42"/>
        <pc:sldMkLst>
          <pc:docMk/>
          <pc:sldMk cId="2443181263" sldId="2145707292"/>
        </pc:sldMkLst>
        <pc:spChg chg="add mod">
          <ac:chgData name="David Warner" userId="51ffa14d-fdfd-4571-a787-ad4b3bb92711" providerId="ADAL" clId="{1CC32243-B8C2-4651-853E-9702B31A7F43}" dt="2022-06-20T21:54:05.955" v="42"/>
          <ac:spMkLst>
            <pc:docMk/>
            <pc:sldMk cId="2443181263" sldId="2145707292"/>
            <ac:spMk id="8" creationId="{E0F4660E-262A-BC7D-8E8E-FB1E3BCA9FCC}"/>
          </ac:spMkLst>
        </pc:spChg>
      </pc:sldChg>
      <pc:sldChg chg="addSp modSp">
        <pc:chgData name="David Warner" userId="51ffa14d-fdfd-4571-a787-ad4b3bb92711" providerId="ADAL" clId="{1CC32243-B8C2-4651-853E-9702B31A7F43}" dt="2022-06-20T21:54:04.586" v="41"/>
        <pc:sldMkLst>
          <pc:docMk/>
          <pc:sldMk cId="2538887527" sldId="2145707293"/>
        </pc:sldMkLst>
        <pc:spChg chg="add mod">
          <ac:chgData name="David Warner" userId="51ffa14d-fdfd-4571-a787-ad4b3bb92711" providerId="ADAL" clId="{1CC32243-B8C2-4651-853E-9702B31A7F43}" dt="2022-06-20T21:54:04.586" v="41"/>
          <ac:spMkLst>
            <pc:docMk/>
            <pc:sldMk cId="2538887527" sldId="2145707293"/>
            <ac:spMk id="6" creationId="{BE3DEBBE-D551-BBFD-31A0-B5D9AB4950FA}"/>
          </ac:spMkLst>
        </pc:spChg>
      </pc:sldChg>
      <pc:sldChg chg="addSp modSp">
        <pc:chgData name="David Warner" userId="51ffa14d-fdfd-4571-a787-ad4b3bb92711" providerId="ADAL" clId="{1CC32243-B8C2-4651-853E-9702B31A7F43}" dt="2022-06-20T21:54:02.725" v="39"/>
        <pc:sldMkLst>
          <pc:docMk/>
          <pc:sldMk cId="3987862389" sldId="2145707296"/>
        </pc:sldMkLst>
        <pc:spChg chg="add mod">
          <ac:chgData name="David Warner" userId="51ffa14d-fdfd-4571-a787-ad4b3bb92711" providerId="ADAL" clId="{1CC32243-B8C2-4651-853E-9702B31A7F43}" dt="2022-06-20T21:54:02.725" v="39"/>
          <ac:spMkLst>
            <pc:docMk/>
            <pc:sldMk cId="3987862389" sldId="2145707296"/>
            <ac:spMk id="9" creationId="{2C47F274-4C66-AA69-1F14-D9A0B4409943}"/>
          </ac:spMkLst>
        </pc:spChg>
      </pc:sldChg>
      <pc:sldChg chg="addSp modSp">
        <pc:chgData name="David Warner" userId="51ffa14d-fdfd-4571-a787-ad4b3bb92711" providerId="ADAL" clId="{1CC32243-B8C2-4651-853E-9702B31A7F43}" dt="2022-06-20T21:54:07.839" v="44"/>
        <pc:sldMkLst>
          <pc:docMk/>
          <pc:sldMk cId="377922803" sldId="2145707302"/>
        </pc:sldMkLst>
        <pc:spChg chg="add mod">
          <ac:chgData name="David Warner" userId="51ffa14d-fdfd-4571-a787-ad4b3bb92711" providerId="ADAL" clId="{1CC32243-B8C2-4651-853E-9702B31A7F43}" dt="2022-06-20T21:54:07.839" v="44"/>
          <ac:spMkLst>
            <pc:docMk/>
            <pc:sldMk cId="377922803" sldId="2145707302"/>
            <ac:spMk id="28" creationId="{4570E513-5419-3F02-4FBC-4588ECEF5ABE}"/>
          </ac:spMkLst>
        </pc:spChg>
      </pc:sldChg>
      <pc:sldChg chg="addSp modSp">
        <pc:chgData name="David Warner" userId="51ffa14d-fdfd-4571-a787-ad4b3bb92711" providerId="ADAL" clId="{1CC32243-B8C2-4651-853E-9702B31A7F43}" dt="2022-06-20T21:54:03.835" v="40"/>
        <pc:sldMkLst>
          <pc:docMk/>
          <pc:sldMk cId="1066408283" sldId="2145707303"/>
        </pc:sldMkLst>
        <pc:spChg chg="add mod">
          <ac:chgData name="David Warner" userId="51ffa14d-fdfd-4571-a787-ad4b3bb92711" providerId="ADAL" clId="{1CC32243-B8C2-4651-853E-9702B31A7F43}" dt="2022-06-20T21:54:03.835" v="40"/>
          <ac:spMkLst>
            <pc:docMk/>
            <pc:sldMk cId="1066408283" sldId="2145707303"/>
            <ac:spMk id="32" creationId="{0F650117-D2EA-C8AE-EA86-24E00983586C}"/>
          </ac:spMkLst>
        </pc:spChg>
      </pc:sldChg>
      <pc:sldChg chg="addSp modSp">
        <pc:chgData name="David Warner" userId="51ffa14d-fdfd-4571-a787-ad4b3bb92711" providerId="ADAL" clId="{1CC32243-B8C2-4651-853E-9702B31A7F43}" dt="2022-06-20T21:54:10.060" v="45"/>
        <pc:sldMkLst>
          <pc:docMk/>
          <pc:sldMk cId="1481252721" sldId="2145707304"/>
        </pc:sldMkLst>
        <pc:spChg chg="add mod">
          <ac:chgData name="David Warner" userId="51ffa14d-fdfd-4571-a787-ad4b3bb92711" providerId="ADAL" clId="{1CC32243-B8C2-4651-853E-9702B31A7F43}" dt="2022-06-20T21:54:10.060" v="45"/>
          <ac:spMkLst>
            <pc:docMk/>
            <pc:sldMk cId="1481252721" sldId="2145707304"/>
            <ac:spMk id="5" creationId="{79D6F6CF-1DF3-9C37-885B-EF0DC9654507}"/>
          </ac:spMkLst>
        </pc:spChg>
      </pc:sldChg>
    </pc:docChg>
  </pc:docChgLst>
  <pc:docChgLst>
    <pc:chgData name="Brian Jackett" userId="e2c557f4-fffa-4012-a1e1-e15087bfdbac" providerId="ADAL" clId="{B56C5C2E-FBE5-4CE8-80EB-9DA0088ADE4E}"/>
    <pc:docChg chg="addSld modSld">
      <pc:chgData name="Brian Jackett" userId="e2c557f4-fffa-4012-a1e1-e15087bfdbac" providerId="ADAL" clId="{B56C5C2E-FBE5-4CE8-80EB-9DA0088ADE4E}" dt="2022-09-20T13:11:37.489" v="1"/>
      <pc:docMkLst>
        <pc:docMk/>
      </pc:docMkLst>
      <pc:sldChg chg="addSp modSp add">
        <pc:chgData name="Brian Jackett" userId="e2c557f4-fffa-4012-a1e1-e15087bfdbac" providerId="ADAL" clId="{B56C5C2E-FBE5-4CE8-80EB-9DA0088ADE4E}" dt="2022-09-20T13:11:37.489" v="1"/>
        <pc:sldMkLst>
          <pc:docMk/>
          <pc:sldMk cId="979604221" sldId="11618"/>
        </pc:sldMkLst>
        <pc:spChg chg="add mod">
          <ac:chgData name="Brian Jackett" userId="e2c557f4-fffa-4012-a1e1-e15087bfdbac" providerId="ADAL" clId="{B56C5C2E-FBE5-4CE8-80EB-9DA0088ADE4E}" dt="2022-09-20T13:11:37.489" v="1"/>
          <ac:spMkLst>
            <pc:docMk/>
            <pc:sldMk cId="979604221" sldId="11618"/>
            <ac:spMk id="2" creationId="{377B4C63-57C8-077C-5B4C-2F521E478FD1}"/>
          </ac:spMkLst>
        </pc:spChg>
      </pc:sldChg>
    </pc:docChg>
  </pc:docChgLst>
  <pc:docChgLst>
    <pc:chgData name="Surbhi Gupta" userId="4cd92b39-496c-4ea1-b8de-864f8b027b89" providerId="ADAL" clId="{1F5C10D4-74DA-4CB6-865B-532012DE3C0B}"/>
    <pc:docChg chg="undo custSel modSld">
      <pc:chgData name="Surbhi Gupta" userId="4cd92b39-496c-4ea1-b8de-864f8b027b89" providerId="ADAL" clId="{1F5C10D4-74DA-4CB6-865B-532012DE3C0B}" dt="2022-03-22T15:09:32.907" v="261" actId="20577"/>
      <pc:docMkLst>
        <pc:docMk/>
      </pc:docMkLst>
      <pc:sldChg chg="delSp modSp mod modNotesTx">
        <pc:chgData name="Surbhi Gupta" userId="4cd92b39-496c-4ea1-b8de-864f8b027b89" providerId="ADAL" clId="{1F5C10D4-74DA-4CB6-865B-532012DE3C0B}" dt="2022-03-22T15:09:32.907" v="261" actId="20577"/>
        <pc:sldMkLst>
          <pc:docMk/>
          <pc:sldMk cId="2705926738" sldId="2145707274"/>
        </pc:sldMkLst>
        <pc:spChg chg="del mod">
          <ac:chgData name="Surbhi Gupta" userId="4cd92b39-496c-4ea1-b8de-864f8b027b89" providerId="ADAL" clId="{1F5C10D4-74DA-4CB6-865B-532012DE3C0B}" dt="2022-03-22T05:13:46.435" v="86" actId="478"/>
          <ac:spMkLst>
            <pc:docMk/>
            <pc:sldMk cId="2705926738" sldId="2145707274"/>
            <ac:spMk id="4" creationId="{D229999F-9AD8-471A-A04E-25A88B17DA12}"/>
          </ac:spMkLst>
        </pc:spChg>
        <pc:spChg chg="mod">
          <ac:chgData name="Surbhi Gupta" userId="4cd92b39-496c-4ea1-b8de-864f8b027b89" providerId="ADAL" clId="{1F5C10D4-74DA-4CB6-865B-532012DE3C0B}" dt="2022-03-22T05:12:22.492" v="81" actId="1076"/>
          <ac:spMkLst>
            <pc:docMk/>
            <pc:sldMk cId="2705926738" sldId="2145707274"/>
            <ac:spMk id="11" creationId="{1E91C809-8AD9-4CFE-8536-EF9A735C76B7}"/>
          </ac:spMkLst>
        </pc:spChg>
        <pc:spChg chg="mod">
          <ac:chgData name="Surbhi Gupta" userId="4cd92b39-496c-4ea1-b8de-864f8b027b89" providerId="ADAL" clId="{1F5C10D4-74DA-4CB6-865B-532012DE3C0B}" dt="2022-03-22T05:11:30.758" v="76" actId="14100"/>
          <ac:spMkLst>
            <pc:docMk/>
            <pc:sldMk cId="2705926738" sldId="2145707274"/>
            <ac:spMk id="13" creationId="{8C27AAF9-B019-4867-8FA2-F8A8405DC2B0}"/>
          </ac:spMkLst>
        </pc:spChg>
        <pc:spChg chg="mod">
          <ac:chgData name="Surbhi Gupta" userId="4cd92b39-496c-4ea1-b8de-864f8b027b89" providerId="ADAL" clId="{1F5C10D4-74DA-4CB6-865B-532012DE3C0B}" dt="2022-03-22T05:07:52.653" v="46" actId="14100"/>
          <ac:spMkLst>
            <pc:docMk/>
            <pc:sldMk cId="2705926738" sldId="2145707274"/>
            <ac:spMk id="16" creationId="{F222AA80-F0A5-40AA-82BF-B76D92C1953F}"/>
          </ac:spMkLst>
        </pc:spChg>
        <pc:spChg chg="mod">
          <ac:chgData name="Surbhi Gupta" userId="4cd92b39-496c-4ea1-b8de-864f8b027b89" providerId="ADAL" clId="{1F5C10D4-74DA-4CB6-865B-532012DE3C0B}" dt="2022-03-22T05:12:22.492" v="81" actId="1076"/>
          <ac:spMkLst>
            <pc:docMk/>
            <pc:sldMk cId="2705926738" sldId="2145707274"/>
            <ac:spMk id="20" creationId="{C0892F02-EC04-4E87-93FE-AAE736270E26}"/>
          </ac:spMkLst>
        </pc:spChg>
        <pc:spChg chg="mod ord">
          <ac:chgData name="Surbhi Gupta" userId="4cd92b39-496c-4ea1-b8de-864f8b027b89" providerId="ADAL" clId="{1F5C10D4-74DA-4CB6-865B-532012DE3C0B}" dt="2022-03-22T05:12:47.617" v="83" actId="1076"/>
          <ac:spMkLst>
            <pc:docMk/>
            <pc:sldMk cId="2705926738" sldId="2145707274"/>
            <ac:spMk id="23" creationId="{A2450CC2-0D85-43EC-8DA3-595A6ED0E98F}"/>
          </ac:spMkLst>
        </pc:spChg>
        <pc:spChg chg="mod">
          <ac:chgData name="Surbhi Gupta" userId="4cd92b39-496c-4ea1-b8de-864f8b027b89" providerId="ADAL" clId="{1F5C10D4-74DA-4CB6-865B-532012DE3C0B}" dt="2022-03-22T05:11:08.734" v="73" actId="1076"/>
          <ac:spMkLst>
            <pc:docMk/>
            <pc:sldMk cId="2705926738" sldId="2145707274"/>
            <ac:spMk id="24" creationId="{7B13B4AF-0AD9-4A71-8790-5424628686E5}"/>
          </ac:spMkLst>
        </pc:spChg>
        <pc:spChg chg="mod">
          <ac:chgData name="Surbhi Gupta" userId="4cd92b39-496c-4ea1-b8de-864f8b027b89" providerId="ADAL" clId="{1F5C10D4-74DA-4CB6-865B-532012DE3C0B}" dt="2022-03-22T05:13:18.494" v="85" actId="1076"/>
          <ac:spMkLst>
            <pc:docMk/>
            <pc:sldMk cId="2705926738" sldId="2145707274"/>
            <ac:spMk id="25" creationId="{08AA88E9-53A3-4D01-AFB1-A67C77DE2A9F}"/>
          </ac:spMkLst>
        </pc:spChg>
        <pc:spChg chg="mod">
          <ac:chgData name="Surbhi Gupta" userId="4cd92b39-496c-4ea1-b8de-864f8b027b89" providerId="ADAL" clId="{1F5C10D4-74DA-4CB6-865B-532012DE3C0B}" dt="2022-03-22T05:12:33.777" v="82" actId="1076"/>
          <ac:spMkLst>
            <pc:docMk/>
            <pc:sldMk cId="2705926738" sldId="2145707274"/>
            <ac:spMk id="44" creationId="{9E473C1C-4D75-442E-AB1B-6D52056EEBFF}"/>
          </ac:spMkLst>
        </pc:spChg>
        <pc:spChg chg="mod">
          <ac:chgData name="Surbhi Gupta" userId="4cd92b39-496c-4ea1-b8de-864f8b027b89" providerId="ADAL" clId="{1F5C10D4-74DA-4CB6-865B-532012DE3C0B}" dt="2022-03-22T04:05:16.408" v="38" actId="1076"/>
          <ac:spMkLst>
            <pc:docMk/>
            <pc:sldMk cId="2705926738" sldId="2145707274"/>
            <ac:spMk id="47" creationId="{F05A7CAD-B01F-4C67-92E2-EC8910A4A71C}"/>
          </ac:spMkLst>
        </pc:spChg>
        <pc:spChg chg="mod">
          <ac:chgData name="Surbhi Gupta" userId="4cd92b39-496c-4ea1-b8de-864f8b027b89" providerId="ADAL" clId="{1F5C10D4-74DA-4CB6-865B-532012DE3C0B}" dt="2022-03-22T05:12:33.777" v="82" actId="1076"/>
          <ac:spMkLst>
            <pc:docMk/>
            <pc:sldMk cId="2705926738" sldId="2145707274"/>
            <ac:spMk id="48" creationId="{D8D11F0F-488F-4FA5-9758-85820910E7BA}"/>
          </ac:spMkLst>
        </pc:spChg>
        <pc:spChg chg="mod">
          <ac:chgData name="Surbhi Gupta" userId="4cd92b39-496c-4ea1-b8de-864f8b027b89" providerId="ADAL" clId="{1F5C10D4-74DA-4CB6-865B-532012DE3C0B}" dt="2022-03-22T05:11:30.758" v="76" actId="14100"/>
          <ac:spMkLst>
            <pc:docMk/>
            <pc:sldMk cId="2705926738" sldId="2145707274"/>
            <ac:spMk id="50" creationId="{3886C967-42FA-4EF8-9DEA-4AF24ECC189E}"/>
          </ac:spMkLst>
        </pc:spChg>
        <pc:spChg chg="mod">
          <ac:chgData name="Surbhi Gupta" userId="4cd92b39-496c-4ea1-b8de-864f8b027b89" providerId="ADAL" clId="{1F5C10D4-74DA-4CB6-865B-532012DE3C0B}" dt="2022-03-22T04:05:22.039" v="39" actId="1076"/>
          <ac:spMkLst>
            <pc:docMk/>
            <pc:sldMk cId="2705926738" sldId="2145707274"/>
            <ac:spMk id="53" creationId="{213D6240-F005-477F-BE0F-71BA0B1AC9DF}"/>
          </ac:spMkLst>
        </pc:spChg>
        <pc:spChg chg="mod">
          <ac:chgData name="Surbhi Gupta" userId="4cd92b39-496c-4ea1-b8de-864f8b027b89" providerId="ADAL" clId="{1F5C10D4-74DA-4CB6-865B-532012DE3C0B}" dt="2022-03-22T05:08:00.697" v="47" actId="1076"/>
          <ac:spMkLst>
            <pc:docMk/>
            <pc:sldMk cId="2705926738" sldId="2145707274"/>
            <ac:spMk id="65" creationId="{20B00786-2330-4F60-AEFD-545A4DAE0F4D}"/>
          </ac:spMkLst>
        </pc:spChg>
        <pc:spChg chg="mod">
          <ac:chgData name="Surbhi Gupta" userId="4cd92b39-496c-4ea1-b8de-864f8b027b89" providerId="ADAL" clId="{1F5C10D4-74DA-4CB6-865B-532012DE3C0B}" dt="2022-03-22T04:05:25.819" v="40" actId="1076"/>
          <ac:spMkLst>
            <pc:docMk/>
            <pc:sldMk cId="2705926738" sldId="2145707274"/>
            <ac:spMk id="69" creationId="{EC852C63-EF80-41C2-805D-D65B08C739FF}"/>
          </ac:spMkLst>
        </pc:spChg>
        <pc:picChg chg="mod">
          <ac:chgData name="Surbhi Gupta" userId="4cd92b39-496c-4ea1-b8de-864f8b027b89" providerId="ADAL" clId="{1F5C10D4-74DA-4CB6-865B-532012DE3C0B}" dt="2022-03-22T05:11:46.495" v="78" actId="14100"/>
          <ac:picMkLst>
            <pc:docMk/>
            <pc:sldMk cId="2705926738" sldId="2145707274"/>
            <ac:picMk id="1028" creationId="{537CCD03-5C1D-44A1-A582-5016EC463D4E}"/>
          </ac:picMkLst>
        </pc:picChg>
        <pc:picChg chg="mod">
          <ac:chgData name="Surbhi Gupta" userId="4cd92b39-496c-4ea1-b8de-864f8b027b89" providerId="ADAL" clId="{1F5C10D4-74DA-4CB6-865B-532012DE3C0B}" dt="2022-03-22T05:19:09.946" v="233" actId="1076"/>
          <ac:picMkLst>
            <pc:docMk/>
            <pc:sldMk cId="2705926738" sldId="2145707274"/>
            <ac:picMk id="7179" creationId="{A96C088D-C357-435C-86AF-5A60EF749330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66096EBC-CC68-4E93-AC3A-C0281C835B8E}"/>
    <pc:docChg chg="modSld">
      <pc:chgData name="David Warner" userId="S::david_dwarnerii.com#ext#@microsoft.onmicrosoft.com::acafcf14-4098-4a83-9425-e73571277a06" providerId="AD" clId="Web-{66096EBC-CC68-4E93-AC3A-C0281C835B8E}" dt="2021-07-12T13:32:00.972" v="3" actId="1076"/>
      <pc:docMkLst>
        <pc:docMk/>
      </pc:docMkLst>
      <pc:sldChg chg="modSp">
        <pc:chgData name="David Warner" userId="S::david_dwarnerii.com#ext#@microsoft.onmicrosoft.com::acafcf14-4098-4a83-9425-e73571277a06" providerId="AD" clId="Web-{66096EBC-CC68-4E93-AC3A-C0281C835B8E}" dt="2021-07-12T13:32:00.972" v="3" actId="1076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66096EBC-CC68-4E93-AC3A-C0281C835B8E}" dt="2021-07-12T13:32:00.972" v="3" actId="1076"/>
          <ac:spMkLst>
            <pc:docMk/>
            <pc:sldMk cId="357588276" sldId="2076136388"/>
            <ac:spMk id="2" creationId="{51129327-031B-48C4-A03A-93698193B7CF}"/>
          </ac:spMkLst>
        </pc:spChg>
        <pc:spChg chg="mod">
          <ac:chgData name="David Warner" userId="S::david_dwarnerii.com#ext#@microsoft.onmicrosoft.com::acafcf14-4098-4a83-9425-e73571277a06" providerId="AD" clId="Web-{66096EBC-CC68-4E93-AC3A-C0281C835B8E}" dt="2021-07-12T13:32:00.050" v="2" actId="20577"/>
          <ac:spMkLst>
            <pc:docMk/>
            <pc:sldMk cId="357588276" sldId="2076136388"/>
            <ac:spMk id="11" creationId="{03477876-6F7B-42BA-8034-F00C6D4D0825}"/>
          </ac:spMkLst>
        </pc:spChg>
      </pc:sldChg>
    </pc:docChg>
  </pc:docChgLst>
  <pc:docChgLst>
    <pc:chgData name="Ayca Bas" userId="S::aycabas@microsoft.com::d5a7dadb-f04d-4f30-920f-4a45336a6ebf" providerId="AD" clId="Web-{ABB859F8-CCBF-6E42-9EF4-ED31D988A127}"/>
    <pc:docChg chg="addSld modSld modSection">
      <pc:chgData name="Ayca Bas" userId="S::aycabas@microsoft.com::d5a7dadb-f04d-4f30-920f-4a45336a6ebf" providerId="AD" clId="Web-{ABB859F8-CCBF-6E42-9EF4-ED31D988A127}" dt="2022-02-07T12:47:31.005" v="3"/>
      <pc:docMkLst>
        <pc:docMk/>
      </pc:docMkLst>
      <pc:sldChg chg="delSp delAnim">
        <pc:chgData name="Ayca Bas" userId="S::aycabas@microsoft.com::d5a7dadb-f04d-4f30-920f-4a45336a6ebf" providerId="AD" clId="Web-{ABB859F8-CCBF-6E42-9EF4-ED31D988A127}" dt="2022-02-07T12:47:29.661" v="2"/>
        <pc:sldMkLst>
          <pc:docMk/>
          <pc:sldMk cId="1185981120" sldId="2134805601"/>
        </pc:sldMkLst>
        <pc:spChg chg="del">
          <ac:chgData name="Ayca Bas" userId="S::aycabas@microsoft.com::d5a7dadb-f04d-4f30-920f-4a45336a6ebf" providerId="AD" clId="Web-{ABB859F8-CCBF-6E42-9EF4-ED31D988A127}" dt="2022-02-07T12:46:33.300" v="0"/>
          <ac:spMkLst>
            <pc:docMk/>
            <pc:sldMk cId="1185981120" sldId="2134805601"/>
            <ac:spMk id="2" creationId="{CB8D02BA-CDB2-48B5-8D8E-3F6D25D51A0A}"/>
          </ac:spMkLst>
        </pc:spChg>
        <pc:spChg chg="del">
          <ac:chgData name="Ayca Bas" userId="S::aycabas@microsoft.com::d5a7dadb-f04d-4f30-920f-4a45336a6ebf" providerId="AD" clId="Web-{ABB859F8-CCBF-6E42-9EF4-ED31D988A127}" dt="2022-02-07T12:47:29.661" v="2"/>
          <ac:spMkLst>
            <pc:docMk/>
            <pc:sldMk cId="1185981120" sldId="2134805601"/>
            <ac:spMk id="15" creationId="{0C70E1D5-EF57-47C2-A4BC-E33BF95FA29C}"/>
          </ac:spMkLst>
        </pc:spChg>
        <pc:picChg chg="del">
          <ac:chgData name="Ayca Bas" userId="S::aycabas@microsoft.com::d5a7dadb-f04d-4f30-920f-4a45336a6ebf" providerId="AD" clId="Web-{ABB859F8-CCBF-6E42-9EF4-ED31D988A127}" dt="2022-02-07T12:46:35.644" v="1"/>
          <ac:picMkLst>
            <pc:docMk/>
            <pc:sldMk cId="1185981120" sldId="2134805601"/>
            <ac:picMk id="1026" creationId="{FF040649-CA2A-4D55-82B0-1DA85BD266FB}"/>
          </ac:picMkLst>
        </pc:picChg>
      </pc:sldChg>
      <pc:sldChg chg="add">
        <pc:chgData name="Ayca Bas" userId="S::aycabas@microsoft.com::d5a7dadb-f04d-4f30-920f-4a45336a6ebf" providerId="AD" clId="Web-{ABB859F8-CCBF-6E42-9EF4-ED31D988A127}" dt="2022-02-07T12:47:31.005" v="3"/>
        <pc:sldMkLst>
          <pc:docMk/>
          <pc:sldMk cId="3658194355" sldId="2134805602"/>
        </pc:sldMkLst>
      </pc:sldChg>
    </pc:docChg>
  </pc:docChgLst>
  <pc:docChgLst>
    <pc:chgData name="David Warner" userId="S::david_dwarnerii.com#ext#@microsoft.onmicrosoft.com::acafcf14-4098-4a83-9425-e73571277a06" providerId="AD" clId="Web-{FA3E4066-53D9-430C-9530-4215131C211F}"/>
    <pc:docChg chg="modSld">
      <pc:chgData name="David Warner" userId="S::david_dwarnerii.com#ext#@microsoft.onmicrosoft.com::acafcf14-4098-4a83-9425-e73571277a06" providerId="AD" clId="Web-{FA3E4066-53D9-430C-9530-4215131C211F}" dt="2021-12-06T05:03:52.865" v="27" actId="20577"/>
      <pc:docMkLst>
        <pc:docMk/>
      </pc:docMkLst>
      <pc:sldChg chg="addSp delSp modSp">
        <pc:chgData name="David Warner" userId="S::david_dwarnerii.com#ext#@microsoft.onmicrosoft.com::acafcf14-4098-4a83-9425-e73571277a06" providerId="AD" clId="Web-{FA3E4066-53D9-430C-9530-4215131C211F}" dt="2021-12-06T05:03:52.865" v="27" actId="20577"/>
        <pc:sldMkLst>
          <pc:docMk/>
          <pc:sldMk cId="1812315545" sldId="2134805597"/>
        </pc:sldMkLst>
        <pc:spChg chg="del">
          <ac:chgData name="David Warner" userId="S::david_dwarnerii.com#ext#@microsoft.onmicrosoft.com::acafcf14-4098-4a83-9425-e73571277a06" providerId="AD" clId="Web-{FA3E4066-53D9-430C-9530-4215131C211F}" dt="2021-12-06T05:03:23.669" v="7"/>
          <ac:spMkLst>
            <pc:docMk/>
            <pc:sldMk cId="1812315545" sldId="2134805597"/>
            <ac:spMk id="2" creationId="{A5976862-6811-4FF7-B747-55C302B2777C}"/>
          </ac:spMkLst>
        </pc:spChg>
        <pc:spChg chg="del">
          <ac:chgData name="David Warner" userId="S::david_dwarnerii.com#ext#@microsoft.onmicrosoft.com::acafcf14-4098-4a83-9425-e73571277a06" providerId="AD" clId="Web-{FA3E4066-53D9-430C-9530-4215131C211F}" dt="2021-12-06T05:02:16.069" v="0"/>
          <ac:spMkLst>
            <pc:docMk/>
            <pc:sldMk cId="1812315545" sldId="2134805597"/>
            <ac:spMk id="4" creationId="{FC8CF73D-B61B-455C-B3A1-B781B8FAE22B}"/>
          </ac:spMkLst>
        </pc:spChg>
        <pc:spChg chg="mod">
          <ac:chgData name="David Warner" userId="S::david_dwarnerii.com#ext#@microsoft.onmicrosoft.com::acafcf14-4098-4a83-9425-e73571277a06" providerId="AD" clId="Web-{FA3E4066-53D9-430C-9530-4215131C211F}" dt="2021-12-06T05:03:52.865" v="27" actId="20577"/>
          <ac:spMkLst>
            <pc:docMk/>
            <pc:sldMk cId="1812315545" sldId="2134805597"/>
            <ac:spMk id="10" creationId="{16E1CB8C-122B-4C5A-8724-D74AEC2B5DEC}"/>
          </ac:spMkLst>
        </pc:spChg>
        <pc:picChg chg="del">
          <ac:chgData name="David Warner" userId="S::david_dwarnerii.com#ext#@microsoft.onmicrosoft.com::acafcf14-4098-4a83-9425-e73571277a06" providerId="AD" clId="Web-{FA3E4066-53D9-430C-9530-4215131C211F}" dt="2021-12-06T05:02:52.852" v="1"/>
          <ac:picMkLst>
            <pc:docMk/>
            <pc:sldMk cId="1812315545" sldId="2134805597"/>
            <ac:picMk id="3" creationId="{6583BF45-09A8-4A56-9159-C3695C005F2F}"/>
          </ac:picMkLst>
        </pc:picChg>
        <pc:picChg chg="add mod modCrop">
          <ac:chgData name="David Warner" userId="S::david_dwarnerii.com#ext#@microsoft.onmicrosoft.com::acafcf14-4098-4a83-9425-e73571277a06" providerId="AD" clId="Web-{FA3E4066-53D9-430C-9530-4215131C211F}" dt="2021-12-06T05:03:20.731" v="6"/>
          <ac:picMkLst>
            <pc:docMk/>
            <pc:sldMk cId="1812315545" sldId="2134805597"/>
            <ac:picMk id="5" creationId="{9C5EF859-5092-427A-B73A-52A7B1BF0AB7}"/>
          </ac:picMkLst>
        </pc:picChg>
      </pc:sldChg>
    </pc:docChg>
  </pc:docChgLst>
  <pc:docChgLst>
    <pc:chgData name="Patrick Rodgers" userId="d219dede-d6b3-4097-a769-454d84f039e8" providerId="ADAL" clId="{85C9D456-18A9-40B2-8A7C-8A4B946748E3}"/>
    <pc:docChg chg="undo custSel modSld">
      <pc:chgData name="Patrick Rodgers" userId="d219dede-d6b3-4097-a769-454d84f039e8" providerId="ADAL" clId="{85C9D456-18A9-40B2-8A7C-8A4B946748E3}" dt="2021-06-03T13:42:22.571" v="45" actId="6549"/>
      <pc:docMkLst>
        <pc:docMk/>
      </pc:docMkLst>
      <pc:sldChg chg="modSp mod">
        <pc:chgData name="Patrick Rodgers" userId="d219dede-d6b3-4097-a769-454d84f039e8" providerId="ADAL" clId="{85C9D456-18A9-40B2-8A7C-8A4B946748E3}" dt="2021-06-03T13:42:22.571" v="45" actId="6549"/>
        <pc:sldMkLst>
          <pc:docMk/>
          <pc:sldMk cId="10702720" sldId="2079"/>
        </pc:sldMkLst>
        <pc:spChg chg="mod">
          <ac:chgData name="Patrick Rodgers" userId="d219dede-d6b3-4097-a769-454d84f039e8" providerId="ADAL" clId="{85C9D456-18A9-40B2-8A7C-8A4B946748E3}" dt="2021-06-03T13:42:22.571" v="45" actId="6549"/>
          <ac:spMkLst>
            <pc:docMk/>
            <pc:sldMk cId="10702720" sldId="2079"/>
            <ac:spMk id="8" creationId="{00000000-0000-0000-0000-000000000000}"/>
          </ac:spMkLst>
        </pc:spChg>
      </pc:sldChg>
      <pc:sldChg chg="modSp mod">
        <pc:chgData name="Patrick Rodgers" userId="d219dede-d6b3-4097-a769-454d84f039e8" providerId="ADAL" clId="{85C9D456-18A9-40B2-8A7C-8A4B946748E3}" dt="2021-06-03T13:42:01.707" v="41" actId="20577"/>
        <pc:sldMkLst>
          <pc:docMk/>
          <pc:sldMk cId="778883926" sldId="2076136264"/>
        </pc:sldMkLst>
        <pc:spChg chg="mod">
          <ac:chgData name="Patrick Rodgers" userId="d219dede-d6b3-4097-a769-454d84f039e8" providerId="ADAL" clId="{85C9D456-18A9-40B2-8A7C-8A4B946748E3}" dt="2021-06-03T13:42:01.707" v="41" actId="20577"/>
          <ac:spMkLst>
            <pc:docMk/>
            <pc:sldMk cId="778883926" sldId="2076136264"/>
            <ac:spMk id="14" creationId="{953584C8-8734-42EA-AD16-6AA2B405D249}"/>
          </ac:spMkLst>
        </pc:spChg>
      </pc:sldChg>
    </pc:docChg>
  </pc:docChgLst>
  <pc:docChgLst>
    <pc:chgData name="Hugo Bernier" userId="S::hugobernier@microsoft.com::846ef6cd-3f11-462c-a4be-44fff9f1a751" providerId="AD" clId="Web-{07EE4C02-154D-4E33-A00E-EEE3790432F5}"/>
    <pc:docChg chg="modSld">
      <pc:chgData name="Hugo Bernier" userId="S::hugobernier@microsoft.com::846ef6cd-3f11-462c-a4be-44fff9f1a751" providerId="AD" clId="Web-{07EE4C02-154D-4E33-A00E-EEE3790432F5}" dt="2021-06-17T14:11:19.315" v="35"/>
      <pc:docMkLst>
        <pc:docMk/>
      </pc:docMkLst>
      <pc:sldChg chg="modNotes">
        <pc:chgData name="Hugo Bernier" userId="S::hugobernier@microsoft.com::846ef6cd-3f11-462c-a4be-44fff9f1a751" providerId="AD" clId="Web-{07EE4C02-154D-4E33-A00E-EEE3790432F5}" dt="2021-06-17T14:11:19.315" v="35"/>
        <pc:sldMkLst>
          <pc:docMk/>
          <pc:sldMk cId="2636939237" sldId="2076137579"/>
        </pc:sldMkLst>
      </pc:sldChg>
    </pc:docChg>
  </pc:docChgLst>
  <pc:docChgLst>
    <pc:chgData name="Ayca Bas" userId="d5a7dadb-f04d-4f30-920f-4a45336a6ebf" providerId="ADAL" clId="{FB364785-4B73-49DA-8366-003DF749AE20}"/>
    <pc:docChg chg="undo custSel addSld delSld modSld modSection">
      <pc:chgData name="Ayca Bas" userId="d5a7dadb-f04d-4f30-920f-4a45336a6ebf" providerId="ADAL" clId="{FB364785-4B73-49DA-8366-003DF749AE20}" dt="2022-03-08T06:24:44.928" v="10"/>
      <pc:docMkLst>
        <pc:docMk/>
      </pc:docMkLst>
      <pc:sldChg chg="addSp delSp del mod">
        <pc:chgData name="Ayca Bas" userId="d5a7dadb-f04d-4f30-920f-4a45336a6ebf" providerId="ADAL" clId="{FB364785-4B73-49DA-8366-003DF749AE20}" dt="2022-03-08T06:24:20.894" v="9" actId="47"/>
        <pc:sldMkLst>
          <pc:docMk/>
          <pc:sldMk cId="2613899029" sldId="261"/>
        </pc:sldMkLst>
        <pc:spChg chg="add del">
          <ac:chgData name="Ayca Bas" userId="d5a7dadb-f04d-4f30-920f-4a45336a6ebf" providerId="ADAL" clId="{FB364785-4B73-49DA-8366-003DF749AE20}" dt="2022-03-08T06:23:55.602" v="1" actId="22"/>
          <ac:spMkLst>
            <pc:docMk/>
            <pc:sldMk cId="2613899029" sldId="261"/>
            <ac:spMk id="15" creationId="{93AD8DAB-BAB2-485D-AFC2-3CC0B5855B3F}"/>
          </ac:spMkLst>
        </pc:spChg>
      </pc:sldChg>
      <pc:sldChg chg="addSp delSp modSp add del mod setBg addCm">
        <pc:chgData name="Ayca Bas" userId="d5a7dadb-f04d-4f30-920f-4a45336a6ebf" providerId="ADAL" clId="{FB364785-4B73-49DA-8366-003DF749AE20}" dt="2022-03-08T06:24:44.928" v="10"/>
        <pc:sldMkLst>
          <pc:docMk/>
          <pc:sldMk cId="2768292834" sldId="262"/>
        </pc:sldMkLst>
        <pc:spChg chg="add del">
          <ac:chgData name="Ayca Bas" userId="d5a7dadb-f04d-4f30-920f-4a45336a6ebf" providerId="ADAL" clId="{FB364785-4B73-49DA-8366-003DF749AE20}" dt="2022-03-08T06:24:15.340" v="6" actId="22"/>
          <ac:spMkLst>
            <pc:docMk/>
            <pc:sldMk cId="2768292834" sldId="262"/>
            <ac:spMk id="2" creationId="{E2E2B940-17C0-4022-8B64-7B4019338A54}"/>
          </ac:spMkLst>
        </pc:spChg>
        <pc:spChg chg="add mod">
          <ac:chgData name="Ayca Bas" userId="d5a7dadb-f04d-4f30-920f-4a45336a6ebf" providerId="ADAL" clId="{FB364785-4B73-49DA-8366-003DF749AE20}" dt="2022-03-08T06:24:15.346" v="8"/>
          <ac:spMkLst>
            <pc:docMk/>
            <pc:sldMk cId="2768292834" sldId="262"/>
            <ac:spMk id="4" creationId="{665C9148-09E5-4648-9CCB-D84DB320A9C0}"/>
          </ac:spMkLst>
        </pc:spChg>
      </pc:sldChg>
      <pc:sldMasterChg chg="delSldLayout">
        <pc:chgData name="Ayca Bas" userId="d5a7dadb-f04d-4f30-920f-4a45336a6ebf" providerId="ADAL" clId="{FB364785-4B73-49DA-8366-003DF749AE20}" dt="2022-03-08T06:24:20.894" v="9" actId="47"/>
        <pc:sldMasterMkLst>
          <pc:docMk/>
          <pc:sldMasterMk cId="3588427678" sldId="2147484229"/>
        </pc:sldMasterMkLst>
        <pc:sldLayoutChg chg="del">
          <pc:chgData name="Ayca Bas" userId="d5a7dadb-f04d-4f30-920f-4a45336a6ebf" providerId="ADAL" clId="{FB364785-4B73-49DA-8366-003DF749AE20}" dt="2022-03-08T06:24:20.894" v="9" actId="47"/>
          <pc:sldLayoutMkLst>
            <pc:docMk/>
            <pc:sldMasterMk cId="3588427678" sldId="2147484229"/>
            <pc:sldLayoutMk cId="1588122916" sldId="2147484650"/>
          </pc:sldLayoutMkLst>
        </pc:sldLayoutChg>
      </pc:sldMasterChg>
    </pc:docChg>
  </pc:docChgLst>
  <pc:docChgLst>
    <pc:chgData name="Ayca Bas" userId="d5a7dadb-f04d-4f30-920f-4a45336a6ebf" providerId="ADAL" clId="{D5065E71-5C83-4B5D-9B8E-CDAA7C988F29}"/>
    <pc:docChg chg="undo custSel addSld delSld modSld modSection">
      <pc:chgData name="Ayca Bas" userId="d5a7dadb-f04d-4f30-920f-4a45336a6ebf" providerId="ADAL" clId="{D5065E71-5C83-4B5D-9B8E-CDAA7C988F29}" dt="2022-02-28T11:47:26.805" v="7"/>
      <pc:docMkLst>
        <pc:docMk/>
      </pc:docMkLst>
      <pc:sldChg chg="addSp delSp del mod">
        <pc:chgData name="Ayca Bas" userId="d5a7dadb-f04d-4f30-920f-4a45336a6ebf" providerId="ADAL" clId="{D5065E71-5C83-4B5D-9B8E-CDAA7C988F29}" dt="2022-02-28T11:46:59.771" v="6" actId="47"/>
        <pc:sldMkLst>
          <pc:docMk/>
          <pc:sldMk cId="1958003314" sldId="260"/>
        </pc:sldMkLst>
        <pc:spChg chg="add del">
          <ac:chgData name="Ayca Bas" userId="d5a7dadb-f04d-4f30-920f-4a45336a6ebf" providerId="ADAL" clId="{D5065E71-5C83-4B5D-9B8E-CDAA7C988F29}" dt="2022-02-28T11:46:36.197" v="1" actId="22"/>
          <ac:spMkLst>
            <pc:docMk/>
            <pc:sldMk cId="1958003314" sldId="260"/>
            <ac:spMk id="12" creationId="{21B75E02-63B3-4D16-B6A8-35672846E254}"/>
          </ac:spMkLst>
        </pc:spChg>
      </pc:sldChg>
      <pc:sldChg chg="addSp add del mod setBg addCm">
        <pc:chgData name="Ayca Bas" userId="d5a7dadb-f04d-4f30-920f-4a45336a6ebf" providerId="ADAL" clId="{D5065E71-5C83-4B5D-9B8E-CDAA7C988F29}" dt="2022-02-28T11:47:26.805" v="7"/>
        <pc:sldMkLst>
          <pc:docMk/>
          <pc:sldMk cId="2613899029" sldId="261"/>
        </pc:sldMkLst>
        <pc:spChg chg="add">
          <ac:chgData name="Ayca Bas" userId="d5a7dadb-f04d-4f30-920f-4a45336a6ebf" providerId="ADAL" clId="{D5065E71-5C83-4B5D-9B8E-CDAA7C988F29}" dt="2022-02-28T11:46:52.935" v="5" actId="22"/>
          <ac:spMkLst>
            <pc:docMk/>
            <pc:sldMk cId="2613899029" sldId="261"/>
            <ac:spMk id="2" creationId="{C1D08EA4-571A-4756-8212-46769940AA76}"/>
          </ac:spMkLst>
        </pc:spChg>
      </pc:sldChg>
    </pc:docChg>
  </pc:docChgLst>
  <pc:docChgLst>
    <pc:chgData name="Brian Jackett" userId="e2c557f4-fffa-4012-a1e1-e15087bfdbac" providerId="ADAL" clId="{EB48BA06-97BC-4F31-92C9-967D5C7ECA14}"/>
    <pc:docChg chg="undo custSel addSld modSld modSection">
      <pc:chgData name="Brian Jackett" userId="e2c557f4-fffa-4012-a1e1-e15087bfdbac" providerId="ADAL" clId="{EB48BA06-97BC-4F31-92C9-967D5C7ECA14}" dt="2022-04-25T12:48:30.355" v="61" actId="20577"/>
      <pc:docMkLst>
        <pc:docMk/>
      </pc:docMkLst>
      <pc:sldChg chg="addSp delSp modSp new mod modClrScheme modShow chgLayout">
        <pc:chgData name="Brian Jackett" userId="e2c557f4-fffa-4012-a1e1-e15087bfdbac" providerId="ADAL" clId="{EB48BA06-97BC-4F31-92C9-967D5C7ECA14}" dt="2022-04-25T12:48:30.355" v="61" actId="20577"/>
        <pc:sldMkLst>
          <pc:docMk/>
          <pc:sldMk cId="2947806181" sldId="2145707277"/>
        </pc:sldMkLst>
        <pc:spChg chg="del mod ord">
          <ac:chgData name="Brian Jackett" userId="e2c557f4-fffa-4012-a1e1-e15087bfdbac" providerId="ADAL" clId="{EB48BA06-97BC-4F31-92C9-967D5C7ECA14}" dt="2022-04-25T12:47:01.093" v="2" actId="700"/>
          <ac:spMkLst>
            <pc:docMk/>
            <pc:sldMk cId="2947806181" sldId="2145707277"/>
            <ac:spMk id="2" creationId="{9B96F4DC-28BF-0A7A-963C-9BBD9BFDEF80}"/>
          </ac:spMkLst>
        </pc:spChg>
        <pc:spChg chg="del mod ord">
          <ac:chgData name="Brian Jackett" userId="e2c557f4-fffa-4012-a1e1-e15087bfdbac" providerId="ADAL" clId="{EB48BA06-97BC-4F31-92C9-967D5C7ECA14}" dt="2022-04-25T12:47:01.093" v="2" actId="700"/>
          <ac:spMkLst>
            <pc:docMk/>
            <pc:sldMk cId="2947806181" sldId="2145707277"/>
            <ac:spMk id="3" creationId="{AAA8395B-D246-E31C-B8D6-E9780C64E16E}"/>
          </ac:spMkLst>
        </pc:spChg>
        <pc:spChg chg="add mod ord">
          <ac:chgData name="Brian Jackett" userId="e2c557f4-fffa-4012-a1e1-e15087bfdbac" providerId="ADAL" clId="{EB48BA06-97BC-4F31-92C9-967D5C7ECA14}" dt="2022-04-25T12:48:30.355" v="61" actId="20577"/>
          <ac:spMkLst>
            <pc:docMk/>
            <pc:sldMk cId="2947806181" sldId="2145707277"/>
            <ac:spMk id="4" creationId="{FA95E8B9-B363-ED1B-F3D4-C3153E17D846}"/>
          </ac:spMkLst>
        </pc:spChg>
        <pc:spChg chg="add mod ord">
          <ac:chgData name="Brian Jackett" userId="e2c557f4-fffa-4012-a1e1-e15087bfdbac" providerId="ADAL" clId="{EB48BA06-97BC-4F31-92C9-967D5C7ECA14}" dt="2022-04-25T12:47:01.093" v="2" actId="700"/>
          <ac:spMkLst>
            <pc:docMk/>
            <pc:sldMk cId="2947806181" sldId="2145707277"/>
            <ac:spMk id="5" creationId="{48C1518E-FF7F-819F-56F0-D28A5D87B0E6}"/>
          </ac:spMkLst>
        </pc:spChg>
      </pc:sldChg>
    </pc:docChg>
  </pc:docChgLst>
  <pc:docChgLst>
    <pc:chgData name="stefan.bauer" userId="S::stefan.bauer_n8d.at#ext#@microsoft.onmicrosoft.com::a46172d5-c7db-453d-b615-95acf0f73072" providerId="AD" clId="Web-{53308C97-E910-41C1-99D3-3BBCF21D6AA1}"/>
    <pc:docChg chg="modSld">
      <pc:chgData name="stefan.bauer" userId="S::stefan.bauer_n8d.at#ext#@microsoft.onmicrosoft.com::a46172d5-c7db-453d-b615-95acf0f73072" providerId="AD" clId="Web-{53308C97-E910-41C1-99D3-3BBCF21D6AA1}" dt="2021-03-23T19:02:53.240" v="60" actId="20577"/>
      <pc:docMkLst>
        <pc:docMk/>
      </pc:docMkLst>
      <pc:sldChg chg="delSp modSp">
        <pc:chgData name="stefan.bauer" userId="S::stefan.bauer_n8d.at#ext#@microsoft.onmicrosoft.com::a46172d5-c7db-453d-b615-95acf0f73072" providerId="AD" clId="Web-{53308C97-E910-41C1-99D3-3BBCF21D6AA1}" dt="2021-03-23T19:02:53.240" v="60" actId="20577"/>
        <pc:sldMkLst>
          <pc:docMk/>
          <pc:sldMk cId="1805818155" sldId="3338"/>
        </pc:sldMkLst>
        <pc:spChg chg="mod">
          <ac:chgData name="stefan.bauer" userId="S::stefan.bauer_n8d.at#ext#@microsoft.onmicrosoft.com::a46172d5-c7db-453d-b615-95acf0f73072" providerId="AD" clId="Web-{53308C97-E910-41C1-99D3-3BBCF21D6AA1}" dt="2021-03-23T19:02:53.240" v="60" actId="20577"/>
          <ac:spMkLst>
            <pc:docMk/>
            <pc:sldMk cId="1805818155" sldId="3338"/>
            <ac:spMk id="3" creationId="{CBDC9C38-872E-4048-96FE-C321FEF21EC1}"/>
          </ac:spMkLst>
        </pc:spChg>
        <pc:spChg chg="del">
          <ac:chgData name="stefan.bauer" userId="S::stefan.bauer_n8d.at#ext#@microsoft.onmicrosoft.com::a46172d5-c7db-453d-b615-95acf0f73072" providerId="AD" clId="Web-{53308C97-E910-41C1-99D3-3BBCF21D6AA1}" dt="2021-03-23T19:01:52.693" v="0"/>
          <ac:spMkLst>
            <pc:docMk/>
            <pc:sldMk cId="1805818155" sldId="3338"/>
            <ac:spMk id="19" creationId="{A4CA4EB8-E1A7-4322-954E-DE24F44DD5E8}"/>
          </ac:spMkLst>
        </pc:spChg>
      </pc:sldChg>
    </pc:docChg>
  </pc:docChgLst>
  <pc:docChgLst>
    <pc:chgData name="Vesa Juvonen" userId="c7243be1-99a3-4752-ab2a-0cf698cf8236" providerId="ADAL" clId="{F067AD17-A121-45E2-A073-243FB157B3B9}"/>
    <pc:docChg chg="custSel addSld delSld modSld modSection">
      <pc:chgData name="Vesa Juvonen" userId="c7243be1-99a3-4752-ab2a-0cf698cf8236" providerId="ADAL" clId="{F067AD17-A121-45E2-A073-243FB157B3B9}" dt="2022-05-03T13:26:10.548" v="218" actId="1076"/>
      <pc:docMkLst>
        <pc:docMk/>
      </pc:docMkLst>
      <pc:sldChg chg="modSp mod">
        <pc:chgData name="Vesa Juvonen" userId="c7243be1-99a3-4752-ab2a-0cf698cf8236" providerId="ADAL" clId="{F067AD17-A121-45E2-A073-243FB157B3B9}" dt="2022-04-28T10:01:06.558" v="41" actId="6549"/>
        <pc:sldMkLst>
          <pc:docMk/>
          <pc:sldMk cId="2967945684" sldId="277"/>
        </pc:sldMkLst>
        <pc:spChg chg="mod">
          <ac:chgData name="Vesa Juvonen" userId="c7243be1-99a3-4752-ab2a-0cf698cf8236" providerId="ADAL" clId="{F067AD17-A121-45E2-A073-243FB157B3B9}" dt="2022-04-28T10:01:06.558" v="41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F067AD17-A121-45E2-A073-243FB157B3B9}" dt="2022-04-28T09:54:36.536" v="3" actId="20577"/>
        <pc:sldMkLst>
          <pc:docMk/>
          <pc:sldMk cId="287163252" sldId="1567"/>
        </pc:sldMkLst>
        <pc:spChg chg="mod">
          <ac:chgData name="Vesa Juvonen" userId="c7243be1-99a3-4752-ab2a-0cf698cf8236" providerId="ADAL" clId="{F067AD17-A121-45E2-A073-243FB157B3B9}" dt="2022-04-28T09:54:36.536" v="3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del">
        <pc:chgData name="Vesa Juvonen" userId="c7243be1-99a3-4752-ab2a-0cf698cf8236" providerId="ADAL" clId="{F067AD17-A121-45E2-A073-243FB157B3B9}" dt="2022-04-28T09:59:19.860" v="5" actId="47"/>
        <pc:sldMkLst>
          <pc:docMk/>
          <pc:sldMk cId="2773584698" sldId="1621"/>
        </pc:sldMkLst>
      </pc:sldChg>
      <pc:sldChg chg="addSp delSp modSp mod">
        <pc:chgData name="Vesa Juvonen" userId="c7243be1-99a3-4752-ab2a-0cf698cf8236" providerId="ADAL" clId="{F067AD17-A121-45E2-A073-243FB157B3B9}" dt="2022-04-28T10:06:50.946" v="137" actId="408"/>
        <pc:sldMkLst>
          <pc:docMk/>
          <pc:sldMk cId="10702720" sldId="2079"/>
        </pc:sldMkLst>
        <pc:spChg chg="mod">
          <ac:chgData name="Vesa Juvonen" userId="c7243be1-99a3-4752-ab2a-0cf698cf8236" providerId="ADAL" clId="{F067AD17-A121-45E2-A073-243FB157B3B9}" dt="2022-04-28T10:02:56.936" v="111" actId="1076"/>
          <ac:spMkLst>
            <pc:docMk/>
            <pc:sldMk cId="10702720" sldId="2079"/>
            <ac:spMk id="8" creationId="{00000000-0000-0000-0000-000000000000}"/>
          </ac:spMkLst>
        </pc:spChg>
        <pc:picChg chg="add mod">
          <ac:chgData name="Vesa Juvonen" userId="c7243be1-99a3-4752-ab2a-0cf698cf8236" providerId="ADAL" clId="{F067AD17-A121-45E2-A073-243FB157B3B9}" dt="2022-04-28T10:06:44.750" v="136" actId="1076"/>
          <ac:picMkLst>
            <pc:docMk/>
            <pc:sldMk cId="10702720" sldId="2079"/>
            <ac:picMk id="4" creationId="{83FDD3C9-04F3-63AE-D372-7252C04C167F}"/>
          </ac:picMkLst>
        </pc:picChg>
        <pc:picChg chg="del">
          <ac:chgData name="Vesa Juvonen" userId="c7243be1-99a3-4752-ab2a-0cf698cf8236" providerId="ADAL" clId="{F067AD17-A121-45E2-A073-243FB157B3B9}" dt="2022-04-28T10:04:17.437" v="118" actId="478"/>
          <ac:picMkLst>
            <pc:docMk/>
            <pc:sldMk cId="10702720" sldId="2079"/>
            <ac:picMk id="6" creationId="{028475F2-F3A8-775D-E1DB-516DBAFD54C3}"/>
          </ac:picMkLst>
        </pc:picChg>
        <pc:picChg chg="add mod">
          <ac:chgData name="Vesa Juvonen" userId="c7243be1-99a3-4752-ab2a-0cf698cf8236" providerId="ADAL" clId="{F067AD17-A121-45E2-A073-243FB157B3B9}" dt="2022-04-28T10:06:50.946" v="137" actId="408"/>
          <ac:picMkLst>
            <pc:docMk/>
            <pc:sldMk cId="10702720" sldId="2079"/>
            <ac:picMk id="10" creationId="{1E453A85-A1B7-912F-29FB-0B62EA5058F4}"/>
          </ac:picMkLst>
        </pc:picChg>
        <pc:picChg chg="add mod">
          <ac:chgData name="Vesa Juvonen" userId="c7243be1-99a3-4752-ab2a-0cf698cf8236" providerId="ADAL" clId="{F067AD17-A121-45E2-A073-243FB157B3B9}" dt="2022-04-28T10:06:50.946" v="137" actId="408"/>
          <ac:picMkLst>
            <pc:docMk/>
            <pc:sldMk cId="10702720" sldId="2079"/>
            <ac:picMk id="12" creationId="{37AD4440-3022-4392-E35E-AD46E2938C73}"/>
          </ac:picMkLst>
        </pc:picChg>
        <pc:picChg chg="add mod">
          <ac:chgData name="Vesa Juvonen" userId="c7243be1-99a3-4752-ab2a-0cf698cf8236" providerId="ADAL" clId="{F067AD17-A121-45E2-A073-243FB157B3B9}" dt="2022-04-28T10:06:44.750" v="136" actId="1076"/>
          <ac:picMkLst>
            <pc:docMk/>
            <pc:sldMk cId="10702720" sldId="2079"/>
            <ac:picMk id="14" creationId="{890072A3-2AE9-DD41-A904-CD10B6340EFB}"/>
          </ac:picMkLst>
        </pc:picChg>
        <pc:picChg chg="del">
          <ac:chgData name="Vesa Juvonen" userId="c7243be1-99a3-4752-ab2a-0cf698cf8236" providerId="ADAL" clId="{F067AD17-A121-45E2-A073-243FB157B3B9}" dt="2022-04-28T10:04:17.437" v="118" actId="478"/>
          <ac:picMkLst>
            <pc:docMk/>
            <pc:sldMk cId="10702720" sldId="2079"/>
            <ac:picMk id="1026" creationId="{82CA55A2-C989-C5B0-4521-AA1ABC2EA867}"/>
          </ac:picMkLst>
        </pc:picChg>
        <pc:picChg chg="del">
          <ac:chgData name="Vesa Juvonen" userId="c7243be1-99a3-4752-ab2a-0cf698cf8236" providerId="ADAL" clId="{F067AD17-A121-45E2-A073-243FB157B3B9}" dt="2022-04-28T10:04:17.437" v="118" actId="478"/>
          <ac:picMkLst>
            <pc:docMk/>
            <pc:sldMk cId="10702720" sldId="2079"/>
            <ac:picMk id="1028" creationId="{B5D353D0-C8DE-1FC3-F98A-20D1BD3047FF}"/>
          </ac:picMkLst>
        </pc:picChg>
      </pc:sldChg>
      <pc:sldChg chg="addSp delSp modSp mod">
        <pc:chgData name="Vesa Juvonen" userId="c7243be1-99a3-4752-ab2a-0cf698cf8236" providerId="ADAL" clId="{F067AD17-A121-45E2-A073-243FB157B3B9}" dt="2022-04-28T10:07:35.078" v="147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F067AD17-A121-45E2-A073-243FB157B3B9}" dt="2022-04-28T10:07:05.953" v="139" actId="404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F067AD17-A121-45E2-A073-243FB157B3B9}" dt="2022-04-28T10:07:10.156" v="140" actId="478"/>
          <ac:picMkLst>
            <pc:docMk/>
            <pc:sldMk cId="778883926" sldId="2076136264"/>
            <ac:picMk id="3" creationId="{A8FCBC9B-1C8D-5346-1079-3B044CF2BDD7}"/>
          </ac:picMkLst>
        </pc:picChg>
        <pc:picChg chg="add mod">
          <ac:chgData name="Vesa Juvonen" userId="c7243be1-99a3-4752-ab2a-0cf698cf8236" providerId="ADAL" clId="{F067AD17-A121-45E2-A073-243FB157B3B9}" dt="2022-04-28T10:07:35.078" v="147" actId="1076"/>
          <ac:picMkLst>
            <pc:docMk/>
            <pc:sldMk cId="778883926" sldId="2076136264"/>
            <ac:picMk id="5" creationId="{1C8E5B91-53DD-C39A-1E9E-2759C865C254}"/>
          </ac:picMkLst>
        </pc:picChg>
        <pc:picChg chg="add mod">
          <ac:chgData name="Vesa Juvonen" userId="c7243be1-99a3-4752-ab2a-0cf698cf8236" providerId="ADAL" clId="{F067AD17-A121-45E2-A073-243FB157B3B9}" dt="2022-04-28T10:07:28.064" v="145" actId="1076"/>
          <ac:picMkLst>
            <pc:docMk/>
            <pc:sldMk cId="778883926" sldId="2076136264"/>
            <ac:picMk id="6" creationId="{DA993BA0-E610-CECD-AE89-6E956FF63750}"/>
          </ac:picMkLst>
        </pc:picChg>
        <pc:picChg chg="add mod">
          <ac:chgData name="Vesa Juvonen" userId="c7243be1-99a3-4752-ab2a-0cf698cf8236" providerId="ADAL" clId="{F067AD17-A121-45E2-A073-243FB157B3B9}" dt="2022-04-28T10:07:28.064" v="145" actId="1076"/>
          <ac:picMkLst>
            <pc:docMk/>
            <pc:sldMk cId="778883926" sldId="2076136264"/>
            <ac:picMk id="7" creationId="{3B42D7D5-D416-67BD-FF08-A9F256D1C6E4}"/>
          </ac:picMkLst>
        </pc:picChg>
        <pc:picChg chg="add mod">
          <ac:chgData name="Vesa Juvonen" userId="c7243be1-99a3-4752-ab2a-0cf698cf8236" providerId="ADAL" clId="{F067AD17-A121-45E2-A073-243FB157B3B9}" dt="2022-04-28T10:07:30.784" v="146" actId="1076"/>
          <ac:picMkLst>
            <pc:docMk/>
            <pc:sldMk cId="778883926" sldId="2076136264"/>
            <ac:picMk id="9" creationId="{A1173078-A843-CB2E-126E-7125DED4E832}"/>
          </ac:picMkLst>
        </pc:picChg>
        <pc:picChg chg="del">
          <ac:chgData name="Vesa Juvonen" userId="c7243be1-99a3-4752-ab2a-0cf698cf8236" providerId="ADAL" clId="{F067AD17-A121-45E2-A073-243FB157B3B9}" dt="2022-04-28T10:07:10.156" v="140" actId="478"/>
          <ac:picMkLst>
            <pc:docMk/>
            <pc:sldMk cId="778883926" sldId="2076136264"/>
            <ac:picMk id="12" creationId="{8554F86A-AB71-19DB-024E-09E9DA3BC26D}"/>
          </ac:picMkLst>
        </pc:picChg>
        <pc:picChg chg="del">
          <ac:chgData name="Vesa Juvonen" userId="c7243be1-99a3-4752-ab2a-0cf698cf8236" providerId="ADAL" clId="{F067AD17-A121-45E2-A073-243FB157B3B9}" dt="2022-04-28T10:07:10.156" v="140" actId="478"/>
          <ac:picMkLst>
            <pc:docMk/>
            <pc:sldMk cId="778883926" sldId="2076136264"/>
            <ac:picMk id="16" creationId="{8107D490-22A0-CB64-9AEA-F1962D0D1ECA}"/>
          </ac:picMkLst>
        </pc:picChg>
      </pc:sldChg>
      <pc:sldChg chg="addSp delSp modSp mod">
        <pc:chgData name="Vesa Juvonen" userId="c7243be1-99a3-4752-ab2a-0cf698cf8236" providerId="ADAL" clId="{F067AD17-A121-45E2-A073-243FB157B3B9}" dt="2022-05-03T13:26:10.548" v="218" actId="1076"/>
        <pc:sldMkLst>
          <pc:docMk/>
          <pc:sldMk cId="4046856784" sldId="2134805599"/>
        </pc:sldMkLst>
        <pc:spChg chg="add del mod">
          <ac:chgData name="Vesa Juvonen" userId="c7243be1-99a3-4752-ab2a-0cf698cf8236" providerId="ADAL" clId="{F067AD17-A121-45E2-A073-243FB157B3B9}" dt="2022-05-03T13:25:51.501" v="211" actId="478"/>
          <ac:spMkLst>
            <pc:docMk/>
            <pc:sldMk cId="4046856784" sldId="2134805599"/>
            <ac:spMk id="2" creationId="{65E18DD3-B167-A053-3060-2F338D28C9CA}"/>
          </ac:spMkLst>
        </pc:spChg>
        <pc:picChg chg="add mod">
          <ac:chgData name="Vesa Juvonen" userId="c7243be1-99a3-4752-ab2a-0cf698cf8236" providerId="ADAL" clId="{F067AD17-A121-45E2-A073-243FB157B3B9}" dt="2022-05-03T13:26:10.548" v="218" actId="1076"/>
          <ac:picMkLst>
            <pc:docMk/>
            <pc:sldMk cId="4046856784" sldId="2134805599"/>
            <ac:picMk id="4" creationId="{F96A1D55-3A3B-28F6-23DB-3DE56CABE93B}"/>
          </ac:picMkLst>
        </pc:picChg>
        <pc:picChg chg="del">
          <ac:chgData name="Vesa Juvonen" userId="c7243be1-99a3-4752-ab2a-0cf698cf8236" providerId="ADAL" clId="{F067AD17-A121-45E2-A073-243FB157B3B9}" dt="2022-05-03T13:25:51.501" v="211" actId="478"/>
          <ac:picMkLst>
            <pc:docMk/>
            <pc:sldMk cId="4046856784" sldId="2134805599"/>
            <ac:picMk id="5" creationId="{304B414A-4697-CD95-976D-928910FAF839}"/>
          </ac:picMkLst>
        </pc:picChg>
        <pc:picChg chg="del">
          <ac:chgData name="Vesa Juvonen" userId="c7243be1-99a3-4752-ab2a-0cf698cf8236" providerId="ADAL" clId="{F067AD17-A121-45E2-A073-243FB157B3B9}" dt="2022-05-03T13:25:51.501" v="211" actId="478"/>
          <ac:picMkLst>
            <pc:docMk/>
            <pc:sldMk cId="4046856784" sldId="2134805599"/>
            <ac:picMk id="7" creationId="{A199C07B-AAD5-5D2F-D50D-8C0D6EF7D1CB}"/>
          </ac:picMkLst>
        </pc:picChg>
      </pc:sldChg>
      <pc:sldChg chg="addSp modSp add mod">
        <pc:chgData name="Vesa Juvonen" userId="c7243be1-99a3-4752-ab2a-0cf698cf8236" providerId="ADAL" clId="{F067AD17-A121-45E2-A073-243FB157B3B9}" dt="2022-04-28T14:04:23.001" v="209" actId="1076"/>
        <pc:sldMkLst>
          <pc:docMk/>
          <pc:sldMk cId="2775546260" sldId="2134805600"/>
        </pc:sldMkLst>
        <pc:spChg chg="mod">
          <ac:chgData name="Vesa Juvonen" userId="c7243be1-99a3-4752-ab2a-0cf698cf8236" providerId="ADAL" clId="{F067AD17-A121-45E2-A073-243FB157B3B9}" dt="2022-04-28T09:59:37.137" v="8" actId="207"/>
          <ac:spMkLst>
            <pc:docMk/>
            <pc:sldMk cId="2775546260" sldId="2134805600"/>
            <ac:spMk id="7" creationId="{6F939F32-4E37-4CA3-B710-00610E5E59D3}"/>
          </ac:spMkLst>
        </pc:spChg>
        <pc:spChg chg="add mod">
          <ac:chgData name="Vesa Juvonen" userId="c7243be1-99a3-4752-ab2a-0cf698cf8236" providerId="ADAL" clId="{F067AD17-A121-45E2-A073-243FB157B3B9}" dt="2022-04-28T14:04:23.001" v="209" actId="1076"/>
          <ac:spMkLst>
            <pc:docMk/>
            <pc:sldMk cId="2775546260" sldId="2134805600"/>
            <ac:spMk id="8" creationId="{76F9503C-2C83-636D-A30F-D17CE13E68F6}"/>
          </ac:spMkLst>
        </pc:spChg>
        <pc:spChg chg="mod">
          <ac:chgData name="Vesa Juvonen" userId="c7243be1-99a3-4752-ab2a-0cf698cf8236" providerId="ADAL" clId="{F067AD17-A121-45E2-A073-243FB157B3B9}" dt="2022-04-28T14:04:07.557" v="205" actId="6549"/>
          <ac:spMkLst>
            <pc:docMk/>
            <pc:sldMk cId="2775546260" sldId="2134805600"/>
            <ac:spMk id="9" creationId="{B744361F-8DC6-418C-B984-687A156037B4}"/>
          </ac:spMkLst>
        </pc:spChg>
      </pc:sldChg>
      <pc:sldChg chg="mod modShow addCm">
        <pc:chgData name="Vesa Juvonen" userId="c7243be1-99a3-4752-ab2a-0cf698cf8236" providerId="ADAL" clId="{F067AD17-A121-45E2-A073-243FB157B3B9}" dt="2022-04-28T17:07:46.284" v="210"/>
        <pc:sldMkLst>
          <pc:docMk/>
          <pc:sldMk cId="1247101359" sldId="2145707276"/>
        </pc:sldMkLst>
      </pc:sldChg>
      <pc:sldChg chg="del">
        <pc:chgData name="Vesa Juvonen" userId="c7243be1-99a3-4752-ab2a-0cf698cf8236" providerId="ADAL" clId="{F067AD17-A121-45E2-A073-243FB157B3B9}" dt="2022-04-28T10:00:59.691" v="27" actId="47"/>
        <pc:sldMkLst>
          <pc:docMk/>
          <pc:sldMk cId="703129730" sldId="2145707291"/>
        </pc:sldMkLst>
      </pc:sldChg>
    </pc:docChg>
  </pc:docChgLst>
  <pc:docChgLst>
    <pc:chgData name="John Nguyen" userId="S::jonguy@microsoft.com::6ac39824-e38f-4f85-b9d5-dbf74e263032" providerId="AD" clId="Web-{06797E0A-DADB-FA85-37D0-5A262E3B0D87}"/>
    <pc:docChg chg="modSld">
      <pc:chgData name="John Nguyen" userId="S::jonguy@microsoft.com::6ac39824-e38f-4f85-b9d5-dbf74e263032" providerId="AD" clId="Web-{06797E0A-DADB-FA85-37D0-5A262E3B0D87}" dt="2022-02-28T23:52:57.244" v="11" actId="20577"/>
      <pc:docMkLst>
        <pc:docMk/>
      </pc:docMkLst>
      <pc:sldChg chg="modSp">
        <pc:chgData name="John Nguyen" userId="S::jonguy@microsoft.com::6ac39824-e38f-4f85-b9d5-dbf74e263032" providerId="AD" clId="Web-{06797E0A-DADB-FA85-37D0-5A262E3B0D87}" dt="2022-02-28T23:52:57.244" v="11" actId="20577"/>
        <pc:sldMkLst>
          <pc:docMk/>
          <pc:sldMk cId="3452186815" sldId="2134805611"/>
        </pc:sldMkLst>
        <pc:spChg chg="mod">
          <ac:chgData name="John Nguyen" userId="S::jonguy@microsoft.com::6ac39824-e38f-4f85-b9d5-dbf74e263032" providerId="AD" clId="Web-{06797E0A-DADB-FA85-37D0-5A262E3B0D87}" dt="2022-02-28T23:52:57.244" v="11" actId="20577"/>
          <ac:spMkLst>
            <pc:docMk/>
            <pc:sldMk cId="3452186815" sldId="2134805611"/>
            <ac:spMk id="12" creationId="{24EC370B-AF62-4FF0-9567-91771F6DF07D}"/>
          </ac:spMkLst>
        </pc:spChg>
      </pc:sldChg>
    </pc:docChg>
  </pc:docChgLst>
  <pc:docChgLst>
    <pc:chgData name="Vesa Juvonen" userId="c7243be1-99a3-4752-ab2a-0cf698cf8236" providerId="ADAL" clId="{43FD9AA1-9496-494A-898A-D51AACF27F67}"/>
    <pc:docChg chg="custSel delSld modSld modSection">
      <pc:chgData name="Vesa Juvonen" userId="c7243be1-99a3-4752-ab2a-0cf698cf8236" providerId="ADAL" clId="{43FD9AA1-9496-494A-898A-D51AACF27F67}" dt="2022-06-07T04:46:36.627" v="41" actId="5793"/>
      <pc:docMkLst>
        <pc:docMk/>
      </pc:docMkLst>
      <pc:sldChg chg="modSp">
        <pc:chgData name="Vesa Juvonen" userId="c7243be1-99a3-4752-ab2a-0cf698cf8236" providerId="ADAL" clId="{43FD9AA1-9496-494A-898A-D51AACF27F67}" dt="2022-06-07T04:41:51.478" v="14" actId="6549"/>
        <pc:sldMkLst>
          <pc:docMk/>
          <pc:sldMk cId="287163252" sldId="1567"/>
        </pc:sldMkLst>
        <pc:spChg chg="mod">
          <ac:chgData name="Vesa Juvonen" userId="c7243be1-99a3-4752-ab2a-0cf698cf8236" providerId="ADAL" clId="{43FD9AA1-9496-494A-898A-D51AACF27F67}" dt="2022-06-07T04:41:51.478" v="14" actId="6549"/>
          <ac:spMkLst>
            <pc:docMk/>
            <pc:sldMk cId="287163252" sldId="1567"/>
            <ac:spMk id="5" creationId="{9B6ECC88-D921-48D6-BA85-F52F354F9C35}"/>
          </ac:spMkLst>
        </pc:spChg>
      </pc:sldChg>
      <pc:sldChg chg="modSp mod">
        <pc:chgData name="Vesa Juvonen" userId="c7243be1-99a3-4752-ab2a-0cf698cf8236" providerId="ADAL" clId="{43FD9AA1-9496-494A-898A-D51AACF27F67}" dt="2022-06-07T04:42:27.470" v="16" actId="20577"/>
        <pc:sldMkLst>
          <pc:docMk/>
          <pc:sldMk cId="460153747" sldId="2134805598"/>
        </pc:sldMkLst>
        <pc:spChg chg="mod">
          <ac:chgData name="Vesa Juvonen" userId="c7243be1-99a3-4752-ab2a-0cf698cf8236" providerId="ADAL" clId="{43FD9AA1-9496-494A-898A-D51AACF27F67}" dt="2022-06-07T04:42:27.470" v="16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 delAnim modNotesTx">
        <pc:chgData name="Vesa Juvonen" userId="c7243be1-99a3-4752-ab2a-0cf698cf8236" providerId="ADAL" clId="{43FD9AA1-9496-494A-898A-D51AACF27F67}" dt="2022-06-07T04:46:36.627" v="41" actId="5793"/>
        <pc:sldMkLst>
          <pc:docMk/>
          <pc:sldMk cId="4046856784" sldId="2134805599"/>
        </pc:sldMkLst>
        <pc:picChg chg="add mod">
          <ac:chgData name="Vesa Juvonen" userId="c7243be1-99a3-4752-ab2a-0cf698cf8236" providerId="ADAL" clId="{43FD9AA1-9496-494A-898A-D51AACF27F67}" dt="2022-06-07T04:46:14.504" v="35" actId="1076"/>
          <ac:picMkLst>
            <pc:docMk/>
            <pc:sldMk cId="4046856784" sldId="2134805599"/>
            <ac:picMk id="3" creationId="{1FB14B8A-6587-4F9A-DD21-740DB49DF6F4}"/>
          </ac:picMkLst>
        </pc:picChg>
        <pc:picChg chg="del">
          <ac:chgData name="Vesa Juvonen" userId="c7243be1-99a3-4752-ab2a-0cf698cf8236" providerId="ADAL" clId="{43FD9AA1-9496-494A-898A-D51AACF27F67}" dt="2022-06-07T04:44:00.181" v="18" actId="478"/>
          <ac:picMkLst>
            <pc:docMk/>
            <pc:sldMk cId="4046856784" sldId="2134805599"/>
            <ac:picMk id="4" creationId="{6FD6B9FE-9602-C3AB-7161-0DA0BCE84E98}"/>
          </ac:picMkLst>
        </pc:picChg>
        <pc:picChg chg="del">
          <ac:chgData name="Vesa Juvonen" userId="c7243be1-99a3-4752-ab2a-0cf698cf8236" providerId="ADAL" clId="{43FD9AA1-9496-494A-898A-D51AACF27F67}" dt="2022-06-07T04:44:01.455" v="19" actId="478"/>
          <ac:picMkLst>
            <pc:docMk/>
            <pc:sldMk cId="4046856784" sldId="2134805599"/>
            <ac:picMk id="6" creationId="{37064E2E-6888-4D1F-B731-7843CAF8ADA0}"/>
          </ac:picMkLst>
        </pc:picChg>
        <pc:picChg chg="add mod">
          <ac:chgData name="Vesa Juvonen" userId="c7243be1-99a3-4752-ab2a-0cf698cf8236" providerId="ADAL" clId="{43FD9AA1-9496-494A-898A-D51AACF27F67}" dt="2022-06-07T04:46:18.627" v="36" actId="1076"/>
          <ac:picMkLst>
            <pc:docMk/>
            <pc:sldMk cId="4046856784" sldId="2134805599"/>
            <ac:picMk id="7" creationId="{397BE2E0-7E6B-89D6-8B24-8DC30EB08A5B}"/>
          </ac:picMkLst>
        </pc:picChg>
        <pc:picChg chg="add mod">
          <ac:chgData name="Vesa Juvonen" userId="c7243be1-99a3-4752-ab2a-0cf698cf8236" providerId="ADAL" clId="{43FD9AA1-9496-494A-898A-D51AACF27F67}" dt="2022-06-07T04:46:27.134" v="39" actId="1076"/>
          <ac:picMkLst>
            <pc:docMk/>
            <pc:sldMk cId="4046856784" sldId="2134805599"/>
            <ac:picMk id="10" creationId="{A741D939-1B04-2B07-D5BB-C6BDD658CCC4}"/>
          </ac:picMkLst>
        </pc:picChg>
      </pc:sldChg>
      <pc:sldChg chg="del">
        <pc:chgData name="Vesa Juvonen" userId="c7243be1-99a3-4752-ab2a-0cf698cf8236" providerId="ADAL" clId="{43FD9AA1-9496-494A-898A-D51AACF27F67}" dt="2022-06-07T04:42:38.491" v="17" actId="47"/>
        <pc:sldMkLst>
          <pc:docMk/>
          <pc:sldMk cId="1985673936" sldId="2145707281"/>
        </pc:sldMkLst>
      </pc:sldChg>
    </pc:docChg>
  </pc:docChgLst>
  <pc:docChgLst>
    <pc:chgData name="David Warner" userId="S::david_dwarnerii.com#ext#@microsoft.onmicrosoft.com::acafcf14-4098-4a83-9425-e73571277a06" providerId="AD" clId="Web-{EC31D92C-2643-4F02-8B21-1F479C30C60A}"/>
    <pc:docChg chg="modSld">
      <pc:chgData name="David Warner" userId="S::david_dwarnerii.com#ext#@microsoft.onmicrosoft.com::acafcf14-4098-4a83-9425-e73571277a06" providerId="AD" clId="Web-{EC31D92C-2643-4F02-8B21-1F479C30C60A}" dt="2022-03-11T19:04:27.642" v="61" actId="14100"/>
      <pc:docMkLst>
        <pc:docMk/>
      </pc:docMkLst>
      <pc:sldChg chg="modSp">
        <pc:chgData name="David Warner" userId="S::david_dwarnerii.com#ext#@microsoft.onmicrosoft.com::acafcf14-4098-4a83-9425-e73571277a06" providerId="AD" clId="Web-{EC31D92C-2643-4F02-8B21-1F479C30C60A}" dt="2022-03-11T19:04:27.642" v="61" actId="14100"/>
        <pc:sldMkLst>
          <pc:docMk/>
          <pc:sldMk cId="1812315545" sldId="2134805597"/>
        </pc:sldMkLst>
        <pc:spChg chg="mod">
          <ac:chgData name="David Warner" userId="S::david_dwarnerii.com#ext#@microsoft.onmicrosoft.com::acafcf14-4098-4a83-9425-e73571277a06" providerId="AD" clId="Web-{EC31D92C-2643-4F02-8B21-1F479C30C60A}" dt="2022-03-11T19:04:10.016" v="48" actId="1076"/>
          <ac:spMkLst>
            <pc:docMk/>
            <pc:sldMk cId="1812315545" sldId="2134805597"/>
            <ac:spMk id="4" creationId="{0C606F42-5F3C-496D-9B80-09178934A141}"/>
          </ac:spMkLst>
        </pc:spChg>
        <pc:spChg chg="mod">
          <ac:chgData name="David Warner" userId="S::david_dwarnerii.com#ext#@microsoft.onmicrosoft.com::acafcf14-4098-4a83-9425-e73571277a06" providerId="AD" clId="Web-{EC31D92C-2643-4F02-8B21-1F479C30C60A}" dt="2022-03-11T19:04:27.642" v="61" actId="14100"/>
          <ac:spMkLst>
            <pc:docMk/>
            <pc:sldMk cId="1812315545" sldId="2134805597"/>
            <ac:spMk id="10" creationId="{16E1CB8C-122B-4C5A-8724-D74AEC2B5DEC}"/>
          </ac:spMkLst>
        </pc:spChg>
      </pc:sldChg>
    </pc:docChg>
  </pc:docChgLst>
  <pc:docChgLst>
    <pc:chgData name="Vesa Juvonen" userId="c7243be1-99a3-4752-ab2a-0cf698cf8236" providerId="ADAL" clId="{963FD367-819E-43F4-8FAC-60E3FA208641}"/>
    <pc:docChg chg="undo custSel addSld delSld modSld modSection">
      <pc:chgData name="Vesa Juvonen" userId="c7243be1-99a3-4752-ab2a-0cf698cf8236" providerId="ADAL" clId="{963FD367-819E-43F4-8FAC-60E3FA208641}" dt="2021-12-14T16:57:56.019" v="527" actId="20577"/>
      <pc:docMkLst>
        <pc:docMk/>
      </pc:docMkLst>
      <pc:sldChg chg="modSp mod">
        <pc:chgData name="Vesa Juvonen" userId="c7243be1-99a3-4752-ab2a-0cf698cf8236" providerId="ADAL" clId="{963FD367-819E-43F4-8FAC-60E3FA208641}" dt="2021-12-10T17:22:02.698" v="451" actId="6549"/>
        <pc:sldMkLst>
          <pc:docMk/>
          <pc:sldMk cId="2967945684" sldId="277"/>
        </pc:sldMkLst>
        <pc:spChg chg="mod">
          <ac:chgData name="Vesa Juvonen" userId="c7243be1-99a3-4752-ab2a-0cf698cf8236" providerId="ADAL" clId="{963FD367-819E-43F4-8FAC-60E3FA208641}" dt="2021-12-10T17:22:02.698" v="451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addSp delSp modSp mod modAnim">
        <pc:chgData name="Vesa Juvonen" userId="c7243be1-99a3-4752-ab2a-0cf698cf8236" providerId="ADAL" clId="{963FD367-819E-43F4-8FAC-60E3FA208641}" dt="2021-12-10T17:30:17.971" v="470"/>
        <pc:sldMkLst>
          <pc:docMk/>
          <pc:sldMk cId="287163252" sldId="1567"/>
        </pc:sldMkLst>
        <pc:spChg chg="add del">
          <ac:chgData name="Vesa Juvonen" userId="c7243be1-99a3-4752-ab2a-0cf698cf8236" providerId="ADAL" clId="{963FD367-819E-43F4-8FAC-60E3FA208641}" dt="2021-12-10T17:28:43.309" v="453" actId="11529"/>
          <ac:spMkLst>
            <pc:docMk/>
            <pc:sldMk cId="287163252" sldId="1567"/>
            <ac:spMk id="3" creationId="{9DB1FDA1-2BF0-4109-B690-8F9620B8F206}"/>
          </ac:spMkLst>
        </pc:spChg>
        <pc:spChg chg="add mod">
          <ac:chgData name="Vesa Juvonen" userId="c7243be1-99a3-4752-ab2a-0cf698cf8236" providerId="ADAL" clId="{963FD367-819E-43F4-8FAC-60E3FA208641}" dt="2021-12-10T17:29:01.883" v="459" actId="1076"/>
          <ac:spMkLst>
            <pc:docMk/>
            <pc:sldMk cId="287163252" sldId="1567"/>
            <ac:spMk id="4" creationId="{46F1A189-6F5A-4CB9-A8F3-F84ED534EF03}"/>
          </ac:spMkLst>
        </pc:spChg>
        <pc:spChg chg="mod">
          <ac:chgData name="Vesa Juvonen" userId="c7243be1-99a3-4752-ab2a-0cf698cf8236" providerId="ADAL" clId="{963FD367-819E-43F4-8FAC-60E3FA208641}" dt="2021-12-10T17:01:26.031" v="20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963FD367-819E-43F4-8FAC-60E3FA208641}" dt="2021-12-10T17:17:01.476" v="96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963FD367-819E-43F4-8FAC-60E3FA208641}" dt="2021-12-13T09:41:12.934" v="514" actId="1076"/>
        <pc:sldMkLst>
          <pc:docMk/>
          <pc:sldMk cId="10702720" sldId="2079"/>
        </pc:sldMkLst>
        <pc:spChg chg="mod">
          <ac:chgData name="Vesa Juvonen" userId="c7243be1-99a3-4752-ab2a-0cf698cf8236" providerId="ADAL" clId="{963FD367-819E-43F4-8FAC-60E3FA208641}" dt="2021-12-13T09:39:59.603" v="490" actId="108"/>
          <ac:spMkLst>
            <pc:docMk/>
            <pc:sldMk cId="10702720" sldId="2079"/>
            <ac:spMk id="8" creationId="{00000000-0000-0000-0000-000000000000}"/>
          </ac:spMkLst>
        </pc:spChg>
        <pc:picChg chg="add del mod">
          <ac:chgData name="Vesa Juvonen" userId="c7243be1-99a3-4752-ab2a-0cf698cf8236" providerId="ADAL" clId="{963FD367-819E-43F4-8FAC-60E3FA208641}" dt="2021-12-13T09:40:03.058" v="491" actId="478"/>
          <ac:picMkLst>
            <pc:docMk/>
            <pc:sldMk cId="10702720" sldId="2079"/>
            <ac:picMk id="4" creationId="{829AD887-FA0A-4043-AB1E-706CE048FD66}"/>
          </ac:picMkLst>
        </pc:picChg>
        <pc:picChg chg="add mod">
          <ac:chgData name="Vesa Juvonen" userId="c7243be1-99a3-4752-ab2a-0cf698cf8236" providerId="ADAL" clId="{963FD367-819E-43F4-8FAC-60E3FA208641}" dt="2021-12-13T09:41:12.934" v="514" actId="1076"/>
          <ac:picMkLst>
            <pc:docMk/>
            <pc:sldMk cId="10702720" sldId="2079"/>
            <ac:picMk id="9" creationId="{17C83F94-A752-40EA-95BE-FA08004A8FA1}"/>
          </ac:picMkLst>
        </pc:picChg>
        <pc:picChg chg="add mod">
          <ac:chgData name="Vesa Juvonen" userId="c7243be1-99a3-4752-ab2a-0cf698cf8236" providerId="ADAL" clId="{963FD367-819E-43F4-8FAC-60E3FA208641}" dt="2021-12-13T09:41:12.934" v="514" actId="1076"/>
          <ac:picMkLst>
            <pc:docMk/>
            <pc:sldMk cId="10702720" sldId="2079"/>
            <ac:picMk id="11" creationId="{96A02469-BA52-4ADA-9219-0396CA3C97EB}"/>
          </ac:picMkLst>
        </pc:picChg>
        <pc:picChg chg="del">
          <ac:chgData name="Vesa Juvonen" userId="c7243be1-99a3-4752-ab2a-0cf698cf8236" providerId="ADAL" clId="{963FD367-819E-43F4-8FAC-60E3FA208641}" dt="2021-12-10T17:15:10.686" v="40" actId="478"/>
          <ac:picMkLst>
            <pc:docMk/>
            <pc:sldMk cId="10702720" sldId="2079"/>
            <ac:picMk id="13" creationId="{D3360760-1B82-4885-95DC-834370A8B988}"/>
          </ac:picMkLst>
        </pc:picChg>
        <pc:picChg chg="del">
          <ac:chgData name="Vesa Juvonen" userId="c7243be1-99a3-4752-ab2a-0cf698cf8236" providerId="ADAL" clId="{963FD367-819E-43F4-8FAC-60E3FA208641}" dt="2021-12-10T17:15:10.686" v="40" actId="478"/>
          <ac:picMkLst>
            <pc:docMk/>
            <pc:sldMk cId="10702720" sldId="2079"/>
            <ac:picMk id="1026" creationId="{3B76FEF5-96C1-4EA5-B5DF-6900C3AA8563}"/>
          </ac:picMkLst>
        </pc:picChg>
        <pc:picChg chg="add del">
          <ac:chgData name="Vesa Juvonen" userId="c7243be1-99a3-4752-ab2a-0cf698cf8236" providerId="ADAL" clId="{963FD367-819E-43F4-8FAC-60E3FA208641}" dt="2021-12-13T09:40:50.527" v="507"/>
          <ac:picMkLst>
            <pc:docMk/>
            <pc:sldMk cId="10702720" sldId="2079"/>
            <ac:picMk id="2050" creationId="{76876390-26B0-4FB4-B39C-A633373C279E}"/>
          </ac:picMkLst>
        </pc:picChg>
        <pc:picChg chg="add mod">
          <ac:chgData name="Vesa Juvonen" userId="c7243be1-99a3-4752-ab2a-0cf698cf8236" providerId="ADAL" clId="{963FD367-819E-43F4-8FAC-60E3FA208641}" dt="2021-12-13T09:41:12.934" v="514" actId="1076"/>
          <ac:picMkLst>
            <pc:docMk/>
            <pc:sldMk cId="10702720" sldId="2079"/>
            <ac:picMk id="2052" creationId="{11CF9187-81B4-4186-B976-5D6E9E571406}"/>
          </ac:picMkLst>
        </pc:picChg>
      </pc:sldChg>
      <pc:sldChg chg="addSp delSp modSp mod">
        <pc:chgData name="Vesa Juvonen" userId="c7243be1-99a3-4752-ab2a-0cf698cf8236" providerId="ADAL" clId="{963FD367-819E-43F4-8FAC-60E3FA208641}" dt="2021-12-14T16:57:56.019" v="527" actId="20577"/>
        <pc:sldMkLst>
          <pc:docMk/>
          <pc:sldMk cId="778883926" sldId="2076136264"/>
        </pc:sldMkLst>
        <pc:spChg chg="mod">
          <ac:chgData name="Vesa Juvonen" userId="c7243be1-99a3-4752-ab2a-0cf698cf8236" providerId="ADAL" clId="{963FD367-819E-43F4-8FAC-60E3FA208641}" dt="2021-12-14T16:57:56.019" v="527" actId="20577"/>
          <ac:spMkLst>
            <pc:docMk/>
            <pc:sldMk cId="778883926" sldId="2076136264"/>
            <ac:spMk id="14" creationId="{953584C8-8734-42EA-AD16-6AA2B405D249}"/>
          </ac:spMkLst>
        </pc:spChg>
        <pc:picChg chg="add del mod">
          <ac:chgData name="Vesa Juvonen" userId="c7243be1-99a3-4752-ab2a-0cf698cf8236" providerId="ADAL" clId="{963FD367-819E-43F4-8FAC-60E3FA208641}" dt="2021-12-13T09:40:07.114" v="492" actId="478"/>
          <ac:picMkLst>
            <pc:docMk/>
            <pc:sldMk cId="778883926" sldId="2076136264"/>
            <ac:picMk id="3" creationId="{2399F8FC-9D0C-4965-B811-B56EE3FA8896}"/>
          </ac:picMkLst>
        </pc:picChg>
        <pc:picChg chg="add mod">
          <ac:chgData name="Vesa Juvonen" userId="c7243be1-99a3-4752-ab2a-0cf698cf8236" providerId="ADAL" clId="{963FD367-819E-43F4-8FAC-60E3FA208641}" dt="2021-12-13T09:40:18.632" v="500" actId="1076"/>
          <ac:picMkLst>
            <pc:docMk/>
            <pc:sldMk cId="778883926" sldId="2076136264"/>
            <ac:picMk id="5" creationId="{FA942E0B-BB6E-4F3C-8B69-4992B4B1F06F}"/>
          </ac:picMkLst>
        </pc:picChg>
        <pc:picChg chg="del">
          <ac:chgData name="Vesa Juvonen" userId="c7243be1-99a3-4752-ab2a-0cf698cf8236" providerId="ADAL" clId="{963FD367-819E-43F4-8FAC-60E3FA208641}" dt="2021-12-10T17:15:53.352" v="51" actId="478"/>
          <ac:picMkLst>
            <pc:docMk/>
            <pc:sldMk cId="778883926" sldId="2076136264"/>
            <ac:picMk id="6" creationId="{CCDFF7DE-D097-4496-985C-DAC907E6026A}"/>
          </ac:picMkLst>
        </pc:picChg>
        <pc:picChg chg="del">
          <ac:chgData name="Vesa Juvonen" userId="c7243be1-99a3-4752-ab2a-0cf698cf8236" providerId="ADAL" clId="{963FD367-819E-43F4-8FAC-60E3FA208641}" dt="2021-12-10T17:15:53.352" v="51" actId="478"/>
          <ac:picMkLst>
            <pc:docMk/>
            <pc:sldMk cId="778883926" sldId="2076136264"/>
            <ac:picMk id="7" creationId="{97EA162A-40D4-4FC5-A534-5998E851231A}"/>
          </ac:picMkLst>
        </pc:picChg>
        <pc:picChg chg="add mod">
          <ac:chgData name="Vesa Juvonen" userId="c7243be1-99a3-4752-ab2a-0cf698cf8236" providerId="ADAL" clId="{963FD367-819E-43F4-8FAC-60E3FA208641}" dt="2021-12-13T09:40:18.632" v="500" actId="1076"/>
          <ac:picMkLst>
            <pc:docMk/>
            <pc:sldMk cId="778883926" sldId="2076136264"/>
            <ac:picMk id="10" creationId="{E9023DEF-7D02-45FF-9921-5F4BDACEA76D}"/>
          </ac:picMkLst>
        </pc:picChg>
        <pc:picChg chg="add mod">
          <ac:chgData name="Vesa Juvonen" userId="c7243be1-99a3-4752-ab2a-0cf698cf8236" providerId="ADAL" clId="{963FD367-819E-43F4-8FAC-60E3FA208641}" dt="2021-12-13T09:40:44.750" v="505" actId="1076"/>
          <ac:picMkLst>
            <pc:docMk/>
            <pc:sldMk cId="778883926" sldId="2076136264"/>
            <ac:picMk id="1026" creationId="{F1D55510-9675-484F-9DDF-ACE6C8593922}"/>
          </ac:picMkLst>
        </pc:picChg>
      </pc:sldChg>
      <pc:sldChg chg="addSp mod">
        <pc:chgData name="Vesa Juvonen" userId="c7243be1-99a3-4752-ab2a-0cf698cf8236" providerId="ADAL" clId="{963FD367-819E-43F4-8FAC-60E3FA208641}" dt="2021-12-10T17:16:52.215" v="93" actId="22"/>
        <pc:sldMkLst>
          <pc:docMk/>
          <pc:sldMk cId="1812315545" sldId="2134805597"/>
        </pc:sldMkLst>
        <pc:spChg chg="add">
          <ac:chgData name="Vesa Juvonen" userId="c7243be1-99a3-4752-ab2a-0cf698cf8236" providerId="ADAL" clId="{963FD367-819E-43F4-8FAC-60E3FA208641}" dt="2021-12-10T17:16:52.215" v="93" actId="22"/>
          <ac:spMkLst>
            <pc:docMk/>
            <pc:sldMk cId="1812315545" sldId="2134805597"/>
            <ac:spMk id="2" creationId="{C3B7F3FC-9160-4AF5-9382-FAA42488D8FF}"/>
          </ac:spMkLst>
        </pc:spChg>
      </pc:sldChg>
      <pc:sldChg chg="modSp mod">
        <pc:chgData name="Vesa Juvonen" userId="c7243be1-99a3-4752-ab2a-0cf698cf8236" providerId="ADAL" clId="{963FD367-819E-43F4-8FAC-60E3FA208641}" dt="2021-12-10T17:15:35.911" v="46" actId="20577"/>
        <pc:sldMkLst>
          <pc:docMk/>
          <pc:sldMk cId="460153747" sldId="2134805598"/>
        </pc:sldMkLst>
        <pc:spChg chg="mod">
          <ac:chgData name="Vesa Juvonen" userId="c7243be1-99a3-4752-ab2a-0cf698cf8236" providerId="ADAL" clId="{963FD367-819E-43F4-8FAC-60E3FA208641}" dt="2021-12-10T17:15:35.911" v="46" actId="20577"/>
          <ac:spMkLst>
            <pc:docMk/>
            <pc:sldMk cId="460153747" sldId="2134805598"/>
            <ac:spMk id="2" creationId="{D93BDAB2-0D8E-40FD-BE74-409F9AFD71E2}"/>
          </ac:spMkLst>
        </pc:spChg>
      </pc:sldChg>
      <pc:sldChg chg="addSp delSp modSp mod delAnim">
        <pc:chgData name="Vesa Juvonen" userId="c7243be1-99a3-4752-ab2a-0cf698cf8236" providerId="ADAL" clId="{963FD367-819E-43F4-8FAC-60E3FA208641}" dt="2021-12-10T17:16:45.743" v="92" actId="14100"/>
        <pc:sldMkLst>
          <pc:docMk/>
          <pc:sldMk cId="4046856784" sldId="2134805599"/>
        </pc:sldMkLst>
        <pc:spChg chg="add mod">
          <ac:chgData name="Vesa Juvonen" userId="c7243be1-99a3-4752-ab2a-0cf698cf8236" providerId="ADAL" clId="{963FD367-819E-43F4-8FAC-60E3FA208641}" dt="2021-12-10T17:16:45.743" v="92" actId="14100"/>
          <ac:spMkLst>
            <pc:docMk/>
            <pc:sldMk cId="4046856784" sldId="2134805599"/>
            <ac:spMk id="2" creationId="{4A038C55-4C11-4956-AF87-AFA5251FADD1}"/>
          </ac:spMkLst>
        </pc:spChg>
        <pc:picChg chg="del">
          <ac:chgData name="Vesa Juvonen" userId="c7243be1-99a3-4752-ab2a-0cf698cf8236" providerId="ADAL" clId="{963FD367-819E-43F4-8FAC-60E3FA208641}" dt="2021-12-10T17:16:26.928" v="62" actId="478"/>
          <ac:picMkLst>
            <pc:docMk/>
            <pc:sldMk cId="4046856784" sldId="2134805599"/>
            <ac:picMk id="5" creationId="{E470B802-2986-4A11-BF11-A6C26F2D0C0F}"/>
          </ac:picMkLst>
        </pc:picChg>
        <pc:picChg chg="del">
          <ac:chgData name="Vesa Juvonen" userId="c7243be1-99a3-4752-ab2a-0cf698cf8236" providerId="ADAL" clId="{963FD367-819E-43F4-8FAC-60E3FA208641}" dt="2021-12-10T17:16:26.928" v="62" actId="478"/>
          <ac:picMkLst>
            <pc:docMk/>
            <pc:sldMk cId="4046856784" sldId="2134805599"/>
            <ac:picMk id="7" creationId="{38742D17-B565-4360-893F-254ED8DA307F}"/>
          </ac:picMkLst>
        </pc:picChg>
      </pc:sldChg>
      <pc:sldChg chg="del">
        <pc:chgData name="Vesa Juvonen" userId="c7243be1-99a3-4752-ab2a-0cf698cf8236" providerId="ADAL" clId="{963FD367-819E-43F4-8FAC-60E3FA208641}" dt="2021-12-10T17:17:06.811" v="97" actId="47"/>
        <pc:sldMkLst>
          <pc:docMk/>
          <pc:sldMk cId="229790173" sldId="2134805600"/>
        </pc:sldMkLst>
      </pc:sldChg>
      <pc:sldChg chg="addSp delSp modSp new mod modAnim chgLayout">
        <pc:chgData name="Vesa Juvonen" userId="c7243be1-99a3-4752-ab2a-0cf698cf8236" providerId="ADAL" clId="{963FD367-819E-43F4-8FAC-60E3FA208641}" dt="2021-12-10T17:33:31.163" v="480"/>
        <pc:sldMkLst>
          <pc:docMk/>
          <pc:sldMk cId="3978660808" sldId="2134805600"/>
        </pc:sldMkLst>
        <pc:spChg chg="del">
          <ac:chgData name="Vesa Juvonen" userId="c7243be1-99a3-4752-ab2a-0cf698cf8236" providerId="ADAL" clId="{963FD367-819E-43F4-8FAC-60E3FA208641}" dt="2021-12-10T17:17:26.956" v="99" actId="700"/>
          <ac:spMkLst>
            <pc:docMk/>
            <pc:sldMk cId="3978660808" sldId="2134805600"/>
            <ac:spMk id="2" creationId="{C2049110-8F86-4F23-B70F-4F8350CED69E}"/>
          </ac:spMkLst>
        </pc:spChg>
        <pc:spChg chg="del">
          <ac:chgData name="Vesa Juvonen" userId="c7243be1-99a3-4752-ab2a-0cf698cf8236" providerId="ADAL" clId="{963FD367-819E-43F4-8FAC-60E3FA208641}" dt="2021-12-10T17:17:26.956" v="99" actId="700"/>
          <ac:spMkLst>
            <pc:docMk/>
            <pc:sldMk cId="3978660808" sldId="2134805600"/>
            <ac:spMk id="3" creationId="{BA6F017B-7415-40B0-A295-52C3B4575AEA}"/>
          </ac:spMkLst>
        </pc:spChg>
        <pc:spChg chg="add mod">
          <ac:chgData name="Vesa Juvonen" userId="c7243be1-99a3-4752-ab2a-0cf698cf8236" providerId="ADAL" clId="{963FD367-819E-43F4-8FAC-60E3FA208641}" dt="2021-12-10T17:20:07.460" v="426" actId="1076"/>
          <ac:spMkLst>
            <pc:docMk/>
            <pc:sldMk cId="3978660808" sldId="2134805600"/>
            <ac:spMk id="4" creationId="{E8AFD7BB-2EE2-4D6E-99DA-6EC0FA2FDB89}"/>
          </ac:spMkLst>
        </pc:spChg>
        <pc:spChg chg="add ord">
          <ac:chgData name="Vesa Juvonen" userId="c7243be1-99a3-4752-ab2a-0cf698cf8236" providerId="ADAL" clId="{963FD367-819E-43F4-8FAC-60E3FA208641}" dt="2021-12-10T17:19:58.792" v="424" actId="167"/>
          <ac:spMkLst>
            <pc:docMk/>
            <pc:sldMk cId="3978660808" sldId="2134805600"/>
            <ac:spMk id="8" creationId="{E3F6B06A-B0EE-45C4-8BB9-B7992EAFCFE6}"/>
          </ac:spMkLst>
        </pc:spChg>
        <pc:spChg chg="add mod">
          <ac:chgData name="Vesa Juvonen" userId="c7243be1-99a3-4752-ab2a-0cf698cf8236" providerId="ADAL" clId="{963FD367-819E-43F4-8FAC-60E3FA208641}" dt="2021-12-10T17:33:31.163" v="480"/>
          <ac:spMkLst>
            <pc:docMk/>
            <pc:sldMk cId="3978660808" sldId="2134805600"/>
            <ac:spMk id="9" creationId="{225D410C-8CE4-4067-8734-BB96A7B0C1BD}"/>
          </ac:spMkLst>
        </pc:spChg>
        <pc:picChg chg="add mod ord modCrop">
          <ac:chgData name="Vesa Juvonen" userId="c7243be1-99a3-4752-ab2a-0cf698cf8236" providerId="ADAL" clId="{963FD367-819E-43F4-8FAC-60E3FA208641}" dt="2021-12-10T17:21:16.330" v="428" actId="732"/>
          <ac:picMkLst>
            <pc:docMk/>
            <pc:sldMk cId="3978660808" sldId="2134805600"/>
            <ac:picMk id="6" creationId="{88CAEBAA-EA4A-43C6-B086-7122BB31ACA9}"/>
          </ac:picMkLst>
        </pc:picChg>
      </pc:sldChg>
      <pc:sldChg chg="addSp delSp add">
        <pc:chgData name="Vesa Juvonen" userId="c7243be1-99a3-4752-ab2a-0cf698cf8236" providerId="ADAL" clId="{963FD367-819E-43F4-8FAC-60E3FA208641}" dt="2021-12-10T17:31:58.572" v="472" actId="478"/>
        <pc:sldMkLst>
          <pc:docMk/>
          <pc:sldMk cId="2353536560" sldId="2134805601"/>
        </pc:sldMkLst>
        <pc:picChg chg="add del">
          <ac:chgData name="Vesa Juvonen" userId="c7243be1-99a3-4752-ab2a-0cf698cf8236" providerId="ADAL" clId="{963FD367-819E-43F4-8FAC-60E3FA208641}" dt="2021-12-10T17:31:58.572" v="472" actId="478"/>
          <ac:picMkLst>
            <pc:docMk/>
            <pc:sldMk cId="2353536560" sldId="2134805601"/>
            <ac:picMk id="1026" creationId="{2AB21BE2-CE6F-48F5-AEF1-C81B8A49F372}"/>
          </ac:picMkLst>
        </pc:picChg>
      </pc:sldChg>
    </pc:docChg>
  </pc:docChgLst>
  <pc:docChgLst>
    <pc:chgData name="Mikael Svenson" userId="S::misvenso@microsoft.com::965d4e6a-fd22-4d0b-8bb9-2315d7bb356c" providerId="AD" clId="Web-{F3368CB8-54C7-6DD3-5058-887E8C2723BA}"/>
    <pc:docChg chg="modSld">
      <pc:chgData name="Mikael Svenson" userId="S::misvenso@microsoft.com::965d4e6a-fd22-4d0b-8bb9-2315d7bb356c" providerId="AD" clId="Web-{F3368CB8-54C7-6DD3-5058-887E8C2723BA}" dt="2021-02-11T09:56:35.002" v="3" actId="20577"/>
      <pc:docMkLst>
        <pc:docMk/>
      </pc:docMkLst>
      <pc:sldChg chg="delSp modSp">
        <pc:chgData name="Mikael Svenson" userId="S::misvenso@microsoft.com::965d4e6a-fd22-4d0b-8bb9-2315d7bb356c" providerId="AD" clId="Web-{F3368CB8-54C7-6DD3-5058-887E8C2723BA}" dt="2021-02-11T09:56:35.002" v="3" actId="20577"/>
        <pc:sldMkLst>
          <pc:docMk/>
          <pc:sldMk cId="2925091645" sldId="2076136308"/>
        </pc:sldMkLst>
        <pc:spChg chg="mod">
          <ac:chgData name="Mikael Svenson" userId="S::misvenso@microsoft.com::965d4e6a-fd22-4d0b-8bb9-2315d7bb356c" providerId="AD" clId="Web-{F3368CB8-54C7-6DD3-5058-887E8C2723BA}" dt="2021-02-11T09:56:35.002" v="3" actId="20577"/>
          <ac:spMkLst>
            <pc:docMk/>
            <pc:sldMk cId="2925091645" sldId="2076136308"/>
            <ac:spMk id="3" creationId="{CBDC9C38-872E-4048-96FE-C321FEF21EC1}"/>
          </ac:spMkLst>
        </pc:spChg>
        <pc:spChg chg="del">
          <ac:chgData name="Mikael Svenson" userId="S::misvenso@microsoft.com::965d4e6a-fd22-4d0b-8bb9-2315d7bb356c" providerId="AD" clId="Web-{F3368CB8-54C7-6DD3-5058-887E8C2723BA}" dt="2021-02-11T09:56:18.033" v="0"/>
          <ac:spMkLst>
            <pc:docMk/>
            <pc:sldMk cId="2925091645" sldId="2076136308"/>
            <ac:spMk id="5" creationId="{3933B942-B084-4932-B6BE-82120EC583A7}"/>
          </ac:spMkLst>
        </pc:spChg>
      </pc:sldChg>
    </pc:docChg>
  </pc:docChgLst>
  <pc:docChgLst>
    <pc:chgData name="Vesa Juvonen" userId="c7243be1-99a3-4752-ab2a-0cf698cf8236" providerId="ADAL" clId="{C12DB810-F3BA-44F2-A8E7-B61523957DE7}"/>
    <pc:docChg chg="undo custSel addSld delSld modSld modSection">
      <pc:chgData name="Vesa Juvonen" userId="c7243be1-99a3-4752-ab2a-0cf698cf8236" providerId="ADAL" clId="{C12DB810-F3BA-44F2-A8E7-B61523957DE7}" dt="2021-07-15T12:52:34.832" v="275" actId="20577"/>
      <pc:docMkLst>
        <pc:docMk/>
      </pc:docMkLst>
      <pc:sldChg chg="modSp mod">
        <pc:chgData name="Vesa Juvonen" userId="c7243be1-99a3-4752-ab2a-0cf698cf8236" providerId="ADAL" clId="{C12DB810-F3BA-44F2-A8E7-B61523957DE7}" dt="2021-07-12T13:34:33.613" v="109" actId="6549"/>
        <pc:sldMkLst>
          <pc:docMk/>
          <pc:sldMk cId="2967945684" sldId="277"/>
        </pc:sldMkLst>
        <pc:spChg chg="mod">
          <ac:chgData name="Vesa Juvonen" userId="c7243be1-99a3-4752-ab2a-0cf698cf8236" providerId="ADAL" clId="{C12DB810-F3BA-44F2-A8E7-B61523957DE7}" dt="2021-07-12T13:34:33.613" v="109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modSp mod">
        <pc:chgData name="Vesa Juvonen" userId="c7243be1-99a3-4752-ab2a-0cf698cf8236" providerId="ADAL" clId="{C12DB810-F3BA-44F2-A8E7-B61523957DE7}" dt="2021-07-12T13:30:57.112" v="5" actId="20577"/>
        <pc:sldMkLst>
          <pc:docMk/>
          <pc:sldMk cId="287163252" sldId="1567"/>
        </pc:sldMkLst>
        <pc:spChg chg="mod">
          <ac:chgData name="Vesa Juvonen" userId="c7243be1-99a3-4752-ab2a-0cf698cf8236" providerId="ADAL" clId="{C12DB810-F3BA-44F2-A8E7-B61523957DE7}" dt="2021-07-12T13:30:57.112" v="5" actId="20577"/>
          <ac:spMkLst>
            <pc:docMk/>
            <pc:sldMk cId="287163252" sldId="1567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C12DB810-F3BA-44F2-A8E7-B61523957DE7}" dt="2021-07-12T13:35:19.510" v="150" actId="478"/>
        <pc:sldMkLst>
          <pc:docMk/>
          <pc:sldMk cId="2773584698" sldId="1621"/>
        </pc:sldMkLst>
        <pc:spChg chg="mod">
          <ac:chgData name="Vesa Juvonen" userId="c7243be1-99a3-4752-ab2a-0cf698cf8236" providerId="ADAL" clId="{C12DB810-F3BA-44F2-A8E7-B61523957DE7}" dt="2021-07-12T13:35:16.374" v="149" actId="20577"/>
          <ac:spMkLst>
            <pc:docMk/>
            <pc:sldMk cId="2773584698" sldId="1621"/>
            <ac:spMk id="7" creationId="{6F939F32-4E37-4CA3-B710-00610E5E59D3}"/>
          </ac:spMkLst>
        </pc:spChg>
        <pc:spChg chg="add del mod">
          <ac:chgData name="Vesa Juvonen" userId="c7243be1-99a3-4752-ab2a-0cf698cf8236" providerId="ADAL" clId="{C12DB810-F3BA-44F2-A8E7-B61523957DE7}" dt="2021-07-12T13:35:19.510" v="150" actId="478"/>
          <ac:spMkLst>
            <pc:docMk/>
            <pc:sldMk cId="2773584698" sldId="1621"/>
            <ac:spMk id="13" creationId="{06D819E5-C241-41DA-8CE1-8070AA386205}"/>
          </ac:spMkLst>
        </pc:spChg>
      </pc:sldChg>
      <pc:sldChg chg="addSp delSp modSp mod">
        <pc:chgData name="Vesa Juvonen" userId="c7243be1-99a3-4752-ab2a-0cf698cf8236" providerId="ADAL" clId="{C12DB810-F3BA-44F2-A8E7-B61523957DE7}" dt="2021-07-15T12:52:15.752" v="273" actId="478"/>
        <pc:sldMkLst>
          <pc:docMk/>
          <pc:sldMk cId="2877399898" sldId="1623"/>
        </pc:sldMkLst>
        <pc:spChg chg="add mod">
          <ac:chgData name="Vesa Juvonen" userId="c7243be1-99a3-4752-ab2a-0cf698cf8236" providerId="ADAL" clId="{C12DB810-F3BA-44F2-A8E7-B61523957DE7}" dt="2021-07-13T18:29:24.767" v="170" actId="1076"/>
          <ac:spMkLst>
            <pc:docMk/>
            <pc:sldMk cId="2877399898" sldId="1623"/>
            <ac:spMk id="20" creationId="{E630EB65-5CB8-4912-A51F-1CCE4359AA40}"/>
          </ac:spMkLst>
        </pc:spChg>
        <pc:spChg chg="add del">
          <ac:chgData name="Vesa Juvonen" userId="c7243be1-99a3-4752-ab2a-0cf698cf8236" providerId="ADAL" clId="{C12DB810-F3BA-44F2-A8E7-B61523957DE7}" dt="2021-07-15T12:52:15.752" v="273" actId="478"/>
          <ac:spMkLst>
            <pc:docMk/>
            <pc:sldMk cId="2877399898" sldId="1623"/>
            <ac:spMk id="138" creationId="{758E669C-CA31-4CE1-80A2-EA9145DA8475}"/>
          </ac:spMkLst>
        </pc:spChg>
      </pc:sldChg>
      <pc:sldChg chg="addSp mod">
        <pc:chgData name="Vesa Juvonen" userId="c7243be1-99a3-4752-ab2a-0cf698cf8236" providerId="ADAL" clId="{C12DB810-F3BA-44F2-A8E7-B61523957DE7}" dt="2021-07-12T13:31:39.831" v="29" actId="22"/>
        <pc:sldMkLst>
          <pc:docMk/>
          <pc:sldMk cId="2253365439" sldId="1642"/>
        </pc:sldMkLst>
        <pc:spChg chg="add">
          <ac:chgData name="Vesa Juvonen" userId="c7243be1-99a3-4752-ab2a-0cf698cf8236" providerId="ADAL" clId="{C12DB810-F3BA-44F2-A8E7-B61523957DE7}" dt="2021-07-12T13:31:39.831" v="29" actId="22"/>
          <ac:spMkLst>
            <pc:docMk/>
            <pc:sldMk cId="2253365439" sldId="1642"/>
            <ac:spMk id="4" creationId="{5E7E2D7C-ECCE-4CFE-8B86-83B290535414}"/>
          </ac:spMkLst>
        </pc:spChg>
      </pc:sldChg>
      <pc:sldChg chg="delSp modSp add del mod">
        <pc:chgData name="Vesa Juvonen" userId="c7243be1-99a3-4752-ab2a-0cf698cf8236" providerId="ADAL" clId="{C12DB810-F3BA-44F2-A8E7-B61523957DE7}" dt="2021-07-15T12:52:34.832" v="275" actId="20577"/>
        <pc:sldMkLst>
          <pc:docMk/>
          <pc:sldMk cId="10702720" sldId="2079"/>
        </pc:sldMkLst>
        <pc:spChg chg="mod">
          <ac:chgData name="Vesa Juvonen" userId="c7243be1-99a3-4752-ab2a-0cf698cf8236" providerId="ADAL" clId="{C12DB810-F3BA-44F2-A8E7-B61523957DE7}" dt="2021-07-15T12:52:34.832" v="275" actId="20577"/>
          <ac:spMkLst>
            <pc:docMk/>
            <pc:sldMk cId="10702720" sldId="2079"/>
            <ac:spMk id="8" creationId="{00000000-0000-0000-0000-000000000000}"/>
          </ac:spMkLst>
        </pc:spChg>
        <pc:picChg chg="mod">
          <ac:chgData name="Vesa Juvonen" userId="c7243be1-99a3-4752-ab2a-0cf698cf8236" providerId="ADAL" clId="{C12DB810-F3BA-44F2-A8E7-B61523957DE7}" dt="2021-07-12T13:33:41.186" v="73" actId="1076"/>
          <ac:picMkLst>
            <pc:docMk/>
            <pc:sldMk cId="10702720" sldId="2079"/>
            <ac:picMk id="1026" creationId="{3CD95435-E057-4EC2-A6AD-DA054E258E3A}"/>
          </ac:picMkLst>
        </pc:picChg>
        <pc:picChg chg="del">
          <ac:chgData name="Vesa Juvonen" userId="c7243be1-99a3-4752-ab2a-0cf698cf8236" providerId="ADAL" clId="{C12DB810-F3BA-44F2-A8E7-B61523957DE7}" dt="2021-07-12T13:30:53.643" v="4" actId="478"/>
          <ac:picMkLst>
            <pc:docMk/>
            <pc:sldMk cId="10702720" sldId="2079"/>
            <ac:picMk id="1026" creationId="{D9E6BD53-8754-4AE0-961E-6DD9632937E8}"/>
          </ac:picMkLst>
        </pc:picChg>
        <pc:picChg chg="del">
          <ac:chgData name="Vesa Juvonen" userId="c7243be1-99a3-4752-ab2a-0cf698cf8236" providerId="ADAL" clId="{C12DB810-F3BA-44F2-A8E7-B61523957DE7}" dt="2021-07-12T13:30:53.643" v="4" actId="478"/>
          <ac:picMkLst>
            <pc:docMk/>
            <pc:sldMk cId="10702720" sldId="2079"/>
            <ac:picMk id="2050" creationId="{28FAE332-F4CA-40A9-B011-7E55D1CEE042}"/>
          </ac:picMkLst>
        </pc:picChg>
        <pc:picChg chg="mod">
          <ac:chgData name="Vesa Juvonen" userId="c7243be1-99a3-4752-ab2a-0cf698cf8236" providerId="ADAL" clId="{C12DB810-F3BA-44F2-A8E7-B61523957DE7}" dt="2021-07-12T13:33:45.976" v="74" actId="408"/>
          <ac:picMkLst>
            <pc:docMk/>
            <pc:sldMk cId="10702720" sldId="2079"/>
            <ac:picMk id="2050" creationId="{9B86D6A1-13A3-4F4F-B2E7-CB2025B836F0}"/>
          </ac:picMkLst>
        </pc:picChg>
        <pc:picChg chg="mod">
          <ac:chgData name="Vesa Juvonen" userId="c7243be1-99a3-4752-ab2a-0cf698cf8236" providerId="ADAL" clId="{C12DB810-F3BA-44F2-A8E7-B61523957DE7}" dt="2021-07-12T13:33:41.186" v="73" actId="1076"/>
          <ac:picMkLst>
            <pc:docMk/>
            <pc:sldMk cId="10702720" sldId="2079"/>
            <ac:picMk id="3074" creationId="{998C177B-478E-410E-97DE-759A7E6E6F2C}"/>
          </ac:picMkLst>
        </pc:picChg>
        <pc:picChg chg="del">
          <ac:chgData name="Vesa Juvonen" userId="c7243be1-99a3-4752-ab2a-0cf698cf8236" providerId="ADAL" clId="{C12DB810-F3BA-44F2-A8E7-B61523957DE7}" dt="2021-07-12T13:30:53.643" v="4" actId="478"/>
          <ac:picMkLst>
            <pc:docMk/>
            <pc:sldMk cId="10702720" sldId="2079"/>
            <ac:picMk id="4098" creationId="{0E81D3F0-1934-4842-A2BA-FA988D071D94}"/>
          </ac:picMkLst>
        </pc:picChg>
      </pc:sldChg>
      <pc:sldChg chg="addSp">
        <pc:chgData name="Vesa Juvonen" userId="c7243be1-99a3-4752-ab2a-0cf698cf8236" providerId="ADAL" clId="{C12DB810-F3BA-44F2-A8E7-B61523957DE7}" dt="2021-07-12T13:32:41.860" v="44"/>
        <pc:sldMkLst>
          <pc:docMk/>
          <pc:sldMk cId="2994874504" sldId="2079"/>
        </pc:sldMkLst>
        <pc:picChg chg="add">
          <ac:chgData name="Vesa Juvonen" userId="c7243be1-99a3-4752-ab2a-0cf698cf8236" providerId="ADAL" clId="{C12DB810-F3BA-44F2-A8E7-B61523957DE7}" dt="2021-07-12T13:32:41.860" v="44"/>
          <ac:picMkLst>
            <pc:docMk/>
            <pc:sldMk cId="2994874504" sldId="2079"/>
            <ac:picMk id="1026" creationId="{3CD95435-E057-4EC2-A6AD-DA054E258E3A}"/>
          </ac:picMkLst>
        </pc:picChg>
      </pc:sldChg>
      <pc:sldChg chg="addSp">
        <pc:chgData name="Vesa Juvonen" userId="c7243be1-99a3-4752-ab2a-0cf698cf8236" providerId="ADAL" clId="{C12DB810-F3BA-44F2-A8E7-B61523957DE7}" dt="2021-07-12T13:33:07.244" v="53"/>
        <pc:sldMkLst>
          <pc:docMk/>
          <pc:sldMk cId="4028684483" sldId="2079"/>
        </pc:sldMkLst>
        <pc:picChg chg="add">
          <ac:chgData name="Vesa Juvonen" userId="c7243be1-99a3-4752-ab2a-0cf698cf8236" providerId="ADAL" clId="{C12DB810-F3BA-44F2-A8E7-B61523957DE7}" dt="2021-07-12T13:33:07.244" v="53"/>
          <ac:picMkLst>
            <pc:docMk/>
            <pc:sldMk cId="4028684483" sldId="2079"/>
            <ac:picMk id="2050" creationId="{9B86D6A1-13A3-4F4F-B2E7-CB2025B836F0}"/>
          </ac:picMkLst>
        </pc:picChg>
      </pc:sldChg>
      <pc:sldChg chg="addSp">
        <pc:chgData name="Vesa Juvonen" userId="c7243be1-99a3-4752-ab2a-0cf698cf8236" providerId="ADAL" clId="{C12DB810-F3BA-44F2-A8E7-B61523957DE7}" dt="2021-07-12T13:33:25.775" v="63"/>
        <pc:sldMkLst>
          <pc:docMk/>
          <pc:sldMk cId="4193331519" sldId="2079"/>
        </pc:sldMkLst>
        <pc:picChg chg="add">
          <ac:chgData name="Vesa Juvonen" userId="c7243be1-99a3-4752-ab2a-0cf698cf8236" providerId="ADAL" clId="{C12DB810-F3BA-44F2-A8E7-B61523957DE7}" dt="2021-07-12T13:33:25.775" v="63"/>
          <ac:picMkLst>
            <pc:docMk/>
            <pc:sldMk cId="4193331519" sldId="2079"/>
            <ac:picMk id="3074" creationId="{998C177B-478E-410E-97DE-759A7E6E6F2C}"/>
          </ac:picMkLst>
        </pc:picChg>
      </pc:sldChg>
      <pc:sldChg chg="addSp mod">
        <pc:chgData name="Vesa Juvonen" userId="c7243be1-99a3-4752-ab2a-0cf698cf8236" providerId="ADAL" clId="{C12DB810-F3BA-44F2-A8E7-B61523957DE7}" dt="2021-07-12T13:31:41.624" v="30" actId="22"/>
        <pc:sldMkLst>
          <pc:docMk/>
          <pc:sldMk cId="4037611923" sldId="3334"/>
        </pc:sldMkLst>
        <pc:spChg chg="add">
          <ac:chgData name="Vesa Juvonen" userId="c7243be1-99a3-4752-ab2a-0cf698cf8236" providerId="ADAL" clId="{C12DB810-F3BA-44F2-A8E7-B61523957DE7}" dt="2021-07-12T13:31:41.624" v="30" actId="22"/>
          <ac:spMkLst>
            <pc:docMk/>
            <pc:sldMk cId="4037611923" sldId="3334"/>
            <ac:spMk id="5" creationId="{C8102309-E18A-4AC6-B747-3184287CB466}"/>
          </ac:spMkLst>
        </pc:spChg>
      </pc:sldChg>
      <pc:sldChg chg="mod modShow">
        <pc:chgData name="Vesa Juvonen" userId="c7243be1-99a3-4752-ab2a-0cf698cf8236" providerId="ADAL" clId="{C12DB810-F3BA-44F2-A8E7-B61523957DE7}" dt="2021-07-15T12:52:22.631" v="274" actId="729"/>
        <pc:sldMkLst>
          <pc:docMk/>
          <pc:sldMk cId="1633789891" sldId="3336"/>
        </pc:sldMkLst>
      </pc:sldChg>
      <pc:sldChg chg="addSp mod modShow">
        <pc:chgData name="Vesa Juvonen" userId="c7243be1-99a3-4752-ab2a-0cf698cf8236" providerId="ADAL" clId="{C12DB810-F3BA-44F2-A8E7-B61523957DE7}" dt="2021-07-15T12:52:22.631" v="274" actId="729"/>
        <pc:sldMkLst>
          <pc:docMk/>
          <pc:sldMk cId="1805818155" sldId="3338"/>
        </pc:sldMkLst>
        <pc:spChg chg="add">
          <ac:chgData name="Vesa Juvonen" userId="c7243be1-99a3-4752-ab2a-0cf698cf8236" providerId="ADAL" clId="{C12DB810-F3BA-44F2-A8E7-B61523957DE7}" dt="2021-07-12T13:31:43.934" v="31" actId="22"/>
          <ac:spMkLst>
            <pc:docMk/>
            <pc:sldMk cId="1805818155" sldId="3338"/>
            <ac:spMk id="19" creationId="{21E5F51E-E366-404F-B31E-F2FC54A95F61}"/>
          </ac:spMkLst>
        </pc:spChg>
      </pc:sldChg>
      <pc:sldChg chg="addSp delSp modSp mod modShow">
        <pc:chgData name="Vesa Juvonen" userId="c7243be1-99a3-4752-ab2a-0cf698cf8236" providerId="ADAL" clId="{C12DB810-F3BA-44F2-A8E7-B61523957DE7}" dt="2021-07-15T12:03:40.769" v="268" actId="20577"/>
        <pc:sldMkLst>
          <pc:docMk/>
          <pc:sldMk cId="467751124" sldId="6149"/>
        </pc:sldMkLst>
        <pc:spChg chg="mod">
          <ac:chgData name="Vesa Juvonen" userId="c7243be1-99a3-4752-ab2a-0cf698cf8236" providerId="ADAL" clId="{C12DB810-F3BA-44F2-A8E7-B61523957DE7}" dt="2021-07-15T12:03:40.769" v="268" actId="20577"/>
          <ac:spMkLst>
            <pc:docMk/>
            <pc:sldMk cId="467751124" sldId="6149"/>
            <ac:spMk id="3" creationId="{00000000-0000-0000-0000-000000000000}"/>
          </ac:spMkLst>
        </pc:spChg>
        <pc:spChg chg="add del">
          <ac:chgData name="Vesa Juvonen" userId="c7243be1-99a3-4752-ab2a-0cf698cf8236" providerId="ADAL" clId="{C12DB810-F3BA-44F2-A8E7-B61523957DE7}" dt="2021-07-15T12:03:16.362" v="172" actId="478"/>
          <ac:spMkLst>
            <pc:docMk/>
            <pc:sldMk cId="467751124" sldId="6149"/>
            <ac:spMk id="5" creationId="{4D414AAC-24CF-4395-A3A7-FC7CB57670CD}"/>
          </ac:spMkLst>
        </pc:spChg>
        <pc:spChg chg="del">
          <ac:chgData name="Vesa Juvonen" userId="c7243be1-99a3-4752-ab2a-0cf698cf8236" providerId="ADAL" clId="{C12DB810-F3BA-44F2-A8E7-B61523957DE7}" dt="2021-07-12T13:31:29.571" v="25" actId="478"/>
          <ac:spMkLst>
            <pc:docMk/>
            <pc:sldMk cId="467751124" sldId="6149"/>
            <ac:spMk id="9" creationId="{B0DC7313-9E76-47FA-A9D7-02F25CC581E6}"/>
          </ac:spMkLst>
        </pc:spChg>
      </pc:sldChg>
      <pc:sldChg chg="addSp delSp modSp mod">
        <pc:chgData name="Vesa Juvonen" userId="c7243be1-99a3-4752-ab2a-0cf698cf8236" providerId="ADAL" clId="{C12DB810-F3BA-44F2-A8E7-B61523957DE7}" dt="2021-07-12T13:34:10.014" v="87" actId="1076"/>
        <pc:sldMkLst>
          <pc:docMk/>
          <pc:sldMk cId="778883926" sldId="2076136264"/>
        </pc:sldMkLst>
        <pc:spChg chg="mod">
          <ac:chgData name="Vesa Juvonen" userId="c7243be1-99a3-4752-ab2a-0cf698cf8236" providerId="ADAL" clId="{C12DB810-F3BA-44F2-A8E7-B61523957DE7}" dt="2021-07-12T13:32:26.984" v="43" actId="1076"/>
          <ac:spMkLst>
            <pc:docMk/>
            <pc:sldMk cId="778883926" sldId="2076136264"/>
            <ac:spMk id="14" creationId="{953584C8-8734-42EA-AD16-6AA2B405D249}"/>
          </ac:spMkLst>
        </pc:spChg>
        <pc:picChg chg="del">
          <ac:chgData name="Vesa Juvonen" userId="c7243be1-99a3-4752-ab2a-0cf698cf8236" providerId="ADAL" clId="{C12DB810-F3BA-44F2-A8E7-B61523957DE7}" dt="2021-07-12T13:32:19.094" v="41" actId="478"/>
          <ac:picMkLst>
            <pc:docMk/>
            <pc:sldMk cId="778883926" sldId="2076136264"/>
            <ac:picMk id="3" creationId="{562B325D-988F-440B-AE7D-BAA8FAD5ACAF}"/>
          </ac:picMkLst>
        </pc:picChg>
        <pc:picChg chg="add mod ord">
          <ac:chgData name="Vesa Juvonen" userId="c7243be1-99a3-4752-ab2a-0cf698cf8236" providerId="ADAL" clId="{C12DB810-F3BA-44F2-A8E7-B61523957DE7}" dt="2021-07-12T13:34:02.154" v="81" actId="1076"/>
          <ac:picMkLst>
            <pc:docMk/>
            <pc:sldMk cId="778883926" sldId="2076136264"/>
            <ac:picMk id="5" creationId="{C30721D2-D536-4272-929D-883564A4AA0A}"/>
          </ac:picMkLst>
        </pc:picChg>
        <pc:picChg chg="del">
          <ac:chgData name="Vesa Juvonen" userId="c7243be1-99a3-4752-ab2a-0cf698cf8236" providerId="ADAL" clId="{C12DB810-F3BA-44F2-A8E7-B61523957DE7}" dt="2021-07-12T13:32:19.094" v="41" actId="478"/>
          <ac:picMkLst>
            <pc:docMk/>
            <pc:sldMk cId="778883926" sldId="2076136264"/>
            <ac:picMk id="6" creationId="{AD83F32D-EC0C-407A-9085-8F6659722301}"/>
          </ac:picMkLst>
        </pc:picChg>
        <pc:picChg chg="add mod">
          <ac:chgData name="Vesa Juvonen" userId="c7243be1-99a3-4752-ab2a-0cf698cf8236" providerId="ADAL" clId="{C12DB810-F3BA-44F2-A8E7-B61523957DE7}" dt="2021-07-12T13:34:03.641" v="82" actId="1076"/>
          <ac:picMkLst>
            <pc:docMk/>
            <pc:sldMk cId="778883926" sldId="2076136264"/>
            <ac:picMk id="7" creationId="{38660C79-F3FB-4B2C-BB01-746AB0982FAB}"/>
          </ac:picMkLst>
        </pc:picChg>
        <pc:picChg chg="add mod">
          <ac:chgData name="Vesa Juvonen" userId="c7243be1-99a3-4752-ab2a-0cf698cf8236" providerId="ADAL" clId="{C12DB810-F3BA-44F2-A8E7-B61523957DE7}" dt="2021-07-12T13:34:10.014" v="87" actId="1076"/>
          <ac:picMkLst>
            <pc:docMk/>
            <pc:sldMk cId="778883926" sldId="2076136264"/>
            <ac:picMk id="9" creationId="{A530CE92-58E8-4897-9E7A-0D94CB94771C}"/>
          </ac:picMkLst>
        </pc:picChg>
        <pc:picChg chg="del">
          <ac:chgData name="Vesa Juvonen" userId="c7243be1-99a3-4752-ab2a-0cf698cf8236" providerId="ADAL" clId="{C12DB810-F3BA-44F2-A8E7-B61523957DE7}" dt="2021-07-12T13:32:19.094" v="41" actId="478"/>
          <ac:picMkLst>
            <pc:docMk/>
            <pc:sldMk cId="778883926" sldId="2076136264"/>
            <ac:picMk id="10" creationId="{8136EA15-A44B-4167-B492-811A1F1E6063}"/>
          </ac:picMkLst>
        </pc:picChg>
      </pc:sldChg>
      <pc:sldChg chg="mod modShow">
        <pc:chgData name="Vesa Juvonen" userId="c7243be1-99a3-4752-ab2a-0cf698cf8236" providerId="ADAL" clId="{C12DB810-F3BA-44F2-A8E7-B61523957DE7}" dt="2021-07-13T18:28:18.453" v="167" actId="729"/>
        <pc:sldMkLst>
          <pc:docMk/>
          <pc:sldMk cId="2007154274" sldId="2076136270"/>
        </pc:sldMkLst>
      </pc:sldChg>
      <pc:sldChg chg="addSp mod">
        <pc:chgData name="Vesa Juvonen" userId="c7243be1-99a3-4752-ab2a-0cf698cf8236" providerId="ADAL" clId="{C12DB810-F3BA-44F2-A8E7-B61523957DE7}" dt="2021-07-12T13:31:45.541" v="32" actId="22"/>
        <pc:sldMkLst>
          <pc:docMk/>
          <pc:sldMk cId="2925091645" sldId="2076136308"/>
        </pc:sldMkLst>
        <pc:spChg chg="add">
          <ac:chgData name="Vesa Juvonen" userId="c7243be1-99a3-4752-ab2a-0cf698cf8236" providerId="ADAL" clId="{C12DB810-F3BA-44F2-A8E7-B61523957DE7}" dt="2021-07-12T13:31:45.541" v="32" actId="22"/>
          <ac:spMkLst>
            <pc:docMk/>
            <pc:sldMk cId="2925091645" sldId="2076136308"/>
            <ac:spMk id="5" creationId="{F8C64CE7-8943-48CA-8701-7D6E3D695E45}"/>
          </ac:spMkLst>
        </pc:spChg>
      </pc:sldChg>
      <pc:sldChg chg="addSp modSp mod">
        <pc:chgData name="Vesa Juvonen" userId="c7243be1-99a3-4752-ab2a-0cf698cf8236" providerId="ADAL" clId="{C12DB810-F3BA-44F2-A8E7-B61523957DE7}" dt="2021-07-12T13:31:17.637" v="23" actId="120"/>
        <pc:sldMkLst>
          <pc:docMk/>
          <pc:sldMk cId="357588276" sldId="2076136388"/>
        </pc:sldMkLst>
        <pc:spChg chg="add mod">
          <ac:chgData name="Vesa Juvonen" userId="c7243be1-99a3-4752-ab2a-0cf698cf8236" providerId="ADAL" clId="{C12DB810-F3BA-44F2-A8E7-B61523957DE7}" dt="2021-07-12T13:31:17.637" v="23" actId="120"/>
          <ac:spMkLst>
            <pc:docMk/>
            <pc:sldMk cId="357588276" sldId="2076136388"/>
            <ac:spMk id="2" creationId="{51129327-031B-48C4-A03A-93698193B7CF}"/>
          </ac:spMkLst>
        </pc:spChg>
      </pc:sldChg>
      <pc:sldChg chg="addSp mod">
        <pc:chgData name="Vesa Juvonen" userId="c7243be1-99a3-4752-ab2a-0cf698cf8236" providerId="ADAL" clId="{C12DB810-F3BA-44F2-A8E7-B61523957DE7}" dt="2021-07-12T13:31:47.824" v="33" actId="22"/>
        <pc:sldMkLst>
          <pc:docMk/>
          <pc:sldMk cId="2636939237" sldId="2076137579"/>
        </pc:sldMkLst>
        <pc:spChg chg="add">
          <ac:chgData name="Vesa Juvonen" userId="c7243be1-99a3-4752-ab2a-0cf698cf8236" providerId="ADAL" clId="{C12DB810-F3BA-44F2-A8E7-B61523957DE7}" dt="2021-07-12T13:31:47.824" v="33" actId="22"/>
          <ac:spMkLst>
            <pc:docMk/>
            <pc:sldMk cId="2636939237" sldId="2076137579"/>
            <ac:spMk id="4" creationId="{9CF58E62-228F-49AC-8B8C-EB410210C77A}"/>
          </ac:spMkLst>
        </pc:spChg>
      </pc:sldChg>
      <pc:sldChg chg="addSp modSp del mod">
        <pc:chgData name="Vesa Juvonen" userId="c7243be1-99a3-4752-ab2a-0cf698cf8236" providerId="ADAL" clId="{C12DB810-F3BA-44F2-A8E7-B61523957DE7}" dt="2021-07-15T12:05:16.699" v="270" actId="47"/>
        <pc:sldMkLst>
          <pc:docMk/>
          <pc:sldMk cId="2409991561" sldId="2076137629"/>
        </pc:sldMkLst>
        <pc:spChg chg="add mod">
          <ac:chgData name="Vesa Juvonen" userId="c7243be1-99a3-4752-ab2a-0cf698cf8236" providerId="ADAL" clId="{C12DB810-F3BA-44F2-A8E7-B61523957DE7}" dt="2021-07-13T18:29:12.808" v="169" actId="1076"/>
          <ac:spMkLst>
            <pc:docMk/>
            <pc:sldMk cId="2409991561" sldId="2076137629"/>
            <ac:spMk id="2" creationId="{690D6483-E5A9-447D-B67F-0E13776D63E5}"/>
          </ac:spMkLst>
        </pc:spChg>
      </pc:sldChg>
      <pc:sldChg chg="modSp add mod">
        <pc:chgData name="Vesa Juvonen" userId="c7243be1-99a3-4752-ab2a-0cf698cf8236" providerId="ADAL" clId="{C12DB810-F3BA-44F2-A8E7-B61523957DE7}" dt="2021-07-15T12:05:25.638" v="272" actId="207"/>
        <pc:sldMkLst>
          <pc:docMk/>
          <pc:sldMk cId="139502149" sldId="2076137662"/>
        </pc:sldMkLst>
        <pc:spChg chg="mod">
          <ac:chgData name="Vesa Juvonen" userId="c7243be1-99a3-4752-ab2a-0cf698cf8236" providerId="ADAL" clId="{C12DB810-F3BA-44F2-A8E7-B61523957DE7}" dt="2021-07-15T12:05:21.200" v="271" actId="207"/>
          <ac:spMkLst>
            <pc:docMk/>
            <pc:sldMk cId="139502149" sldId="2076137662"/>
            <ac:spMk id="18" creationId="{E5183C7A-C387-45C5-B839-7BB228B4091B}"/>
          </ac:spMkLst>
        </pc:spChg>
        <pc:spChg chg="mod">
          <ac:chgData name="Vesa Juvonen" userId="c7243be1-99a3-4752-ab2a-0cf698cf8236" providerId="ADAL" clId="{C12DB810-F3BA-44F2-A8E7-B61523957DE7}" dt="2021-07-15T12:05:25.638" v="272" actId="207"/>
          <ac:spMkLst>
            <pc:docMk/>
            <pc:sldMk cId="139502149" sldId="2076137662"/>
            <ac:spMk id="19" creationId="{B96EE522-6672-435D-A47F-0B904BCE8C3A}"/>
          </ac:spMkLst>
        </pc:spChg>
      </pc:sldChg>
      <pc:sldChg chg="addSp modSp new del mod">
        <pc:chgData name="Vesa Juvonen" userId="c7243be1-99a3-4752-ab2a-0cf698cf8236" providerId="ADAL" clId="{C12DB810-F3BA-44F2-A8E7-B61523957DE7}" dt="2021-07-13T18:28:00.858" v="166" actId="47"/>
        <pc:sldMkLst>
          <pc:docMk/>
          <pc:sldMk cId="1026036954" sldId="2134805596"/>
        </pc:sldMkLst>
        <pc:picChg chg="add mod">
          <ac:chgData name="Vesa Juvonen" userId="c7243be1-99a3-4752-ab2a-0cf698cf8236" providerId="ADAL" clId="{C12DB810-F3BA-44F2-A8E7-B61523957DE7}" dt="2021-07-13T12:52:02.620" v="164" actId="1076"/>
          <ac:picMkLst>
            <pc:docMk/>
            <pc:sldMk cId="1026036954" sldId="2134805596"/>
            <ac:picMk id="3" creationId="{70644E13-3E81-436B-BE5D-CA92AC5231E4}"/>
          </ac:picMkLst>
        </pc:picChg>
        <pc:picChg chg="add mod">
          <ac:chgData name="Vesa Juvonen" userId="c7243be1-99a3-4752-ab2a-0cf698cf8236" providerId="ADAL" clId="{C12DB810-F3BA-44F2-A8E7-B61523957DE7}" dt="2021-07-13T14:27:10.004" v="165" actId="1076"/>
          <ac:picMkLst>
            <pc:docMk/>
            <pc:sldMk cId="1026036954" sldId="2134805596"/>
            <ac:picMk id="5" creationId="{BB531664-5F1C-4EC8-9EB6-8582E130AB75}"/>
          </ac:picMkLst>
        </pc:picChg>
      </pc:sldChg>
    </pc:docChg>
  </pc:docChgLst>
  <pc:docChgLst>
    <pc:chgData name="David Warner" userId="S::david_dwarnerii.com#ext#@microsoft.onmicrosoft.com::acafcf14-4098-4a83-9425-e73571277a06" providerId="AD" clId="Web-{D97B76AE-107D-4F91-926B-F52C4DE4C48E}"/>
    <pc:docChg chg="modSld">
      <pc:chgData name="David Warner" userId="S::david_dwarnerii.com#ext#@microsoft.onmicrosoft.com::acafcf14-4098-4a83-9425-e73571277a06" providerId="AD" clId="Web-{D97B76AE-107D-4F91-926B-F52C4DE4C48E}" dt="2021-03-23T16:50:45.816" v="2" actId="20577"/>
      <pc:docMkLst>
        <pc:docMk/>
      </pc:docMkLst>
      <pc:sldChg chg="modSp">
        <pc:chgData name="David Warner" userId="S::david_dwarnerii.com#ext#@microsoft.onmicrosoft.com::acafcf14-4098-4a83-9425-e73571277a06" providerId="AD" clId="Web-{D97B76AE-107D-4F91-926B-F52C4DE4C48E}" dt="2021-03-23T16:50:45.816" v="2" actId="20577"/>
        <pc:sldMkLst>
          <pc:docMk/>
          <pc:sldMk cId="357588276" sldId="2076136388"/>
        </pc:sldMkLst>
        <pc:spChg chg="mod">
          <ac:chgData name="David Warner" userId="S::david_dwarnerii.com#ext#@microsoft.onmicrosoft.com::acafcf14-4098-4a83-9425-e73571277a06" providerId="AD" clId="Web-{D97B76AE-107D-4F91-926B-F52C4DE4C48E}" dt="2021-03-23T16:50:45.816" v="2" actId="20577"/>
          <ac:spMkLst>
            <pc:docMk/>
            <pc:sldMk cId="357588276" sldId="2076136388"/>
            <ac:spMk id="3" creationId="{629C4B94-71DA-40BB-8689-BC11D2F3DE1F}"/>
          </ac:spMkLst>
        </pc:spChg>
        <pc:spChg chg="mod">
          <ac:chgData name="David Warner" userId="S::david_dwarnerii.com#ext#@microsoft.onmicrosoft.com::acafcf14-4098-4a83-9425-e73571277a06" providerId="AD" clId="Web-{D97B76AE-107D-4F91-926B-F52C4DE4C48E}" dt="2021-03-23T16:50:36.925" v="1" actId="20577"/>
          <ac:spMkLst>
            <pc:docMk/>
            <pc:sldMk cId="357588276" sldId="2076136388"/>
            <ac:spMk id="9" creationId="{E00A4A7B-76F5-4DD2-BDB4-53AB1B34275B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0FABD9F7-50B8-488C-B7A1-93E7BEE5E50C}"/>
    <pc:docChg chg="modSld">
      <pc:chgData name="David Warner" userId="S::david_dwarnerii.com#ext#@microsoft.onmicrosoft.com::acafcf14-4098-4a83-9425-e73571277a06" providerId="AD" clId="Web-{0FABD9F7-50B8-488C-B7A1-93E7BEE5E50C}" dt="2021-10-14T19:30:47.200" v="41"/>
      <pc:docMkLst>
        <pc:docMk/>
      </pc:docMkLst>
      <pc:sldChg chg="addSp delSp modSp">
        <pc:chgData name="David Warner" userId="S::david_dwarnerii.com#ext#@microsoft.onmicrosoft.com::acafcf14-4098-4a83-9425-e73571277a06" providerId="AD" clId="Web-{0FABD9F7-50B8-488C-B7A1-93E7BEE5E50C}" dt="2021-10-14T19:30:47.200" v="41"/>
        <pc:sldMkLst>
          <pc:docMk/>
          <pc:sldMk cId="1812315545" sldId="2134805597"/>
        </pc:sldMkLst>
        <pc:spChg chg="del mod">
          <ac:chgData name="David Warner" userId="S::david_dwarnerii.com#ext#@microsoft.onmicrosoft.com::acafcf14-4098-4a83-9425-e73571277a06" providerId="AD" clId="Web-{0FABD9F7-50B8-488C-B7A1-93E7BEE5E50C}" dt="2021-10-14T19:30:47.200" v="41"/>
          <ac:spMkLst>
            <pc:docMk/>
            <pc:sldMk cId="1812315545" sldId="2134805597"/>
            <ac:spMk id="2" creationId="{7A2F839B-0382-4206-8399-C0429C5F25C5}"/>
          </ac:spMkLst>
        </pc:spChg>
        <pc:spChg chg="mod">
          <ac:chgData name="David Warner" userId="S::david_dwarnerii.com#ext#@microsoft.onmicrosoft.com::acafcf14-4098-4a83-9425-e73571277a06" providerId="AD" clId="Web-{0FABD9F7-50B8-488C-B7A1-93E7BEE5E50C}" dt="2021-10-14T19:30:05.088" v="30" actId="20577"/>
          <ac:spMkLst>
            <pc:docMk/>
            <pc:sldMk cId="1812315545" sldId="2134805597"/>
            <ac:spMk id="10" creationId="{16E1CB8C-122B-4C5A-8724-D74AEC2B5DEC}"/>
          </ac:spMkLst>
        </pc:spChg>
        <pc:picChg chg="add mod modCrop">
          <ac:chgData name="David Warner" userId="S::david_dwarnerii.com#ext#@microsoft.onmicrosoft.com::acafcf14-4098-4a83-9425-e73571277a06" providerId="AD" clId="Web-{0FABD9F7-50B8-488C-B7A1-93E7BEE5E50C}" dt="2021-10-14T19:30:34.308" v="39"/>
          <ac:picMkLst>
            <pc:docMk/>
            <pc:sldMk cId="1812315545" sldId="2134805597"/>
            <ac:picMk id="3" creationId="{7FA629F4-CC84-471C-983E-47DF88A6B63D}"/>
          </ac:picMkLst>
        </pc:picChg>
        <pc:picChg chg="del">
          <ac:chgData name="David Warner" userId="S::david_dwarnerii.com#ext#@microsoft.onmicrosoft.com::acafcf14-4098-4a83-9425-e73571277a06" providerId="AD" clId="Web-{0FABD9F7-50B8-488C-B7A1-93E7BEE5E50C}" dt="2021-10-14T19:30:09.776" v="33"/>
          <ac:picMkLst>
            <pc:docMk/>
            <pc:sldMk cId="1812315545" sldId="2134805597"/>
            <ac:picMk id="5" creationId="{FBE76F52-1EED-4AA4-A062-AD973BA1756C}"/>
          </ac:picMkLst>
        </pc:picChg>
      </pc:sldChg>
    </pc:docChg>
  </pc:docChgLst>
  <pc:docChgLst>
    <pc:chgData name="Alex Terentiev" userId="S::at_sharepointalist.com#ext#@microsoft.onmicrosoft.com::81fec025-7b20-4143-87df-5a8bc15ed689" providerId="AD" clId="Web-{3ADFDA52-B02A-4533-9179-F6A34708F0C4}"/>
    <pc:docChg chg="modSld">
      <pc:chgData name="Alex Terentiev" userId="S::at_sharepointalist.com#ext#@microsoft.onmicrosoft.com::81fec025-7b20-4143-87df-5a8bc15ed689" providerId="AD" clId="Web-{3ADFDA52-B02A-4533-9179-F6A34708F0C4}" dt="2021-06-01T15:49:24.922" v="0"/>
      <pc:docMkLst>
        <pc:docMk/>
      </pc:docMkLst>
      <pc:sldChg chg="delSp">
        <pc:chgData name="Alex Terentiev" userId="S::at_sharepointalist.com#ext#@microsoft.onmicrosoft.com::81fec025-7b20-4143-87df-5a8bc15ed689" providerId="AD" clId="Web-{3ADFDA52-B02A-4533-9179-F6A34708F0C4}" dt="2021-06-01T15:49:24.922" v="0"/>
        <pc:sldMkLst>
          <pc:docMk/>
          <pc:sldMk cId="4037611923" sldId="3334"/>
        </pc:sldMkLst>
        <pc:spChg chg="del">
          <ac:chgData name="Alex Terentiev" userId="S::at_sharepointalist.com#ext#@microsoft.onmicrosoft.com::81fec025-7b20-4143-87df-5a8bc15ed689" providerId="AD" clId="Web-{3ADFDA52-B02A-4533-9179-F6A34708F0C4}" dt="2021-06-01T15:49:24.922" v="0"/>
          <ac:spMkLst>
            <pc:docMk/>
            <pc:sldMk cId="4037611923" sldId="3334"/>
            <ac:spMk id="23" creationId="{54E75590-A647-42C2-98D6-C348B5E81313}"/>
          </ac:spMkLst>
        </pc:spChg>
      </pc:sldChg>
    </pc:docChg>
  </pc:docChgLst>
  <pc:docChgLst>
    <pc:chgData name="David Warner" userId="S::david_dwarnerii.com#ext#@microsoft.onmicrosoft.com::acafcf14-4098-4a83-9425-e73571277a06" providerId="AD" clId="Web-{2D86307C-C4CF-470F-AA9B-926C55016032}"/>
    <pc:docChg chg="modSld">
      <pc:chgData name="David Warner" userId="S::david_dwarnerii.com#ext#@microsoft.onmicrosoft.com::acafcf14-4098-4a83-9425-e73571277a06" providerId="AD" clId="Web-{2D86307C-C4CF-470F-AA9B-926C55016032}" dt="2021-09-27T13:22:29.623" v="39"/>
      <pc:docMkLst>
        <pc:docMk/>
      </pc:docMkLst>
      <pc:sldChg chg="addSp delSp modSp">
        <pc:chgData name="David Warner" userId="S::david_dwarnerii.com#ext#@microsoft.onmicrosoft.com::acafcf14-4098-4a83-9425-e73571277a06" providerId="AD" clId="Web-{2D86307C-C4CF-470F-AA9B-926C55016032}" dt="2021-09-27T13:22:29.623" v="39"/>
        <pc:sldMkLst>
          <pc:docMk/>
          <pc:sldMk cId="357588276" sldId="2076136388"/>
        </pc:sldMkLst>
        <pc:spChg chg="del mod">
          <ac:chgData name="David Warner" userId="S::david_dwarnerii.com#ext#@microsoft.onmicrosoft.com::acafcf14-4098-4a83-9425-e73571277a06" providerId="AD" clId="Web-{2D86307C-C4CF-470F-AA9B-926C55016032}" dt="2021-09-27T13:22:06.387" v="32"/>
          <ac:spMkLst>
            <pc:docMk/>
            <pc:sldMk cId="357588276" sldId="2076136388"/>
            <ac:spMk id="2" creationId="{087F7FEE-4814-449D-9F05-7475F59D81D8}"/>
          </ac:spMkLst>
        </pc:spChg>
        <pc:spChg chg="mod">
          <ac:chgData name="David Warner" userId="S::david_dwarnerii.com#ext#@microsoft.onmicrosoft.com::acafcf14-4098-4a83-9425-e73571277a06" providerId="AD" clId="Web-{2D86307C-C4CF-470F-AA9B-926C55016032}" dt="2021-09-27T13:22:05.450" v="31" actId="20577"/>
          <ac:spMkLst>
            <pc:docMk/>
            <pc:sldMk cId="357588276" sldId="2076136388"/>
            <ac:spMk id="10" creationId="{1E766323-85D0-46EC-88ED-617808B2C008}"/>
          </ac:spMkLst>
        </pc:spChg>
        <pc:picChg chg="del">
          <ac:chgData name="David Warner" userId="S::david_dwarnerii.com#ext#@microsoft.onmicrosoft.com::acafcf14-4098-4a83-9425-e73571277a06" providerId="AD" clId="Web-{2D86307C-C4CF-470F-AA9B-926C55016032}" dt="2021-09-27T13:22:08.184" v="33"/>
          <ac:picMkLst>
            <pc:docMk/>
            <pc:sldMk cId="357588276" sldId="2076136388"/>
            <ac:picMk id="3" creationId="{112B7C4D-9B51-48EC-823E-6A945B449016}"/>
          </ac:picMkLst>
        </pc:picChg>
        <pc:picChg chg="add mod modCrop">
          <ac:chgData name="David Warner" userId="S::david_dwarnerii.com#ext#@microsoft.onmicrosoft.com::acafcf14-4098-4a83-9425-e73571277a06" providerId="AD" clId="Web-{2D86307C-C4CF-470F-AA9B-926C55016032}" dt="2021-09-27T13:22:29.623" v="39"/>
          <ac:picMkLst>
            <pc:docMk/>
            <pc:sldMk cId="357588276" sldId="2076136388"/>
            <ac:picMk id="4" creationId="{87BC8B20-55F8-4FA9-AE06-588561AF0EA3}"/>
          </ac:picMkLst>
        </pc:picChg>
      </pc:sldChg>
    </pc:docChg>
  </pc:docChgLst>
  <pc:docChgLst>
    <pc:chgData name="Vesa Juvonen" userId="c7243be1-99a3-4752-ab2a-0cf698cf8236" providerId="ADAL" clId="{61E40E89-74CB-49D4-9C9A-D1731CCC8CEE}"/>
    <pc:docChg chg="undo custSel addSld modSld delMainMaster modMainMaster">
      <pc:chgData name="Vesa Juvonen" userId="c7243be1-99a3-4752-ab2a-0cf698cf8236" providerId="ADAL" clId="{61E40E89-74CB-49D4-9C9A-D1731CCC8CEE}" dt="2022-03-01T16:45:11.938" v="186"/>
      <pc:docMkLst>
        <pc:docMk/>
      </pc:docMkLst>
      <pc:sldChg chg="modSp mod">
        <pc:chgData name="Vesa Juvonen" userId="c7243be1-99a3-4752-ab2a-0cf698cf8236" providerId="ADAL" clId="{61E40E89-74CB-49D4-9C9A-D1731CCC8CEE}" dt="2022-03-01T12:47:03.852" v="73" actId="1076"/>
        <pc:sldMkLst>
          <pc:docMk/>
          <pc:sldMk cId="2613899029" sldId="261"/>
        </pc:sldMkLst>
        <pc:spChg chg="mod">
          <ac:chgData name="Vesa Juvonen" userId="c7243be1-99a3-4752-ab2a-0cf698cf8236" providerId="ADAL" clId="{61E40E89-74CB-49D4-9C9A-D1731CCC8CEE}" dt="2022-03-01T12:47:03.852" v="73" actId="1076"/>
          <ac:spMkLst>
            <pc:docMk/>
            <pc:sldMk cId="2613899029" sldId="261"/>
            <ac:spMk id="13" creationId="{04EBEA20-7D3C-4FF3-B888-CD1841E61443}"/>
          </ac:spMkLst>
        </pc:spChg>
      </pc:sldChg>
      <pc:sldChg chg="addSp delSp modSp mod">
        <pc:chgData name="Vesa Juvonen" userId="c7243be1-99a3-4752-ab2a-0cf698cf8236" providerId="ADAL" clId="{61E40E89-74CB-49D4-9C9A-D1731CCC8CEE}" dt="2022-03-01T12:48:35.057" v="86" actId="22"/>
        <pc:sldMkLst>
          <pc:docMk/>
          <pc:sldMk cId="2974719989" sldId="267"/>
        </pc:sldMkLst>
        <pc:picChg chg="del">
          <ac:chgData name="Vesa Juvonen" userId="c7243be1-99a3-4752-ab2a-0cf698cf8236" providerId="ADAL" clId="{61E40E89-74CB-49D4-9C9A-D1731CCC8CEE}" dt="2022-03-01T12:48:34.779" v="85" actId="478"/>
          <ac:picMkLst>
            <pc:docMk/>
            <pc:sldMk cId="2974719989" sldId="267"/>
            <ac:picMk id="4" creationId="{D4D889F8-BEC2-45C2-AF27-92A24B81766E}"/>
          </ac:picMkLst>
        </pc:picChg>
        <pc:picChg chg="del mod">
          <ac:chgData name="Vesa Juvonen" userId="c7243be1-99a3-4752-ab2a-0cf698cf8236" providerId="ADAL" clId="{61E40E89-74CB-49D4-9C9A-D1731CCC8CEE}" dt="2022-03-01T12:48:34.779" v="85" actId="478"/>
          <ac:picMkLst>
            <pc:docMk/>
            <pc:sldMk cId="2974719989" sldId="267"/>
            <ac:picMk id="6" creationId="{213ECA2C-838C-4F9D-B46D-8F5FC0B96995}"/>
          </ac:picMkLst>
        </pc:picChg>
        <pc:picChg chg="add del mod">
          <ac:chgData name="Vesa Juvonen" userId="c7243be1-99a3-4752-ab2a-0cf698cf8236" providerId="ADAL" clId="{61E40E89-74CB-49D4-9C9A-D1731CCC8CEE}" dt="2022-03-01T12:48:34.779" v="85" actId="478"/>
          <ac:picMkLst>
            <pc:docMk/>
            <pc:sldMk cId="2974719989" sldId="267"/>
            <ac:picMk id="7" creationId="{8C80D6A5-7011-44BA-BBD8-25AF8D5E2DFB}"/>
          </ac:picMkLst>
        </pc:picChg>
        <pc:picChg chg="add">
          <ac:chgData name="Vesa Juvonen" userId="c7243be1-99a3-4752-ab2a-0cf698cf8236" providerId="ADAL" clId="{61E40E89-74CB-49D4-9C9A-D1731CCC8CEE}" dt="2022-03-01T12:48:35.057" v="86" actId="22"/>
          <ac:picMkLst>
            <pc:docMk/>
            <pc:sldMk cId="2974719989" sldId="267"/>
            <ac:picMk id="8" creationId="{C935352E-CF70-4B96-A614-224BB61D91CE}"/>
          </ac:picMkLst>
        </pc:picChg>
        <pc:picChg chg="add">
          <ac:chgData name="Vesa Juvonen" userId="c7243be1-99a3-4752-ab2a-0cf698cf8236" providerId="ADAL" clId="{61E40E89-74CB-49D4-9C9A-D1731CCC8CEE}" dt="2022-03-01T12:48:35.057" v="86" actId="22"/>
          <ac:picMkLst>
            <pc:docMk/>
            <pc:sldMk cId="2974719989" sldId="267"/>
            <ac:picMk id="10" creationId="{383DB4E0-665A-407A-8F3E-2494791AC3F4}"/>
          </ac:picMkLst>
        </pc:picChg>
        <pc:picChg chg="add">
          <ac:chgData name="Vesa Juvonen" userId="c7243be1-99a3-4752-ab2a-0cf698cf8236" providerId="ADAL" clId="{61E40E89-74CB-49D4-9C9A-D1731CCC8CEE}" dt="2022-03-01T12:48:35.057" v="86" actId="22"/>
          <ac:picMkLst>
            <pc:docMk/>
            <pc:sldMk cId="2974719989" sldId="267"/>
            <ac:picMk id="14" creationId="{AA077BA0-B02D-416C-B90E-168507D27AAE}"/>
          </ac:picMkLst>
        </pc:picChg>
      </pc:sldChg>
      <pc:sldChg chg="modSp mod">
        <pc:chgData name="Vesa Juvonen" userId="c7243be1-99a3-4752-ab2a-0cf698cf8236" providerId="ADAL" clId="{61E40E89-74CB-49D4-9C9A-D1731CCC8CEE}" dt="2022-02-27T14:46:00.057" v="38" actId="6549"/>
        <pc:sldMkLst>
          <pc:docMk/>
          <pc:sldMk cId="2967945684" sldId="277"/>
        </pc:sldMkLst>
        <pc:spChg chg="mod">
          <ac:chgData name="Vesa Juvonen" userId="c7243be1-99a3-4752-ab2a-0cf698cf8236" providerId="ADAL" clId="{61E40E89-74CB-49D4-9C9A-D1731CCC8CEE}" dt="2022-02-27T14:46:00.057" v="38" actId="6549"/>
          <ac:spMkLst>
            <pc:docMk/>
            <pc:sldMk cId="2967945684" sldId="277"/>
            <ac:spMk id="4" creationId="{A04E16D6-6682-4068-BF11-BA8E4E8E1BBC}"/>
          </ac:spMkLst>
        </pc:spChg>
      </pc:sldChg>
      <pc:sldChg chg="addSp modSp mod">
        <pc:chgData name="Vesa Juvonen" userId="c7243be1-99a3-4752-ab2a-0cf698cf8236" providerId="ADAL" clId="{61E40E89-74CB-49D4-9C9A-D1731CCC8CEE}" dt="2022-03-01T12:45:26.422" v="54" actId="207"/>
        <pc:sldMkLst>
          <pc:docMk/>
          <pc:sldMk cId="287163252" sldId="1567"/>
        </pc:sldMkLst>
        <pc:spChg chg="mod">
          <ac:chgData name="Vesa Juvonen" userId="c7243be1-99a3-4752-ab2a-0cf698cf8236" providerId="ADAL" clId="{61E40E89-74CB-49D4-9C9A-D1731CCC8CEE}" dt="2022-02-28T08:39:37.825" v="51" actId="20577"/>
          <ac:spMkLst>
            <pc:docMk/>
            <pc:sldMk cId="287163252" sldId="1567"/>
            <ac:spMk id="5" creationId="{9B6ECC88-D921-48D6-BA85-F52F354F9C35}"/>
          </ac:spMkLst>
        </pc:spChg>
        <pc:spChg chg="mod">
          <ac:chgData name="Vesa Juvonen" userId="c7243be1-99a3-4752-ab2a-0cf698cf8236" providerId="ADAL" clId="{61E40E89-74CB-49D4-9C9A-D1731CCC8CEE}" dt="2022-02-27T14:45:21.185" v="28" actId="20577"/>
          <ac:spMkLst>
            <pc:docMk/>
            <pc:sldMk cId="287163252" sldId="1567"/>
            <ac:spMk id="8" creationId="{00000000-0000-0000-0000-000000000000}"/>
          </ac:spMkLst>
        </pc:spChg>
        <pc:picChg chg="add mod">
          <ac:chgData name="Vesa Juvonen" userId="c7243be1-99a3-4752-ab2a-0cf698cf8236" providerId="ADAL" clId="{61E40E89-74CB-49D4-9C9A-D1731CCC8CEE}" dt="2022-03-01T12:45:26.422" v="54" actId="207"/>
          <ac:picMkLst>
            <pc:docMk/>
            <pc:sldMk cId="287163252" sldId="1567"/>
            <ac:picMk id="6" creationId="{A427C2E3-5D57-41CD-9ACD-83B581B8DB37}"/>
          </ac:picMkLst>
        </pc:picChg>
      </pc:sldChg>
      <pc:sldChg chg="delSp modSp mod">
        <pc:chgData name="Vesa Juvonen" userId="c7243be1-99a3-4752-ab2a-0cf698cf8236" providerId="ADAL" clId="{61E40E89-74CB-49D4-9C9A-D1731CCC8CEE}" dt="2022-02-27T14:44:11.339" v="7" actId="20577"/>
        <pc:sldMkLst>
          <pc:docMk/>
          <pc:sldMk cId="10702720" sldId="2079"/>
        </pc:sldMkLst>
        <pc:spChg chg="del">
          <ac:chgData name="Vesa Juvonen" userId="c7243be1-99a3-4752-ab2a-0cf698cf8236" providerId="ADAL" clId="{61E40E89-74CB-49D4-9C9A-D1731CCC8CEE}" dt="2022-02-27T14:43:28.337" v="0" actId="478"/>
          <ac:spMkLst>
            <pc:docMk/>
            <pc:sldMk cId="10702720" sldId="2079"/>
            <ac:spMk id="2" creationId="{AFD08556-9E30-4611-AD16-04E2B0052663}"/>
          </ac:spMkLst>
        </pc:spChg>
        <pc:spChg chg="mod">
          <ac:chgData name="Vesa Juvonen" userId="c7243be1-99a3-4752-ab2a-0cf698cf8236" providerId="ADAL" clId="{61E40E89-74CB-49D4-9C9A-D1731CCC8CEE}" dt="2022-02-27T14:44:11.339" v="7" actId="20577"/>
          <ac:spMkLst>
            <pc:docMk/>
            <pc:sldMk cId="10702720" sldId="2079"/>
            <ac:spMk id="8" creationId="{00000000-0000-0000-0000-000000000000}"/>
          </ac:spMkLst>
        </pc:spChg>
      </pc:sldChg>
      <pc:sldChg chg="addSp delSp modSp mod">
        <pc:chgData name="Vesa Juvonen" userId="c7243be1-99a3-4752-ab2a-0cf698cf8236" providerId="ADAL" clId="{61E40E89-74CB-49D4-9C9A-D1731CCC8CEE}" dt="2022-03-01T16:16:37.713" v="179" actId="20577"/>
        <pc:sldMkLst>
          <pc:docMk/>
          <pc:sldMk cId="778883926" sldId="2076136264"/>
        </pc:sldMkLst>
        <pc:spChg chg="mod">
          <ac:chgData name="Vesa Juvonen" userId="c7243be1-99a3-4752-ab2a-0cf698cf8236" providerId="ADAL" clId="{61E40E89-74CB-49D4-9C9A-D1731CCC8CEE}" dt="2022-03-01T16:16:37.713" v="179" actId="20577"/>
          <ac:spMkLst>
            <pc:docMk/>
            <pc:sldMk cId="778883926" sldId="2076136264"/>
            <ac:spMk id="14" creationId="{953584C8-8734-42EA-AD16-6AA2B405D249}"/>
          </ac:spMkLst>
        </pc:spChg>
        <pc:picChg chg="add mod">
          <ac:chgData name="Vesa Juvonen" userId="c7243be1-99a3-4752-ab2a-0cf698cf8236" providerId="ADAL" clId="{61E40E89-74CB-49D4-9C9A-D1731CCC8CEE}" dt="2022-02-27T14:45:08.539" v="21" actId="1076"/>
          <ac:picMkLst>
            <pc:docMk/>
            <pc:sldMk cId="778883926" sldId="2076136264"/>
            <ac:picMk id="3" creationId="{28A8BFD2-35A5-4AFE-9A59-EBFDDC74C53A}"/>
          </ac:picMkLst>
        </pc:picChg>
        <pc:picChg chg="mod">
          <ac:chgData name="Vesa Juvonen" userId="c7243be1-99a3-4752-ab2a-0cf698cf8236" providerId="ADAL" clId="{61E40E89-74CB-49D4-9C9A-D1731CCC8CEE}" dt="2022-02-27T14:44:37.102" v="11" actId="1076"/>
          <ac:picMkLst>
            <pc:docMk/>
            <pc:sldMk cId="778883926" sldId="2076136264"/>
            <ac:picMk id="5" creationId="{AD2536B2-30D0-4C5F-9346-877B39DBA287}"/>
          </ac:picMkLst>
        </pc:picChg>
        <pc:picChg chg="add mod">
          <ac:chgData name="Vesa Juvonen" userId="c7243be1-99a3-4752-ab2a-0cf698cf8236" providerId="ADAL" clId="{61E40E89-74CB-49D4-9C9A-D1731CCC8CEE}" dt="2022-02-27T14:45:08.539" v="21" actId="1076"/>
          <ac:picMkLst>
            <pc:docMk/>
            <pc:sldMk cId="778883926" sldId="2076136264"/>
            <ac:picMk id="6" creationId="{9175C37F-0DAE-4675-AACB-900655DAD27E}"/>
          </ac:picMkLst>
        </pc:picChg>
        <pc:picChg chg="add mod">
          <ac:chgData name="Vesa Juvonen" userId="c7243be1-99a3-4752-ab2a-0cf698cf8236" providerId="ADAL" clId="{61E40E89-74CB-49D4-9C9A-D1731CCC8CEE}" dt="2022-02-27T14:44:56.732" v="16" actId="1076"/>
          <ac:picMkLst>
            <pc:docMk/>
            <pc:sldMk cId="778883926" sldId="2076136264"/>
            <ac:picMk id="7" creationId="{C3EFB66B-54E9-47A3-8869-482EF0CAD790}"/>
          </ac:picMkLst>
        </pc:picChg>
        <pc:picChg chg="del">
          <ac:chgData name="Vesa Juvonen" userId="c7243be1-99a3-4752-ab2a-0cf698cf8236" providerId="ADAL" clId="{61E40E89-74CB-49D4-9C9A-D1731CCC8CEE}" dt="2022-02-27T14:44:38.632" v="12" actId="478"/>
          <ac:picMkLst>
            <pc:docMk/>
            <pc:sldMk cId="778883926" sldId="2076136264"/>
            <ac:picMk id="10" creationId="{48930B07-844F-468D-BAAB-89E2B056ACCA}"/>
          </ac:picMkLst>
        </pc:picChg>
        <pc:picChg chg="del">
          <ac:chgData name="Vesa Juvonen" userId="c7243be1-99a3-4752-ab2a-0cf698cf8236" providerId="ADAL" clId="{61E40E89-74CB-49D4-9C9A-D1731CCC8CEE}" dt="2022-02-27T14:44:38.632" v="12" actId="478"/>
          <ac:picMkLst>
            <pc:docMk/>
            <pc:sldMk cId="778883926" sldId="2076136264"/>
            <ac:picMk id="12" creationId="{40A19AE6-4AFA-4BC2-B6E2-D829E6A20A32}"/>
          </ac:picMkLst>
        </pc:picChg>
      </pc:sldChg>
      <pc:sldChg chg="modSp mod">
        <pc:chgData name="Vesa Juvonen" userId="c7243be1-99a3-4752-ab2a-0cf698cf8236" providerId="ADAL" clId="{61E40E89-74CB-49D4-9C9A-D1731CCC8CEE}" dt="2022-02-27T14:45:42.515" v="30" actId="1076"/>
        <pc:sldMkLst>
          <pc:docMk/>
          <pc:sldMk cId="1812315545" sldId="2134805597"/>
        </pc:sldMkLst>
        <pc:spChg chg="mod">
          <ac:chgData name="Vesa Juvonen" userId="c7243be1-99a3-4752-ab2a-0cf698cf8236" providerId="ADAL" clId="{61E40E89-74CB-49D4-9C9A-D1731CCC8CEE}" dt="2022-02-27T14:45:42.515" v="30" actId="1076"/>
          <ac:spMkLst>
            <pc:docMk/>
            <pc:sldMk cId="1812315545" sldId="2134805597"/>
            <ac:spMk id="4" creationId="{0C606F42-5F3C-496D-9B80-09178934A141}"/>
          </ac:spMkLst>
        </pc:spChg>
        <pc:spChg chg="mod">
          <ac:chgData name="Vesa Juvonen" userId="c7243be1-99a3-4752-ab2a-0cf698cf8236" providerId="ADAL" clId="{61E40E89-74CB-49D4-9C9A-D1731CCC8CEE}" dt="2022-02-27T14:45:38.444" v="29" actId="6549"/>
          <ac:spMkLst>
            <pc:docMk/>
            <pc:sldMk cId="1812315545" sldId="2134805597"/>
            <ac:spMk id="10" creationId="{16E1CB8C-122B-4C5A-8724-D74AEC2B5DEC}"/>
          </ac:spMkLst>
        </pc:spChg>
      </pc:sldChg>
      <pc:sldChg chg="addSp delSp modSp mod">
        <pc:chgData name="Vesa Juvonen" userId="c7243be1-99a3-4752-ab2a-0cf698cf8236" providerId="ADAL" clId="{61E40E89-74CB-49D4-9C9A-D1731CCC8CEE}" dt="2022-03-01T15:16:20.680" v="137" actId="1037"/>
        <pc:sldMkLst>
          <pc:docMk/>
          <pc:sldMk cId="4046856784" sldId="2134805599"/>
        </pc:sldMkLst>
        <pc:spChg chg="del mod">
          <ac:chgData name="Vesa Juvonen" userId="c7243be1-99a3-4752-ab2a-0cf698cf8236" providerId="ADAL" clId="{61E40E89-74CB-49D4-9C9A-D1731CCC8CEE}" dt="2022-03-01T15:05:51.954" v="101" actId="478"/>
          <ac:spMkLst>
            <pc:docMk/>
            <pc:sldMk cId="4046856784" sldId="2134805599"/>
            <ac:spMk id="2" creationId="{32C3A7C7-B46B-4265-ADC8-D755A0460965}"/>
          </ac:spMkLst>
        </pc:spChg>
        <pc:picChg chg="add mod">
          <ac:chgData name="Vesa Juvonen" userId="c7243be1-99a3-4752-ab2a-0cf698cf8236" providerId="ADAL" clId="{61E40E89-74CB-49D4-9C9A-D1731CCC8CEE}" dt="2022-03-01T15:16:12.988" v="131" actId="14100"/>
          <ac:picMkLst>
            <pc:docMk/>
            <pc:sldMk cId="4046856784" sldId="2134805599"/>
            <ac:picMk id="4" creationId="{887A7404-831F-4E15-AC6B-79B87724B261}"/>
          </ac:picMkLst>
        </pc:picChg>
        <pc:picChg chg="add mod">
          <ac:chgData name="Vesa Juvonen" userId="c7243be1-99a3-4752-ab2a-0cf698cf8236" providerId="ADAL" clId="{61E40E89-74CB-49D4-9C9A-D1731CCC8CEE}" dt="2022-03-01T15:16:20.680" v="137" actId="1037"/>
          <ac:picMkLst>
            <pc:docMk/>
            <pc:sldMk cId="4046856784" sldId="2134805599"/>
            <ac:picMk id="6" creationId="{7E9D3E08-4036-411C-8E2B-A813BA8CCD2A}"/>
          </ac:picMkLst>
        </pc:picChg>
      </pc:sldChg>
      <pc:sldChg chg="modSp add mod modAnim">
        <pc:chgData name="Vesa Juvonen" userId="c7243be1-99a3-4752-ab2a-0cf698cf8236" providerId="ADAL" clId="{61E40E89-74CB-49D4-9C9A-D1731CCC8CEE}" dt="2022-03-01T16:25:02.871" v="185"/>
        <pc:sldMkLst>
          <pc:docMk/>
          <pc:sldMk cId="930094116" sldId="2134805610"/>
        </pc:sldMkLst>
        <pc:spChg chg="mod">
          <ac:chgData name="Vesa Juvonen" userId="c7243be1-99a3-4752-ab2a-0cf698cf8236" providerId="ADAL" clId="{61E40E89-74CB-49D4-9C9A-D1731CCC8CEE}" dt="2022-03-01T16:24:08.033" v="180" actId="207"/>
          <ac:spMkLst>
            <pc:docMk/>
            <pc:sldMk cId="930094116" sldId="2134805610"/>
            <ac:spMk id="144" creationId="{D9EEC039-916A-4632-969F-D96AACC2D381}"/>
          </ac:spMkLst>
        </pc:spChg>
      </pc:sldChg>
      <pc:sldChg chg="addSp delSp modSp mod">
        <pc:chgData name="Vesa Juvonen" userId="c7243be1-99a3-4752-ab2a-0cf698cf8236" providerId="ADAL" clId="{61E40E89-74CB-49D4-9C9A-D1731CCC8CEE}" dt="2022-03-01T12:48:57.838" v="100" actId="1076"/>
        <pc:sldMkLst>
          <pc:docMk/>
          <pc:sldMk cId="3452186815" sldId="2134805611"/>
        </pc:sldMkLst>
        <pc:spChg chg="mod">
          <ac:chgData name="Vesa Juvonen" userId="c7243be1-99a3-4752-ab2a-0cf698cf8236" providerId="ADAL" clId="{61E40E89-74CB-49D4-9C9A-D1731CCC8CEE}" dt="2022-03-01T12:48:57.838" v="100" actId="1076"/>
          <ac:spMkLst>
            <pc:docMk/>
            <pc:sldMk cId="3452186815" sldId="2134805611"/>
            <ac:spMk id="7" creationId="{C6C35CCE-6C38-4506-843E-D6AF2D179860}"/>
          </ac:spMkLst>
        </pc:spChg>
        <pc:spChg chg="mod">
          <ac:chgData name="Vesa Juvonen" userId="c7243be1-99a3-4752-ab2a-0cf698cf8236" providerId="ADAL" clId="{61E40E89-74CB-49D4-9C9A-D1731CCC8CEE}" dt="2022-03-01T12:48:45" v="99" actId="20577"/>
          <ac:spMkLst>
            <pc:docMk/>
            <pc:sldMk cId="3452186815" sldId="2134805611"/>
            <ac:spMk id="12" creationId="{24EC370B-AF62-4FF0-9567-91771F6DF07D}"/>
          </ac:spMkLst>
        </pc:spChg>
        <pc:picChg chg="del">
          <ac:chgData name="Vesa Juvonen" userId="c7243be1-99a3-4752-ab2a-0cf698cf8236" providerId="ADAL" clId="{61E40E89-74CB-49D4-9C9A-D1731CCC8CEE}" dt="2022-03-01T12:48:25.934" v="82" actId="478"/>
          <ac:picMkLst>
            <pc:docMk/>
            <pc:sldMk cId="3452186815" sldId="2134805611"/>
            <ac:picMk id="4" creationId="{D4D889F8-BEC2-45C2-AF27-92A24B81766E}"/>
          </ac:picMkLst>
        </pc:picChg>
        <pc:picChg chg="del">
          <ac:chgData name="Vesa Juvonen" userId="c7243be1-99a3-4752-ab2a-0cf698cf8236" providerId="ADAL" clId="{61E40E89-74CB-49D4-9C9A-D1731CCC8CEE}" dt="2022-03-01T12:48:25.934" v="82" actId="478"/>
          <ac:picMkLst>
            <pc:docMk/>
            <pc:sldMk cId="3452186815" sldId="2134805611"/>
            <ac:picMk id="6" creationId="{213ECA2C-838C-4F9D-B46D-8F5FC0B96995}"/>
          </ac:picMkLst>
        </pc:picChg>
        <pc:picChg chg="add mod">
          <ac:chgData name="Vesa Juvonen" userId="c7243be1-99a3-4752-ab2a-0cf698cf8236" providerId="ADAL" clId="{61E40E89-74CB-49D4-9C9A-D1731CCC8CEE}" dt="2022-03-01T12:48:28.465" v="84" actId="1076"/>
          <ac:picMkLst>
            <pc:docMk/>
            <pc:sldMk cId="3452186815" sldId="2134805611"/>
            <ac:picMk id="8" creationId="{CF625ABF-17F2-4F3E-B0A2-C945B4AE06A4}"/>
          </ac:picMkLst>
        </pc:picChg>
        <pc:picChg chg="add mod">
          <ac:chgData name="Vesa Juvonen" userId="c7243be1-99a3-4752-ab2a-0cf698cf8236" providerId="ADAL" clId="{61E40E89-74CB-49D4-9C9A-D1731CCC8CEE}" dt="2022-03-01T12:48:28.465" v="84" actId="1076"/>
          <ac:picMkLst>
            <pc:docMk/>
            <pc:sldMk cId="3452186815" sldId="2134805611"/>
            <ac:picMk id="9" creationId="{CD949BEC-AB0B-4B23-AC50-12E49E1134CF}"/>
          </ac:picMkLst>
        </pc:picChg>
        <pc:picChg chg="add mod">
          <ac:chgData name="Vesa Juvonen" userId="c7243be1-99a3-4752-ab2a-0cf698cf8236" providerId="ADAL" clId="{61E40E89-74CB-49D4-9C9A-D1731CCC8CEE}" dt="2022-03-01T12:48:28.465" v="84" actId="1076"/>
          <ac:picMkLst>
            <pc:docMk/>
            <pc:sldMk cId="3452186815" sldId="2134805611"/>
            <ac:picMk id="10" creationId="{F72CCE17-9D52-46CF-94E0-88D4028EFCB9}"/>
          </ac:picMkLst>
        </pc:picChg>
      </pc:sldChg>
      <pc:sldChg chg="modSp mod modClrScheme chgLayout">
        <pc:chgData name="Vesa Juvonen" userId="c7243be1-99a3-4752-ab2a-0cf698cf8236" providerId="ADAL" clId="{61E40E89-74CB-49D4-9C9A-D1731CCC8CEE}" dt="2022-03-01T12:47:47.319" v="76" actId="700"/>
        <pc:sldMkLst>
          <pc:docMk/>
          <pc:sldMk cId="2001442959" sldId="2134805612"/>
        </pc:sldMkLst>
        <pc:spChg chg="mod ord">
          <ac:chgData name="Vesa Juvonen" userId="c7243be1-99a3-4752-ab2a-0cf698cf8236" providerId="ADAL" clId="{61E40E89-74CB-49D4-9C9A-D1731CCC8CEE}" dt="2022-03-01T12:47:47.319" v="76" actId="700"/>
          <ac:spMkLst>
            <pc:docMk/>
            <pc:sldMk cId="2001442959" sldId="2134805612"/>
            <ac:spMk id="2" creationId="{E4E60304-D49F-4F09-8DE8-CB50417457A8}"/>
          </ac:spMkLst>
        </pc:spChg>
        <pc:spChg chg="mod ord">
          <ac:chgData name="Vesa Juvonen" userId="c7243be1-99a3-4752-ab2a-0cf698cf8236" providerId="ADAL" clId="{61E40E89-74CB-49D4-9C9A-D1731CCC8CEE}" dt="2022-03-01T12:47:47.319" v="76" actId="700"/>
          <ac:spMkLst>
            <pc:docMk/>
            <pc:sldMk cId="2001442959" sldId="2134805612"/>
            <ac:spMk id="3" creationId="{754CCDEF-33C2-480C-A020-5D0C4963EC91}"/>
          </ac:spMkLst>
        </pc:spChg>
        <pc:spChg chg="mod ord">
          <ac:chgData name="Vesa Juvonen" userId="c7243be1-99a3-4752-ab2a-0cf698cf8236" providerId="ADAL" clId="{61E40E89-74CB-49D4-9C9A-D1731CCC8CEE}" dt="2022-03-01T12:47:47.319" v="76" actId="700"/>
          <ac:spMkLst>
            <pc:docMk/>
            <pc:sldMk cId="2001442959" sldId="2134805612"/>
            <ac:spMk id="4" creationId="{89005875-EE04-4E56-B4A9-2737CC67FA45}"/>
          </ac:spMkLst>
        </pc:spChg>
        <pc:spChg chg="mod ord">
          <ac:chgData name="Vesa Juvonen" userId="c7243be1-99a3-4752-ab2a-0cf698cf8236" providerId="ADAL" clId="{61E40E89-74CB-49D4-9C9A-D1731CCC8CEE}" dt="2022-03-01T12:47:47.319" v="76" actId="700"/>
          <ac:spMkLst>
            <pc:docMk/>
            <pc:sldMk cId="2001442959" sldId="2134805612"/>
            <ac:spMk id="5" creationId="{7985E94F-35A2-4729-B75D-DFA1D54D557A}"/>
          </ac:spMkLst>
        </pc:spChg>
        <pc:spChg chg="mod ord">
          <ac:chgData name="Vesa Juvonen" userId="c7243be1-99a3-4752-ab2a-0cf698cf8236" providerId="ADAL" clId="{61E40E89-74CB-49D4-9C9A-D1731CCC8CEE}" dt="2022-03-01T12:47:47.319" v="76" actId="700"/>
          <ac:spMkLst>
            <pc:docMk/>
            <pc:sldMk cId="2001442959" sldId="2134805612"/>
            <ac:spMk id="6" creationId="{D58DACAC-990A-4050-A6D9-1E476152CF08}"/>
          </ac:spMkLst>
        </pc:spChg>
      </pc:sldChg>
      <pc:sldChg chg="add">
        <pc:chgData name="Vesa Juvonen" userId="c7243be1-99a3-4752-ab2a-0cf698cf8236" providerId="ADAL" clId="{61E40E89-74CB-49D4-9C9A-D1731CCC8CEE}" dt="2022-03-01T16:45:11.938" v="186"/>
        <pc:sldMkLst>
          <pc:docMk/>
          <pc:sldMk cId="1317520589" sldId="2134805613"/>
        </pc:sldMkLst>
      </pc:sldChg>
      <pc:sldMasterChg chg="addSp modSp mod">
        <pc:chgData name="Vesa Juvonen" userId="c7243be1-99a3-4752-ab2a-0cf698cf8236" providerId="ADAL" clId="{61E40E89-74CB-49D4-9C9A-D1731CCC8CEE}" dt="2022-03-01T12:46:48.831" v="71" actId="1076"/>
        <pc:sldMasterMkLst>
          <pc:docMk/>
          <pc:sldMasterMk cId="3588427678" sldId="2147484229"/>
        </pc:sldMasterMkLst>
        <pc:picChg chg="add mod">
          <ac:chgData name="Vesa Juvonen" userId="c7243be1-99a3-4752-ab2a-0cf698cf8236" providerId="ADAL" clId="{61E40E89-74CB-49D4-9C9A-D1731CCC8CEE}" dt="2022-03-01T12:46:48.831" v="71" actId="1076"/>
          <ac:picMkLst>
            <pc:docMk/>
            <pc:sldMasterMk cId="3588427678" sldId="2147484229"/>
            <ac:picMk id="3" creationId="{8A8C659F-D1DD-49DE-B088-F75978D2892A}"/>
          </ac:picMkLst>
        </pc:picChg>
      </pc:sldMasterChg>
      <pc:sldMasterChg chg="del delSldLayout">
        <pc:chgData name="Vesa Juvonen" userId="c7243be1-99a3-4752-ab2a-0cf698cf8236" providerId="ADAL" clId="{61E40E89-74CB-49D4-9C9A-D1731CCC8CEE}" dt="2022-03-01T12:45:59.562" v="67" actId="2696"/>
        <pc:sldMasterMkLst>
          <pc:docMk/>
          <pc:sldMasterMk cId="449404109" sldId="2147484619"/>
        </pc:sldMasterMkLst>
        <pc:sldLayoutChg chg="del">
          <pc:chgData name="Vesa Juvonen" userId="c7243be1-99a3-4752-ab2a-0cf698cf8236" providerId="ADAL" clId="{61E40E89-74CB-49D4-9C9A-D1731CCC8CEE}" dt="2022-03-01T12:45:59.518" v="56" actId="2696"/>
          <pc:sldLayoutMkLst>
            <pc:docMk/>
            <pc:sldMasterMk cId="449404109" sldId="2147484619"/>
            <pc:sldLayoutMk cId="2169890977" sldId="2147484620"/>
          </pc:sldLayoutMkLst>
        </pc:sldLayoutChg>
        <pc:sldLayoutChg chg="del">
          <pc:chgData name="Vesa Juvonen" userId="c7243be1-99a3-4752-ab2a-0cf698cf8236" providerId="ADAL" clId="{61E40E89-74CB-49D4-9C9A-D1731CCC8CEE}" dt="2022-03-01T12:45:59.521" v="57" actId="2696"/>
          <pc:sldLayoutMkLst>
            <pc:docMk/>
            <pc:sldMasterMk cId="449404109" sldId="2147484619"/>
            <pc:sldLayoutMk cId="2512701203" sldId="2147484621"/>
          </pc:sldLayoutMkLst>
        </pc:sldLayoutChg>
        <pc:sldLayoutChg chg="del">
          <pc:chgData name="Vesa Juvonen" userId="c7243be1-99a3-4752-ab2a-0cf698cf8236" providerId="ADAL" clId="{61E40E89-74CB-49D4-9C9A-D1731CCC8CEE}" dt="2022-03-01T12:45:59.525" v="58" actId="2696"/>
          <pc:sldLayoutMkLst>
            <pc:docMk/>
            <pc:sldMasterMk cId="449404109" sldId="2147484619"/>
            <pc:sldLayoutMk cId="3000270990" sldId="2147484622"/>
          </pc:sldLayoutMkLst>
        </pc:sldLayoutChg>
        <pc:sldLayoutChg chg="del">
          <pc:chgData name="Vesa Juvonen" userId="c7243be1-99a3-4752-ab2a-0cf698cf8236" providerId="ADAL" clId="{61E40E89-74CB-49D4-9C9A-D1731CCC8CEE}" dt="2022-03-01T12:45:59.530" v="59" actId="2696"/>
          <pc:sldLayoutMkLst>
            <pc:docMk/>
            <pc:sldMasterMk cId="449404109" sldId="2147484619"/>
            <pc:sldLayoutMk cId="4234894342" sldId="2147484623"/>
          </pc:sldLayoutMkLst>
        </pc:sldLayoutChg>
        <pc:sldLayoutChg chg="del">
          <pc:chgData name="Vesa Juvonen" userId="c7243be1-99a3-4752-ab2a-0cf698cf8236" providerId="ADAL" clId="{61E40E89-74CB-49D4-9C9A-D1731CCC8CEE}" dt="2022-03-01T12:45:59.535" v="60" actId="2696"/>
          <pc:sldLayoutMkLst>
            <pc:docMk/>
            <pc:sldMasterMk cId="449404109" sldId="2147484619"/>
            <pc:sldLayoutMk cId="3642374103" sldId="2147484624"/>
          </pc:sldLayoutMkLst>
        </pc:sldLayoutChg>
        <pc:sldLayoutChg chg="del">
          <pc:chgData name="Vesa Juvonen" userId="c7243be1-99a3-4752-ab2a-0cf698cf8236" providerId="ADAL" clId="{61E40E89-74CB-49D4-9C9A-D1731CCC8CEE}" dt="2022-03-01T12:45:59.538" v="61" actId="2696"/>
          <pc:sldLayoutMkLst>
            <pc:docMk/>
            <pc:sldMasterMk cId="449404109" sldId="2147484619"/>
            <pc:sldLayoutMk cId="2512536095" sldId="2147484625"/>
          </pc:sldLayoutMkLst>
        </pc:sldLayoutChg>
        <pc:sldLayoutChg chg="del">
          <pc:chgData name="Vesa Juvonen" userId="c7243be1-99a3-4752-ab2a-0cf698cf8236" providerId="ADAL" clId="{61E40E89-74CB-49D4-9C9A-D1731CCC8CEE}" dt="2022-03-01T12:45:59.542" v="62" actId="2696"/>
          <pc:sldLayoutMkLst>
            <pc:docMk/>
            <pc:sldMasterMk cId="449404109" sldId="2147484619"/>
            <pc:sldLayoutMk cId="1362624654" sldId="2147484626"/>
          </pc:sldLayoutMkLst>
        </pc:sldLayoutChg>
        <pc:sldLayoutChg chg="del">
          <pc:chgData name="Vesa Juvonen" userId="c7243be1-99a3-4752-ab2a-0cf698cf8236" providerId="ADAL" clId="{61E40E89-74CB-49D4-9C9A-D1731CCC8CEE}" dt="2022-03-01T12:45:59.546" v="63" actId="2696"/>
          <pc:sldLayoutMkLst>
            <pc:docMk/>
            <pc:sldMasterMk cId="449404109" sldId="2147484619"/>
            <pc:sldLayoutMk cId="2173626937" sldId="2147484627"/>
          </pc:sldLayoutMkLst>
        </pc:sldLayoutChg>
        <pc:sldLayoutChg chg="del">
          <pc:chgData name="Vesa Juvonen" userId="c7243be1-99a3-4752-ab2a-0cf698cf8236" providerId="ADAL" clId="{61E40E89-74CB-49D4-9C9A-D1731CCC8CEE}" dt="2022-03-01T12:45:59.550" v="64" actId="2696"/>
          <pc:sldLayoutMkLst>
            <pc:docMk/>
            <pc:sldMasterMk cId="449404109" sldId="2147484619"/>
            <pc:sldLayoutMk cId="1657882614" sldId="2147484628"/>
          </pc:sldLayoutMkLst>
        </pc:sldLayoutChg>
        <pc:sldLayoutChg chg="del">
          <pc:chgData name="Vesa Juvonen" userId="c7243be1-99a3-4752-ab2a-0cf698cf8236" providerId="ADAL" clId="{61E40E89-74CB-49D4-9C9A-D1731CCC8CEE}" dt="2022-03-01T12:45:59.554" v="65" actId="2696"/>
          <pc:sldLayoutMkLst>
            <pc:docMk/>
            <pc:sldMasterMk cId="449404109" sldId="2147484619"/>
            <pc:sldLayoutMk cId="3300041830" sldId="2147484629"/>
          </pc:sldLayoutMkLst>
        </pc:sldLayoutChg>
        <pc:sldLayoutChg chg="del">
          <pc:chgData name="Vesa Juvonen" userId="c7243be1-99a3-4752-ab2a-0cf698cf8236" providerId="ADAL" clId="{61E40E89-74CB-49D4-9C9A-D1731CCC8CEE}" dt="2022-03-01T12:45:59.557" v="66" actId="2696"/>
          <pc:sldLayoutMkLst>
            <pc:docMk/>
            <pc:sldMasterMk cId="449404109" sldId="2147484619"/>
            <pc:sldLayoutMk cId="387249092" sldId="2147484630"/>
          </pc:sldLayoutMkLst>
        </pc:sldLayoutChg>
      </pc:sldMasterChg>
    </pc:docChg>
  </pc:docChgLst>
  <pc:docChgLst>
    <pc:chgData name="Waldemar Mastykarz" userId="S::wmastyka@microsoft.com::8c3ccc08-b2ec-4e63-9b9b-25eb044a606e" providerId="AD" clId="Web-{39D1E5AA-71A4-0D66-0C43-9256090D0D7E}"/>
    <pc:docChg chg="modSld">
      <pc:chgData name="Waldemar Mastykarz" userId="S::wmastyka@microsoft.com::8c3ccc08-b2ec-4e63-9b9b-25eb044a606e" providerId="AD" clId="Web-{39D1E5AA-71A4-0D66-0C43-9256090D0D7E}" dt="2021-07-13T11:05:39.151" v="108" actId="20577"/>
      <pc:docMkLst>
        <pc:docMk/>
      </pc:docMkLst>
      <pc:sldChg chg="delSp modSp">
        <pc:chgData name="Waldemar Mastykarz" userId="S::wmastyka@microsoft.com::8c3ccc08-b2ec-4e63-9b9b-25eb044a606e" providerId="AD" clId="Web-{39D1E5AA-71A4-0D66-0C43-9256090D0D7E}" dt="2021-07-13T11:05:39.151" v="108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39D1E5AA-71A4-0D66-0C43-9256090D0D7E}" dt="2021-07-13T11:05:39.151" v="108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39D1E5AA-71A4-0D66-0C43-9256090D0D7E}" dt="2021-07-13T11:05:17.353" v="98"/>
          <ac:spMkLst>
            <pc:docMk/>
            <pc:sldMk cId="2253365439" sldId="1642"/>
            <ac:spMk id="4" creationId="{5E7E2D7C-ECCE-4CFE-8B86-83B290535414}"/>
          </ac:spMkLst>
        </pc:spChg>
      </pc:sldChg>
    </pc:docChg>
  </pc:docChgLst>
  <pc:docChgLst>
    <pc:chgData name="Alex Terentiev" userId="S::aterentiev@microsoft.com::b089aebb-68c6-439e-96df-7e98da5a759e" providerId="AD" clId="Web-{9783A2D8-789E-EC0A-27B2-DA4B915C0354}"/>
    <pc:docChg chg="addSld modSection">
      <pc:chgData name="Alex Terentiev" userId="S::aterentiev@microsoft.com::b089aebb-68c6-439e-96df-7e98da5a759e" providerId="AD" clId="Web-{9783A2D8-789E-EC0A-27B2-DA4B915C0354}" dt="2022-02-28T23:28:49.831" v="0"/>
      <pc:docMkLst>
        <pc:docMk/>
      </pc:docMkLst>
      <pc:sldChg chg="add">
        <pc:chgData name="Alex Terentiev" userId="S::aterentiev@microsoft.com::b089aebb-68c6-439e-96df-7e98da5a759e" providerId="AD" clId="Web-{9783A2D8-789E-EC0A-27B2-DA4B915C0354}" dt="2022-02-28T23:28:49.831" v="0"/>
        <pc:sldMkLst>
          <pc:docMk/>
          <pc:sldMk cId="2001442959" sldId="2134805612"/>
        </pc:sldMkLst>
      </pc:sldChg>
      <pc:sldMasterChg chg="addSldLayout">
        <pc:chgData name="Alex Terentiev" userId="S::aterentiev@microsoft.com::b089aebb-68c6-439e-96df-7e98da5a759e" providerId="AD" clId="Web-{9783A2D8-789E-EC0A-27B2-DA4B915C0354}" dt="2022-02-28T23:28:49.831" v="0"/>
        <pc:sldMasterMkLst>
          <pc:docMk/>
          <pc:sldMasterMk cId="3588427678" sldId="2147484229"/>
        </pc:sldMasterMkLst>
        <pc:sldLayoutChg chg="add">
          <pc:chgData name="Alex Terentiev" userId="S::aterentiev@microsoft.com::b089aebb-68c6-439e-96df-7e98da5a759e" providerId="AD" clId="Web-{9783A2D8-789E-EC0A-27B2-DA4B915C0354}" dt="2022-02-28T23:28:49.831" v="0"/>
          <pc:sldLayoutMkLst>
            <pc:docMk/>
            <pc:sldMasterMk cId="3588427678" sldId="2147484229"/>
            <pc:sldLayoutMk cId="3715556542" sldId="2147484649"/>
          </pc:sldLayoutMkLst>
        </pc:sldLayoutChg>
      </pc:sldMasterChg>
    </pc:docChg>
  </pc:docChgLst>
  <pc:docChgLst>
    <pc:chgData name="Waldemar Mastykarz" userId="S::wmastyka@microsoft.com::8c3ccc08-b2ec-4e63-9b9b-25eb044a606e" providerId="AD" clId="Web-{1909C09F-2092-0000-D6DE-43962AC4A025}"/>
    <pc:docChg chg="modSld">
      <pc:chgData name="Waldemar Mastykarz" userId="S::wmastyka@microsoft.com::8c3ccc08-b2ec-4e63-9b9b-25eb044a606e" providerId="AD" clId="Web-{1909C09F-2092-0000-D6DE-43962AC4A025}" dt="2021-04-20T08:30:22.699" v="58" actId="20577"/>
      <pc:docMkLst>
        <pc:docMk/>
      </pc:docMkLst>
      <pc:sldChg chg="delSp modSp">
        <pc:chgData name="Waldemar Mastykarz" userId="S::wmastyka@microsoft.com::8c3ccc08-b2ec-4e63-9b9b-25eb044a606e" providerId="AD" clId="Web-{1909C09F-2092-0000-D6DE-43962AC4A025}" dt="2021-04-20T08:30:22.699" v="58" actId="20577"/>
        <pc:sldMkLst>
          <pc:docMk/>
          <pc:sldMk cId="2253365439" sldId="1642"/>
        </pc:sldMkLst>
        <pc:spChg chg="mod">
          <ac:chgData name="Waldemar Mastykarz" userId="S::wmastyka@microsoft.com::8c3ccc08-b2ec-4e63-9b9b-25eb044a606e" providerId="AD" clId="Web-{1909C09F-2092-0000-D6DE-43962AC4A025}" dt="2021-04-20T08:30:22.699" v="58" actId="20577"/>
          <ac:spMkLst>
            <pc:docMk/>
            <pc:sldMk cId="2253365439" sldId="1642"/>
            <ac:spMk id="3" creationId="{CBDC9C38-872E-4048-96FE-C321FEF21EC1}"/>
          </ac:spMkLst>
        </pc:spChg>
        <pc:spChg chg="del">
          <ac:chgData name="Waldemar Mastykarz" userId="S::wmastyka@microsoft.com::8c3ccc08-b2ec-4e63-9b9b-25eb044a606e" providerId="AD" clId="Web-{1909C09F-2092-0000-D6DE-43962AC4A025}" dt="2021-04-20T08:28:31.368" v="0"/>
          <ac:spMkLst>
            <pc:docMk/>
            <pc:sldMk cId="2253365439" sldId="1642"/>
            <ac:spMk id="4" creationId="{4CB6218E-A086-491F-BF69-70DD2C75A1BB}"/>
          </ac:spMkLst>
        </pc:spChg>
      </pc:sldChg>
    </pc:docChg>
  </pc:docChgLst>
</pc:chgInfo>
</file>

<file path=ppt/comments/modernComment_7FE4E511_BE6A16F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C7C3955-ADF7-473F-A774-90ABFC352C48}" authorId="{31E20816-505E-7281-62EF-11056A082B37}" created="2022-09-23T16:24:29.636">
    <pc:sldMkLst xmlns:pc="http://schemas.microsoft.com/office/powerpoint/2013/main/command">
      <pc:docMk/>
      <pc:sldMk cId="3194623737" sldId="2145707281"/>
    </pc:sldMkLst>
    <p188:replyLst>
      <p188:reply id="{F569F240-DD92-40DA-8C3A-24B9C61BA185}" authorId="{E9888943-1A27-F421-DDE3-4596D077135C}" created="2022-09-27T14:50:38.017">
        <p188:txBody>
          <a:bodyPr/>
          <a:lstStyle/>
          <a:p>
            <a:r>
              <a:rPr lang="en-US"/>
              <a:t>Done. </a:t>
            </a:r>
          </a:p>
        </p188:txBody>
      </p188:reply>
    </p188:replyLst>
    <p188:txBody>
      <a:bodyPr/>
      <a:lstStyle/>
      <a:p>
        <a:r>
          <a:rPr lang="en-FI"/>
          <a:t>[@Wajeed Shaikh] &amp; [@Surbhi Gupta] - Placeholder for the doc updates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9/27/2022 10:08 AM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sv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0.png>
</file>

<file path=ppt/media/image31.png>
</file>

<file path=ppt/media/image32.png>
</file>

<file path=ppt/media/image33.png>
</file>

<file path=ppt/media/image34.svg>
</file>

<file path=ppt/media/image35.jpeg>
</file>

<file path=ppt/media/image36.jpeg>
</file>

<file path=ppt/media/image37.jpe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svg>
</file>

<file path=ppt/media/image7.jpeg>
</file>

<file path=ppt/media/image70.png>
</file>

<file path=ppt/media/image71.png>
</file>

<file path=ppt/media/image72.svg>
</file>

<file path=ppt/media/image73.png>
</file>

<file path=ppt/media/image74.svg>
</file>

<file path=ppt/media/image75.png>
</file>

<file path=ppt/media/image76.png>
</file>

<file path=ppt/media/image77.png>
</file>

<file path=ppt/media/image78.svg>
</file>

<file path=ppt/media/image79.gif>
</file>

<file path=ppt/media/image8.jpeg>
</file>

<file path=ppt/media/image80.gif>
</file>

<file path=ppt/media/image81.png>
</file>

<file path=ppt/media/image82.sv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9/27/2022 10:01 AM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m365-dev-sig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1C3D530-3419-45A5-AB8A-2242E8FDFF4E}" type="datetime8">
              <a:rPr lang="en-US" smtClean="0"/>
              <a:t>9/27/2022 10:01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49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08990" lvl="1" indent="-342900">
              <a:lnSpc>
                <a:spcPct val="100000"/>
              </a:lnSpc>
              <a:spcAft>
                <a:spcPts val="0"/>
              </a:spcAft>
              <a:buFont typeface="Arial,Sans-Serif"/>
              <a:buChar char="•"/>
            </a:pPr>
            <a:endParaRPr lang="en-US">
              <a:cs typeface="Segoe UI Light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9/27/2022 10:01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270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defTabSz="966577">
              <a:defRPr/>
            </a:pPr>
            <a:r>
              <a:rPr lang="en-US">
                <a:solidFill>
                  <a:prstClr val="black"/>
                </a:solidFill>
              </a:rPr>
              <a:t>Microsoft Build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84565" eaLnBrk="0" hangingPunct="0">
              <a:defRPr/>
            </a:pPr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defTabSz="966577">
              <a:defRPr/>
            </a:pPr>
            <a:fld id="{D18B56EA-E28F-4F92-9F16-7A6F2501B303}" type="datetime8">
              <a:rPr lang="en-US">
                <a:solidFill>
                  <a:prstClr val="black"/>
                </a:solidFill>
              </a:rPr>
              <a:pPr defTabSz="966577">
                <a:defRPr/>
              </a:pPr>
              <a:t>9/27/2022 10:01 AM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defTabSz="966577">
              <a:defRPr/>
            </a:pPr>
            <a:fld id="{B4008EB6-D09E-4580-8CD6-DDB14511944F}" type="slidenum">
              <a:rPr lang="en-US">
                <a:solidFill>
                  <a:prstClr val="black"/>
                </a:solidFill>
              </a:rPr>
              <a:pPr defTabSz="966577">
                <a:defRPr/>
              </a:pPr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660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C3C9DC-C0A3-4640-9A7A-3DC41095AE2E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30911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16456-3B92-48A4-8CB6-61EC86E74CA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73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9/27/2022 10:01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09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SharePoint Patterns and Practices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24154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917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9/27/2022 10:01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881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>
                <a:solidFill>
                  <a:srgbClr val="0070C0"/>
                </a:solidFill>
                <a:hlinkClick r:id="rId3"/>
              </a:rPr>
              <a:t>m365-dev-sig</a:t>
            </a: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9/27/2022 10:01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44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sz="900" kern="120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E01211-1A50-E143-827A-0DADEB0A41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5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058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Segoe UI Light"/>
                <a:cs typeface="Segoe UI Light"/>
              </a:rPr>
              <a:t>25 Total attendees, 16 attendees who attended both First-Time Contributors and Community Docs sessions.</a:t>
            </a:r>
            <a:endParaRPr lang="en-US" sz="900" kern="1200">
              <a:solidFill>
                <a:schemeClr val="tx1"/>
              </a:solidFill>
              <a:effectLst/>
              <a:latin typeface="Segoe UI Light" pitchFamily="34" charset="0"/>
              <a:cs typeface="Segoe UI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E01211-1A50-E143-827A-0DADEB0A41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5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9546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Priority Matrix improves user activation by 20% -- https://devblogs.microsoft.com/microsoft365dev/priority-matrix-improves-user-activation-through-universal-actions-for-adaptive-cards/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Language Interpretation is now GA -- https://techcommunity.microsoft.com/t5/microsoft-teams-blog/language-interpretation-is-now-generally-available-ga-in/ba-p/3628382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Microsoft </a:t>
            </a:r>
            <a:r>
              <a:rPr lang="en-US" err="1"/>
              <a:t>HRWeb</a:t>
            </a:r>
            <a:r>
              <a:rPr lang="en-US"/>
              <a:t> Portal runs SP in MSFT -- https://techcommunity.microsoft.com/t5/microsoft-sharepoint-blog/microsoft-s-hrweb-portal-runs-on-sharepoint-in-microsoft-365/ba-p/3627806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err="1"/>
              <a:t>Whats</a:t>
            </a:r>
            <a:r>
              <a:rPr lang="en-US"/>
              <a:t> new and </a:t>
            </a:r>
            <a:r>
              <a:rPr lang="en-US" err="1"/>
              <a:t>whats</a:t>
            </a:r>
            <a:r>
              <a:rPr lang="en-US"/>
              <a:t> next for SP Server -- https://techcommunity.microsoft.com/t5/microsoft-sharepoint-blog/what-s-new-and-what-s-next-for-sharepoint-server/ba-p/3627729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FI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9/27/2022 10:01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913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800" b="1">
                <a:solidFill>
                  <a:srgbClr val="222222"/>
                </a:solidFill>
                <a:effectLst/>
                <a:latin typeface="Segoe UI"/>
                <a:ea typeface="Calibri" panose="020F0502020204030204" pitchFamily="34" charset="0"/>
                <a:cs typeface="Segoe UI"/>
              </a:rPr>
              <a:t>Wajeed</a:t>
            </a:r>
            <a:r>
              <a:rPr lang="en-US" sz="1800">
                <a:solidFill>
                  <a:srgbClr val="222222"/>
                </a:solidFill>
                <a:effectLst/>
                <a:latin typeface="Segoe UI"/>
                <a:ea typeface="Calibri" panose="020F0502020204030204" pitchFamily="34" charset="0"/>
                <a:cs typeface="Segoe UI"/>
              </a:rPr>
              <a:t> covering </a:t>
            </a:r>
            <a:r>
              <a:rPr lang="en-US" sz="1800">
                <a:solidFill>
                  <a:srgbClr val="222222"/>
                </a:solidFill>
                <a:latin typeface="Segoe UI"/>
                <a:ea typeface="Calibri" panose="020F0502020204030204" pitchFamily="34" charset="0"/>
                <a:cs typeface="Segoe UI"/>
              </a:rPr>
              <a:t>9/27/2022</a:t>
            </a:r>
            <a:br>
              <a:rPr lang="en-US" sz="1800">
                <a:latin typeface="Segoe UI"/>
                <a:ea typeface="Calibri" panose="020F0502020204030204" pitchFamily="34" charset="0"/>
                <a:cs typeface="Segoe UI"/>
              </a:rPr>
            </a:br>
            <a:br>
              <a:rPr lang="en-US" sz="1800">
                <a:latin typeface="Segoe UI"/>
                <a:ea typeface="Calibri" panose="020F0502020204030204" pitchFamily="34" charset="0"/>
                <a:cs typeface="Segoe UI"/>
              </a:rPr>
            </a:br>
            <a:r>
              <a:rPr lang="en-US">
                <a:latin typeface="Segoe UI Light"/>
                <a:cs typeface="Segoe UI Light"/>
              </a:rPr>
              <a:t>Hello everyone. I’d walk you through the Teams platform updates.</a:t>
            </a:r>
            <a:br>
              <a:rPr lang="en-US">
                <a:cs typeface="Segoe UI Light"/>
              </a:rPr>
            </a:br>
            <a:br>
              <a:rPr lang="en-US">
                <a:cs typeface="Segoe UI Light"/>
              </a:rPr>
            </a:br>
            <a:r>
              <a:rPr lang="en-US">
                <a:latin typeface="Segoe UI Light"/>
                <a:cs typeface="Segoe UI Light"/>
              </a:rPr>
              <a:t>Today we have two updates to share on Teams platform documentation. Let’s start with the first one. </a:t>
            </a:r>
            <a:endParaRPr lang="en-US">
              <a:solidFill>
                <a:srgbClr val="444444"/>
              </a:solidFill>
              <a:latin typeface="Segoe UI"/>
              <a:cs typeface="Segoe UI"/>
            </a:endParaRPr>
          </a:p>
          <a:p>
            <a:endParaRPr lang="en-US" sz="1800">
              <a:latin typeface="Segoe UI"/>
              <a:ea typeface="Calibri" panose="020F0502020204030204" pitchFamily="34" charset="0"/>
              <a:cs typeface="Segoe UI"/>
            </a:endParaRPr>
          </a:p>
          <a:p>
            <a:r>
              <a:rPr lang="en-US" sz="1800">
                <a:latin typeface="Segoe UI"/>
                <a:ea typeface="Calibri" panose="020F0502020204030204" pitchFamily="34" charset="0"/>
                <a:cs typeface="Segoe UI"/>
              </a:rPr>
              <a:t>We have introduced zone pivots for What's new section which allows you to filter new features based on availability. You can now filter easily to check features which are </a:t>
            </a:r>
            <a:r>
              <a:rPr lang="en-US" sz="1800" err="1">
                <a:latin typeface="Segoe UI"/>
                <a:ea typeface="Calibri" panose="020F0502020204030204" pitchFamily="34" charset="0"/>
                <a:cs typeface="Segoe UI"/>
              </a:rPr>
              <a:t>GAed</a:t>
            </a:r>
            <a:r>
              <a:rPr lang="en-US" sz="1800">
                <a:latin typeface="Segoe UI"/>
                <a:ea typeface="Calibri" panose="020F0502020204030204" pitchFamily="34" charset="0"/>
                <a:cs typeface="Segoe UI"/>
              </a:rPr>
              <a:t> vs Developer preview. We also introduced Deprecated features section which will list </a:t>
            </a:r>
            <a:r>
              <a:rPr lang="en-US">
                <a:latin typeface="Segoe UI Light"/>
                <a:cs typeface="Segoe UI Light"/>
              </a:rPr>
              <a:t>Microsoft Teams platform features that are no longer supported/available.</a:t>
            </a:r>
            <a:br>
              <a:rPr lang="en-US" sz="1800">
                <a:latin typeface="Segoe UI"/>
                <a:ea typeface="Calibri" panose="020F0502020204030204" pitchFamily="34" charset="0"/>
                <a:cs typeface="Segoe UI"/>
              </a:rPr>
            </a:br>
            <a:br>
              <a:rPr lang="en-US" sz="1800">
                <a:latin typeface="Segoe UI"/>
                <a:cs typeface="Segoe UI"/>
              </a:rPr>
            </a:br>
            <a:br>
              <a:rPr lang="en-US" b="0" i="0">
                <a:effectLst/>
                <a:latin typeface="Segoe UI" panose="020B0502040204020203" pitchFamily="34" charset="0"/>
                <a:cs typeface="Segoe UI"/>
              </a:rPr>
            </a:br>
            <a:r>
              <a:rPr lang="en-US" sz="1800" b="0" i="0" u="none" strike="noStrike">
                <a:solidFill>
                  <a:srgbClr val="171717"/>
                </a:solidFill>
                <a:effectLst/>
                <a:latin typeface="Segoe UI"/>
                <a:cs typeface="Segoe UI"/>
              </a:rPr>
              <a:t>2. </a:t>
            </a:r>
            <a:r>
              <a:rPr lang="en-US" sz="1800">
                <a:solidFill>
                  <a:srgbClr val="171717"/>
                </a:solidFill>
                <a:latin typeface="Segoe UI"/>
                <a:cs typeface="Segoe UI"/>
              </a:rPr>
              <a:t>Second update is on SSO for Tab apps – we have completed our revamp for Tab SSO documentation based on the feedback we received. </a:t>
            </a:r>
            <a:r>
              <a:rPr lang="en-US" sz="1800" b="0" i="0" u="none" strike="noStrike">
                <a:solidFill>
                  <a:srgbClr val="171717"/>
                </a:solidFill>
                <a:effectLst/>
                <a:latin typeface="Segoe UI"/>
                <a:cs typeface="Segoe UI"/>
              </a:rPr>
              <a:t>This activity is being performed in phases.</a:t>
            </a:r>
            <a:r>
              <a:rPr lang="en-US" sz="1800">
                <a:solidFill>
                  <a:srgbClr val="171717"/>
                </a:solidFill>
                <a:latin typeface="Segoe UI"/>
                <a:cs typeface="Segoe UI"/>
              </a:rPr>
              <a:t> Phase</a:t>
            </a:r>
            <a:r>
              <a:rPr lang="en-US" sz="1800" b="0" i="0" u="none" strike="noStrike">
                <a:solidFill>
                  <a:srgbClr val="171717"/>
                </a:solidFill>
                <a:effectLst/>
                <a:latin typeface="Segoe UI"/>
                <a:cs typeface="Segoe UI"/>
              </a:rPr>
              <a:t> one</a:t>
            </a:r>
            <a:r>
              <a:rPr lang="en-US" sz="1800">
                <a:solidFill>
                  <a:srgbClr val="171717"/>
                </a:solidFill>
                <a:latin typeface="Segoe UI"/>
                <a:cs typeface="Segoe UI"/>
              </a:rPr>
              <a:t> is completed with the </a:t>
            </a:r>
            <a:r>
              <a:rPr lang="en-US" sz="1800" b="1" i="0" u="none" strike="noStrike">
                <a:solidFill>
                  <a:srgbClr val="171717"/>
                </a:solidFill>
                <a:effectLst/>
                <a:latin typeface="Segoe UI"/>
                <a:cs typeface="Segoe UI"/>
              </a:rPr>
              <a:t>SSO for tabs </a:t>
            </a:r>
            <a:r>
              <a:rPr lang="en-US" sz="1800" b="0" i="0" u="none" strike="noStrike">
                <a:solidFill>
                  <a:srgbClr val="171717"/>
                </a:solidFill>
                <a:effectLst/>
                <a:latin typeface="Segoe UI"/>
                <a:cs typeface="Segoe UI"/>
              </a:rPr>
              <a:t>app section</a:t>
            </a:r>
            <a:r>
              <a:rPr lang="en-US" sz="1800">
                <a:solidFill>
                  <a:srgbClr val="171717"/>
                </a:solidFill>
                <a:latin typeface="Segoe UI"/>
                <a:cs typeface="Segoe UI"/>
              </a:rPr>
              <a:t> and </a:t>
            </a:r>
            <a:r>
              <a:rPr lang="en-US" b="1">
                <a:latin typeface="Segoe UI Light"/>
                <a:cs typeface="Segoe UI Light"/>
              </a:rPr>
              <a:t>we’d be working on Bots and ME next.</a:t>
            </a:r>
            <a:br>
              <a:rPr lang="en-US" b="1">
                <a:latin typeface="Segoe UI Light"/>
                <a:cs typeface="Segoe UI Light"/>
              </a:rPr>
            </a:br>
            <a:br>
              <a:rPr lang="en-US" b="1">
                <a:latin typeface="Segoe UI Light"/>
                <a:cs typeface="Segoe UI Light"/>
              </a:rPr>
            </a:br>
            <a:r>
              <a:rPr lang="en-US" sz="1800">
                <a:solidFill>
                  <a:srgbClr val="444444"/>
                </a:solidFill>
                <a:latin typeface="-apple-system"/>
              </a:rPr>
              <a:t>In this update got: </a:t>
            </a:r>
            <a:r>
              <a:rPr lang="en-US" sz="1800" b="0" i="0">
                <a:solidFill>
                  <a:srgbClr val="444444"/>
                </a:solidFill>
                <a:effectLst/>
                <a:latin typeface="-apple-system"/>
              </a:rPr>
              <a:t>​</a:t>
            </a:r>
            <a:endParaRPr lang="en-US" b="0" i="0">
              <a:solidFill>
                <a:srgbClr val="444444"/>
              </a:solidFill>
              <a:effectLst/>
              <a:latin typeface="Calibri" panose="020F0502020204030204" pitchFamily="34" charset="0"/>
              <a:cs typeface="Calibri"/>
            </a:endParaRPr>
          </a:p>
          <a:p>
            <a:pPr algn="l" rtl="0" fontAlgn="base"/>
            <a:r>
              <a:rPr lang="en-US" sz="1800" b="0" i="0" u="none" strike="noStrike">
                <a:solidFill>
                  <a:srgbClr val="000000"/>
                </a:solidFill>
                <a:effectLst/>
                <a:latin typeface="-apple-system"/>
              </a:rPr>
              <a:t>- </a:t>
            </a:r>
            <a:r>
              <a:rPr lang="en-US" sz="1800" b="1" i="0" u="none" strike="noStrike">
                <a:solidFill>
                  <a:srgbClr val="000000"/>
                </a:solidFill>
                <a:effectLst/>
                <a:latin typeface="-apple-system"/>
              </a:rPr>
              <a:t>Clarity of steps 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-apple-system"/>
              </a:rPr>
              <a:t>and procedures for authentication </a:t>
            </a:r>
            <a:r>
              <a:rPr lang="en-US" sz="1800" b="0" i="0">
                <a:solidFill>
                  <a:srgbClr val="444444"/>
                </a:solidFill>
                <a:effectLst/>
                <a:latin typeface="-apple-system"/>
              </a:rPr>
              <a:t>​</a:t>
            </a:r>
            <a:endParaRPr lang="en-US" b="0" i="0">
              <a:solidFill>
                <a:srgbClr val="444444"/>
              </a:solidFill>
              <a:effectLst/>
              <a:latin typeface="Calibri" panose="020F0502020204030204" pitchFamily="34" charset="0"/>
            </a:endParaRPr>
          </a:p>
          <a:p>
            <a:pPr algn="l" rtl="0" fontAlgn="base"/>
            <a:r>
              <a:rPr lang="en-US" sz="1800" b="0" i="0" u="none" strike="noStrike">
                <a:solidFill>
                  <a:srgbClr val="000000"/>
                </a:solidFill>
                <a:effectLst/>
                <a:latin typeface="-apple-system"/>
              </a:rPr>
              <a:t>- Understanding of difference between </a:t>
            </a:r>
            <a:r>
              <a:rPr lang="en-US" sz="1800" b="1" i="0" u="none" strike="noStrike">
                <a:solidFill>
                  <a:srgbClr val="000000"/>
                </a:solidFill>
                <a:effectLst/>
                <a:latin typeface="-apple-system"/>
              </a:rPr>
              <a:t>SSO and non-SSO authentication 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-apple-system"/>
              </a:rPr>
              <a:t>methods </a:t>
            </a:r>
            <a:r>
              <a:rPr lang="en-US" sz="1800" b="0" i="0">
                <a:solidFill>
                  <a:srgbClr val="444444"/>
                </a:solidFill>
                <a:effectLst/>
                <a:latin typeface="-apple-system"/>
              </a:rPr>
              <a:t>​</a:t>
            </a:r>
            <a:endParaRPr lang="en-US" b="0" i="0">
              <a:solidFill>
                <a:srgbClr val="444444"/>
              </a:solidFill>
              <a:effectLst/>
              <a:latin typeface="Calibri" panose="020F0502020204030204" pitchFamily="34" charset="0"/>
            </a:endParaRPr>
          </a:p>
          <a:p>
            <a:pPr algn="l" rtl="0" fontAlgn="base"/>
            <a:r>
              <a:rPr lang="en-US" sz="1800" b="0" i="0" u="none" strike="noStrike">
                <a:solidFill>
                  <a:srgbClr val="000000"/>
                </a:solidFill>
                <a:effectLst/>
                <a:latin typeface="-apple-system"/>
              </a:rPr>
              <a:t>- Requirements and correct technical process for basic implementation of SSO authentication in a tab app</a:t>
            </a:r>
            <a:r>
              <a:rPr lang="en-US" sz="1800" b="0" i="0">
                <a:solidFill>
                  <a:srgbClr val="444444"/>
                </a:solidFill>
                <a:effectLst/>
                <a:latin typeface="-apple-system"/>
              </a:rPr>
              <a:t>​</a:t>
            </a:r>
            <a:endParaRPr lang="en-US" b="0" i="0">
              <a:solidFill>
                <a:srgbClr val="444444"/>
              </a:solidFill>
              <a:effectLst/>
              <a:latin typeface="Calibri" panose="020F0502020204030204" pitchFamily="34" charset="0"/>
            </a:endParaRPr>
          </a:p>
          <a:p>
            <a:pPr algn="l" rtl="0" fontAlgn="base"/>
            <a:r>
              <a:rPr lang="en-US" sz="1800" b="0" i="0" u="none" strike="noStrike">
                <a:solidFill>
                  <a:srgbClr val="000000"/>
                </a:solidFill>
                <a:effectLst/>
                <a:latin typeface="-apple-system"/>
              </a:rPr>
              <a:t>- Improving discoverability of content by </a:t>
            </a:r>
            <a:r>
              <a:rPr lang="en-US" sz="1800" b="1" i="0" u="none" strike="noStrike">
                <a:solidFill>
                  <a:srgbClr val="000000"/>
                </a:solidFill>
                <a:effectLst/>
                <a:latin typeface="-apple-system"/>
              </a:rPr>
              <a:t>correcting </a:t>
            </a:r>
            <a:r>
              <a:rPr lang="en-US" sz="1800" b="1" i="0" u="none" strike="noStrike" err="1">
                <a:solidFill>
                  <a:srgbClr val="000000"/>
                </a:solidFill>
                <a:effectLst/>
                <a:latin typeface="-apple-system"/>
              </a:rPr>
              <a:t>ToC</a:t>
            </a:r>
            <a:r>
              <a:rPr lang="en-US" sz="1800" b="1" i="0" u="none" strike="noStrike">
                <a:solidFill>
                  <a:srgbClr val="000000"/>
                </a:solidFill>
                <a:effectLst/>
                <a:latin typeface="-apple-system"/>
              </a:rPr>
              <a:t> structure and page names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-apple-system"/>
              </a:rPr>
              <a:t>.</a:t>
            </a:r>
            <a:r>
              <a:rPr lang="en-US" sz="1800" b="0" i="0">
                <a:solidFill>
                  <a:srgbClr val="444444"/>
                </a:solidFill>
                <a:effectLst/>
                <a:latin typeface="-apple-system"/>
              </a:rPr>
              <a:t>​</a:t>
            </a:r>
            <a:endParaRPr lang="en-US" b="0" i="0">
              <a:solidFill>
                <a:srgbClr val="444444"/>
              </a:solidFill>
              <a:effectLst/>
              <a:latin typeface="Calibri" panose="020F0502020204030204" pitchFamily="34" charset="0"/>
            </a:endParaRPr>
          </a:p>
          <a:p>
            <a:pPr fontAlgn="base"/>
            <a:r>
              <a:rPr lang="en-US" sz="1800" b="0" i="0" u="none" strike="noStrike">
                <a:solidFill>
                  <a:srgbClr val="000000"/>
                </a:solidFill>
                <a:effectLst/>
                <a:latin typeface="-apple-system"/>
              </a:rPr>
              <a:t>- The module must have sections such as Final output or behavior, help for the users to choose between options, and Troubleshooting guide</a:t>
            </a:r>
            <a:r>
              <a:rPr lang="en-US" sz="1800" b="0" i="0">
                <a:solidFill>
                  <a:srgbClr val="444444"/>
                </a:solidFill>
                <a:effectLst/>
                <a:latin typeface="-apple-system"/>
              </a:rPr>
              <a:t>​</a:t>
            </a:r>
            <a:br>
              <a:rPr lang="en-US" sz="1800" b="0" i="0">
                <a:effectLst/>
                <a:latin typeface="-apple-system"/>
              </a:rPr>
            </a:br>
            <a:r>
              <a:rPr lang="en-US" sz="1800">
                <a:solidFill>
                  <a:srgbClr val="444444"/>
                </a:solidFill>
                <a:latin typeface="-apple-system"/>
              </a:rPr>
              <a:t>​</a:t>
            </a:r>
            <a:endParaRPr lang="en-US">
              <a:solidFill>
                <a:srgbClr val="444444"/>
              </a:solidFill>
              <a:latin typeface="Segoe UI"/>
              <a:cs typeface="Segoe UI"/>
            </a:endParaRPr>
          </a:p>
          <a:p>
            <a:r>
              <a:rPr lang="en-US" sz="1800">
                <a:latin typeface="Segoe UI"/>
                <a:cs typeface="Segoe UI"/>
              </a:rPr>
              <a:t>Please feel free to share your feedback. </a:t>
            </a:r>
            <a:br>
              <a:rPr lang="en-US" sz="1800" b="0" i="0">
                <a:effectLst/>
                <a:latin typeface="Segoe UI" panose="020B0502040204020203" pitchFamily="34" charset="0"/>
                <a:cs typeface="Segoe UI"/>
              </a:rPr>
            </a:br>
            <a:r>
              <a:rPr lang="en-US" sz="1800" b="0" i="0">
                <a:solidFill>
                  <a:srgbClr val="444444"/>
                </a:solidFill>
                <a:effectLst/>
                <a:latin typeface="Segoe UI"/>
                <a:cs typeface="Segoe UI"/>
              </a:rPr>
              <a:t>​</a:t>
            </a:r>
            <a:br>
              <a:rPr lang="en-US" sz="1800" b="0" i="0">
                <a:effectLst/>
                <a:latin typeface="Segoe UI" panose="020B0502040204020203" pitchFamily="34" charset="0"/>
                <a:cs typeface="Segoe UI"/>
              </a:rPr>
            </a:br>
            <a:r>
              <a:rPr lang="en-US" sz="1800" b="0" i="0" u="none" strike="noStrike">
                <a:solidFill>
                  <a:srgbClr val="242424"/>
                </a:solidFill>
                <a:effectLst/>
                <a:latin typeface="Segoe UI"/>
                <a:cs typeface="Segoe UI"/>
              </a:rPr>
              <a:t>So, these were the platform updates, if you have any feedback or suggestion, please post on aka.ms/</a:t>
            </a:r>
            <a:r>
              <a:rPr lang="en-US" sz="1800" b="0" i="0" u="none" strike="noStrike" err="1">
                <a:solidFill>
                  <a:srgbClr val="242424"/>
                </a:solidFill>
                <a:effectLst/>
                <a:latin typeface="Segoe UI"/>
                <a:cs typeface="Segoe UI"/>
              </a:rPr>
              <a:t>TeamsPlatformFeedback</a:t>
            </a:r>
            <a:r>
              <a:rPr lang="en-US" sz="1800" b="0" i="0" u="none" strike="noStrike">
                <a:solidFill>
                  <a:srgbClr val="242424"/>
                </a:solidFill>
                <a:effectLst/>
                <a:latin typeface="Segoe UI"/>
                <a:cs typeface="Segoe UI"/>
              </a:rPr>
              <a:t>- the link is available in the footer. You could also follow us on twitter and configure to the RSS feeds to get regular platform updates.</a:t>
            </a:r>
            <a:endParaRPr lang="en-US" b="0" i="0">
              <a:solidFill>
                <a:srgbClr val="444444"/>
              </a:solidFill>
              <a:effectLst/>
              <a:latin typeface="Segoe UI"/>
              <a:cs typeface="Segoe U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DFA853-D18E-4ACC-9A14-FB21944F60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702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9/27/2022 10:01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52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1.png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on a table&#10;&#10;Description generated with high confidence">
            <a:extLst>
              <a:ext uri="{FF2B5EF4-FFF2-40B4-BE49-F238E27FC236}">
                <a16:creationId xmlns:a16="http://schemas.microsoft.com/office/drawing/2014/main" id="{523EECB4-3C65-453E-B983-6F759C7914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2064" y="-1"/>
            <a:ext cx="10494411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597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MSC19_paddingtonOffice_011">
            <a:extLst>
              <a:ext uri="{FF2B5EF4-FFF2-40B4-BE49-F238E27FC236}">
                <a16:creationId xmlns:a16="http://schemas.microsoft.com/office/drawing/2014/main" id="{7D09F2BE-861D-4A67-BB8C-3C1475A67B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29089" y="-10399"/>
            <a:ext cx="10507386" cy="7004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8490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wall, person, table&#10;&#10;Description generated with very high confidence">
            <a:extLst>
              <a:ext uri="{FF2B5EF4-FFF2-40B4-BE49-F238E27FC236}">
                <a16:creationId xmlns:a16="http://schemas.microsoft.com/office/drawing/2014/main" id="{4E9B0141-5AF2-4EF8-83E8-2BFC828F93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942064" y="-1"/>
            <a:ext cx="10494411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724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wo people sitting on a chair&#10;&#10;Description automatically generated">
            <a:extLst>
              <a:ext uri="{FF2B5EF4-FFF2-40B4-BE49-F238E27FC236}">
                <a16:creationId xmlns:a16="http://schemas.microsoft.com/office/drawing/2014/main" id="{90C45F0F-521A-477E-8EB4-5B421E9DAC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4687" y="0"/>
            <a:ext cx="10491788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42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Medium: paragraph title Segoe UI bold 14/18</a:t>
            </a:r>
          </a:p>
          <a:p>
            <a:pPr lvl="1"/>
            <a:r>
              <a:rPr lang="en-US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Small: caption title Segoe </a:t>
            </a:r>
            <a:r>
              <a:rPr lang="en-US" err="1"/>
              <a:t>Semibold</a:t>
            </a:r>
            <a:r>
              <a:rPr lang="en-US"/>
              <a:t> 10/12</a:t>
            </a:r>
          </a:p>
          <a:p>
            <a:pPr lvl="1"/>
            <a:r>
              <a:rPr lang="en-US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Segoe UI Regular 20/24. Dis </a:t>
            </a:r>
            <a:r>
              <a:rPr lang="en-US" err="1"/>
              <a:t>apid</a:t>
            </a:r>
            <a:r>
              <a:rPr lang="en-US"/>
              <a:t> </a:t>
            </a:r>
            <a:r>
              <a:rPr lang="en-US" err="1"/>
              <a:t>es</a:t>
            </a:r>
            <a:r>
              <a:rPr lang="en-US"/>
              <a:t> </a:t>
            </a:r>
            <a:r>
              <a:rPr lang="en-US" err="1"/>
              <a:t>simusanditis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ex et </a:t>
            </a:r>
            <a:r>
              <a:rPr lang="en-US" err="1"/>
              <a:t>illore</a:t>
            </a:r>
            <a:r>
              <a:rPr lang="en-US"/>
              <a:t>, </a:t>
            </a:r>
            <a:r>
              <a:rPr lang="en-US" err="1"/>
              <a:t>nectationet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dic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vit</a:t>
            </a:r>
            <a:r>
              <a:rPr lang="en-US"/>
              <a:t> </a:t>
            </a:r>
            <a:r>
              <a:rPr lang="en-US" err="1"/>
              <a:t>velestium</a:t>
            </a:r>
            <a:r>
              <a:rPr lang="en-US"/>
              <a:t> </a:t>
            </a:r>
            <a:r>
              <a:rPr lang="en-US" err="1"/>
              <a:t>reperro</a:t>
            </a:r>
            <a:r>
              <a:rPr lang="en-US"/>
              <a:t> </a:t>
            </a:r>
            <a:r>
              <a:rPr lang="en-US" err="1"/>
              <a:t>rroviduntion</a:t>
            </a:r>
            <a:r>
              <a:rPr lang="en-US"/>
              <a:t> </a:t>
            </a:r>
            <a:r>
              <a:rPr lang="en-US" err="1"/>
              <a:t>conem</a:t>
            </a:r>
            <a:r>
              <a:rPr lang="en-US"/>
              <a:t> </a:t>
            </a:r>
            <a:r>
              <a:rPr lang="en-US" err="1"/>
              <a:t>rehend</a:t>
            </a:r>
            <a:r>
              <a:rPr lang="en-US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Pa </a:t>
            </a:r>
            <a:r>
              <a:rPr lang="en-US" err="1"/>
              <a:t>consed</a:t>
            </a:r>
            <a:r>
              <a:rPr lang="en-US"/>
              <a:t> et </a:t>
            </a:r>
            <a:r>
              <a:rPr lang="en-US" err="1"/>
              <a:t>atur</a:t>
            </a:r>
            <a:r>
              <a:rPr lang="en-US"/>
              <a:t>. </a:t>
            </a:r>
            <a:r>
              <a:rPr lang="en-US" err="1"/>
              <a:t>Serion</a:t>
            </a:r>
            <a:r>
              <a:rPr lang="en-US"/>
              <a:t> </a:t>
            </a:r>
            <a:r>
              <a:rPr lang="en-US" err="1"/>
              <a:t>corepudi</a:t>
            </a:r>
            <a:r>
              <a:rPr lang="en-US"/>
              <a:t> dolor </a:t>
            </a:r>
            <a:r>
              <a:rPr lang="en-US" err="1"/>
              <a:t>adionse</a:t>
            </a:r>
            <a:r>
              <a:rPr lang="en-US"/>
              <a:t> </a:t>
            </a:r>
            <a:r>
              <a:rPr lang="en-US" err="1"/>
              <a:t>quibusame</a:t>
            </a:r>
            <a:r>
              <a:rPr lang="en-US"/>
              <a:t> </a:t>
            </a:r>
            <a:r>
              <a:rPr lang="en-US" err="1"/>
              <a:t>nullabora</a:t>
            </a:r>
            <a:r>
              <a:rPr lang="en-US"/>
              <a:t> </a:t>
            </a:r>
            <a:r>
              <a:rPr lang="en-US" err="1"/>
              <a:t>volent</a:t>
            </a:r>
            <a:r>
              <a:rPr lang="en-US"/>
              <a:t> </a:t>
            </a:r>
            <a:r>
              <a:rPr lang="en-US" err="1"/>
              <a:t>lignam</a:t>
            </a:r>
            <a:r>
              <a:rPr lang="en-US"/>
              <a:t> </a:t>
            </a:r>
            <a:r>
              <a:rPr lang="en-US" err="1"/>
              <a:t>entis</a:t>
            </a:r>
            <a:r>
              <a:rPr lang="en-US"/>
              <a:t> ape </a:t>
            </a:r>
            <a:r>
              <a:rPr lang="en-US" err="1"/>
              <a:t>dolores</a:t>
            </a:r>
            <a:r>
              <a:rPr lang="en-US"/>
              <a:t> se </a:t>
            </a:r>
            <a:r>
              <a:rPr lang="en-US" err="1"/>
              <a:t>voluptae</a:t>
            </a:r>
            <a:r>
              <a:rPr lang="en-US"/>
              <a:t> </a:t>
            </a:r>
            <a:r>
              <a:rPr lang="en-US" err="1"/>
              <a:t>nimolupti</a:t>
            </a:r>
            <a:r>
              <a:rPr lang="en-US"/>
              <a:t>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</a:t>
            </a:r>
            <a:r>
              <a:rPr lang="en-US" err="1"/>
              <a:t>simusa</a:t>
            </a:r>
            <a:r>
              <a:rPr lang="en-US"/>
              <a:t> </a:t>
            </a:r>
            <a:r>
              <a:rPr lang="en-US" err="1"/>
              <a:t>doluptur</a:t>
            </a:r>
            <a:r>
              <a:rPr lang="en-US"/>
              <a:t>, sum hic </a:t>
            </a:r>
            <a:r>
              <a:rPr lang="en-US" err="1"/>
              <a:t>tem</a:t>
            </a:r>
            <a:r>
              <a:rPr lang="en-US"/>
              <a:t> qui cum </a:t>
            </a:r>
            <a:r>
              <a:rPr lang="en-US" err="1"/>
              <a:t>evelest</a:t>
            </a:r>
            <a:r>
              <a:rPr lang="en-US"/>
              <a:t>, </a:t>
            </a:r>
            <a:r>
              <a:rPr lang="en-US" err="1"/>
              <a:t>cusapel</a:t>
            </a:r>
            <a:r>
              <a:rPr lang="en-US"/>
              <a:t> et </a:t>
            </a:r>
            <a:r>
              <a:rPr lang="en-US" err="1"/>
              <a:t>unt</a:t>
            </a:r>
            <a:r>
              <a:rPr lang="en-US"/>
              <a:t> et </a:t>
            </a:r>
            <a:r>
              <a:rPr lang="en-US" err="1"/>
              <a:t>hiciisciume</a:t>
            </a:r>
            <a:r>
              <a:rPr lang="en-US"/>
              <a:t> </a:t>
            </a:r>
            <a:r>
              <a:rPr lang="en-US" err="1"/>
              <a:t>vernatiore</a:t>
            </a:r>
            <a:r>
              <a:rPr lang="en-US"/>
              <a:t> </a:t>
            </a:r>
            <a:r>
              <a:rPr lang="en-US" err="1"/>
              <a:t>volenecabor</a:t>
            </a:r>
            <a:r>
              <a:rPr lang="en-US"/>
              <a:t> </a:t>
            </a:r>
            <a:r>
              <a:rPr lang="en-US" err="1"/>
              <a:t>seque</a:t>
            </a:r>
            <a:r>
              <a:rPr lang="en-US"/>
              <a:t> </a:t>
            </a:r>
            <a:r>
              <a:rPr lang="en-US" err="1"/>
              <a:t>officient</a:t>
            </a:r>
            <a:r>
              <a:rPr lang="en-US"/>
              <a:t>, </a:t>
            </a:r>
            <a:r>
              <a:rPr lang="en-US" err="1"/>
              <a:t>quamus</a:t>
            </a:r>
            <a:r>
              <a:rPr lang="en-US"/>
              <a:t> </a:t>
            </a:r>
            <a:r>
              <a:rPr lang="en-US" err="1"/>
              <a:t>voluptium</a:t>
            </a:r>
            <a:r>
              <a:rPr lang="en-US"/>
              <a:t> </a:t>
            </a:r>
            <a:r>
              <a:rPr lang="en-US" err="1"/>
              <a:t>natur</a:t>
            </a:r>
            <a:r>
              <a:rPr lang="en-US"/>
              <a:t> </a:t>
            </a:r>
            <a:r>
              <a:rPr lang="en-US" err="1"/>
              <a:t>maio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 </a:t>
            </a:r>
            <a:r>
              <a:rPr lang="en-US" err="1"/>
              <a:t>tioria</a:t>
            </a:r>
            <a:r>
              <a:rPr lang="en-US"/>
              <a:t> </a:t>
            </a:r>
            <a:r>
              <a:rPr lang="en-US" err="1"/>
              <a:t>venimetur</a:t>
            </a:r>
            <a:r>
              <a:rPr lang="en-US"/>
              <a:t> re vel </a:t>
            </a:r>
            <a:r>
              <a:rPr lang="en-US" err="1"/>
              <a:t>ent</a:t>
            </a:r>
            <a:r>
              <a:rPr lang="en-US"/>
              <a:t>,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liqui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sin con re </a:t>
            </a:r>
            <a:r>
              <a:rPr lang="en-US" err="1"/>
              <a:t>laut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volupietur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1"/>
            <a:r>
              <a:rPr lang="en-US" err="1"/>
              <a:t>Henestios</a:t>
            </a:r>
            <a:r>
              <a:rPr lang="en-US"/>
              <a:t> </a:t>
            </a:r>
            <a:r>
              <a:rPr lang="en-US" err="1"/>
              <a:t>vellantium</a:t>
            </a:r>
            <a:r>
              <a:rPr lang="en-US"/>
              <a:t> </a:t>
            </a:r>
            <a:r>
              <a:rPr lang="en-US" err="1"/>
              <a:t>simi</a:t>
            </a:r>
            <a:r>
              <a:rPr lang="en-US"/>
              <a:t>, </a:t>
            </a:r>
            <a:r>
              <a:rPr lang="en-US" err="1"/>
              <a:t>quassenime</a:t>
            </a:r>
            <a:r>
              <a:rPr lang="en-US"/>
              <a:t> consent </a:t>
            </a:r>
            <a:r>
              <a:rPr lang="en-US" err="1"/>
              <a:t>emquatincti</a:t>
            </a:r>
            <a:r>
              <a:rPr lang="en-US"/>
              <a:t> to doles </a:t>
            </a:r>
            <a:r>
              <a:rPr lang="en-US" err="1"/>
              <a:t>cium</a:t>
            </a:r>
            <a:r>
              <a:rPr lang="en-US"/>
              <a:t> </a:t>
            </a:r>
            <a:r>
              <a:rPr lang="en-US" err="1"/>
              <a:t>nectur</a:t>
            </a:r>
            <a:r>
              <a:rPr lang="en-US"/>
              <a:t>. </a:t>
            </a:r>
            <a:r>
              <a:rPr lang="en-US" err="1"/>
              <a:t>Experit</a:t>
            </a:r>
            <a:r>
              <a:rPr lang="en-US"/>
              <a:t> </a:t>
            </a:r>
            <a:r>
              <a:rPr lang="en-US" err="1"/>
              <a:t>occus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ipsuntius</a:t>
            </a:r>
            <a:r>
              <a:rPr lang="en-US"/>
              <a:t> </a:t>
            </a:r>
            <a:r>
              <a:rPr lang="en-US" err="1"/>
              <a:t>quideli</a:t>
            </a:r>
            <a:r>
              <a:rPr lang="en-US"/>
              <a:t> </a:t>
            </a:r>
            <a:r>
              <a:rPr lang="en-US" err="1"/>
              <a:t>tatiis</a:t>
            </a:r>
            <a:r>
              <a:rPr lang="en-US"/>
              <a:t> rem </a:t>
            </a:r>
            <a:r>
              <a:rPr lang="en-US" err="1"/>
              <a:t>restis</a:t>
            </a:r>
            <a:r>
              <a:rPr lang="en-US"/>
              <a:t> pro </a:t>
            </a:r>
            <a:r>
              <a:rPr lang="en-US" err="1"/>
              <a:t>ium</a:t>
            </a:r>
            <a:r>
              <a:rPr lang="en-US"/>
              <a:t> qui ra </a:t>
            </a:r>
            <a:r>
              <a:rPr lang="en-US" err="1"/>
              <a:t>debist</a:t>
            </a:r>
            <a:r>
              <a:rPr lang="en-US"/>
              <a:t> at </a:t>
            </a:r>
            <a:r>
              <a:rPr lang="en-US" err="1"/>
              <a:t>ilit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cus</a:t>
            </a:r>
            <a:r>
              <a:rPr lang="en-US"/>
              <a:t> </a:t>
            </a:r>
            <a:r>
              <a:rPr lang="en-US" err="1"/>
              <a:t>invenim</a:t>
            </a:r>
            <a:r>
              <a:rPr lang="en-US"/>
              <a:t> </a:t>
            </a:r>
            <a:r>
              <a:rPr lang="en-US" err="1"/>
              <a:t>laborro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rectiissunt</a:t>
            </a:r>
            <a:r>
              <a:rPr lang="en-US"/>
              <a:t> et, </a:t>
            </a:r>
            <a:r>
              <a:rPr lang="en-US" err="1"/>
              <a:t>nos</a:t>
            </a:r>
            <a:r>
              <a:rPr lang="en-US"/>
              <a:t> </a:t>
            </a:r>
            <a:r>
              <a:rPr lang="en-US" err="1"/>
              <a:t>doloratia</a:t>
            </a:r>
            <a:r>
              <a:rPr lang="en-US"/>
              <a:t> et </a:t>
            </a:r>
            <a:r>
              <a:rPr lang="en-US" err="1"/>
              <a:t>opta</a:t>
            </a:r>
            <a:r>
              <a:rPr lang="en-US"/>
              <a:t> dis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modis</a:t>
            </a:r>
            <a:r>
              <a:rPr lang="en-US"/>
              <a:t> </a:t>
            </a:r>
            <a:r>
              <a:rPr lang="en-US" err="1"/>
              <a:t>rerat</a:t>
            </a:r>
            <a:r>
              <a:rPr lang="en-US"/>
              <a:t> </a:t>
            </a:r>
            <a:r>
              <a:rPr lang="en-US" err="1"/>
              <a:t>oditatu</a:t>
            </a:r>
            <a:r>
              <a:rPr lang="en-US"/>
              <a:t> </a:t>
            </a:r>
            <a:r>
              <a:rPr lang="en-US" err="1"/>
              <a:t>reseque</a:t>
            </a:r>
            <a:r>
              <a:rPr lang="en-US"/>
              <a:t> </a:t>
            </a:r>
            <a:r>
              <a:rPr lang="en-US" err="1"/>
              <a:t>nisque</a:t>
            </a:r>
            <a:r>
              <a:rPr lang="en-US"/>
              <a:t> rem </a:t>
            </a:r>
            <a:r>
              <a:rPr lang="en-US" err="1"/>
              <a:t>rempores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Pa </a:t>
            </a:r>
            <a:r>
              <a:rPr lang="en-US" err="1"/>
              <a:t>consed</a:t>
            </a:r>
            <a:r>
              <a:rPr lang="en-US"/>
              <a:t> et </a:t>
            </a:r>
            <a:r>
              <a:rPr lang="en-US" err="1"/>
              <a:t>atur</a:t>
            </a:r>
            <a:r>
              <a:rPr lang="en-US"/>
              <a:t>. </a:t>
            </a:r>
            <a:r>
              <a:rPr lang="en-US" err="1"/>
              <a:t>Serion</a:t>
            </a:r>
            <a:r>
              <a:rPr lang="en-US"/>
              <a:t> </a:t>
            </a:r>
            <a:r>
              <a:rPr lang="en-US" err="1"/>
              <a:t>corepudi</a:t>
            </a:r>
            <a:r>
              <a:rPr lang="en-US"/>
              <a:t> dolor </a:t>
            </a:r>
            <a:r>
              <a:rPr lang="en-US" err="1"/>
              <a:t>adionse</a:t>
            </a:r>
            <a:r>
              <a:rPr lang="en-US"/>
              <a:t> </a:t>
            </a:r>
            <a:r>
              <a:rPr lang="en-US" err="1"/>
              <a:t>quibusame</a:t>
            </a:r>
            <a:r>
              <a:rPr lang="en-US"/>
              <a:t> </a:t>
            </a:r>
            <a:r>
              <a:rPr lang="en-US" err="1"/>
              <a:t>nullabora</a:t>
            </a:r>
            <a:r>
              <a:rPr lang="en-US"/>
              <a:t> </a:t>
            </a:r>
            <a:r>
              <a:rPr lang="en-US" err="1"/>
              <a:t>volent</a:t>
            </a:r>
            <a:r>
              <a:rPr lang="en-US"/>
              <a:t> </a:t>
            </a:r>
            <a:r>
              <a:rPr lang="en-US" err="1"/>
              <a:t>lignam</a:t>
            </a:r>
            <a:r>
              <a:rPr lang="en-US"/>
              <a:t> </a:t>
            </a:r>
            <a:r>
              <a:rPr lang="en-US" err="1"/>
              <a:t>entis</a:t>
            </a:r>
            <a:r>
              <a:rPr lang="en-US"/>
              <a:t> ape </a:t>
            </a:r>
            <a:r>
              <a:rPr lang="en-US" err="1"/>
              <a:t>dolores</a:t>
            </a:r>
            <a:r>
              <a:rPr lang="en-US"/>
              <a:t> se </a:t>
            </a:r>
            <a:r>
              <a:rPr lang="en-US" err="1"/>
              <a:t>voluptae</a:t>
            </a:r>
            <a:r>
              <a:rPr lang="en-US"/>
              <a:t> </a:t>
            </a:r>
            <a:r>
              <a:rPr lang="en-US" err="1"/>
              <a:t>nimolupti</a:t>
            </a:r>
            <a:r>
              <a:rPr lang="en-US"/>
              <a:t>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</a:t>
            </a:r>
            <a:r>
              <a:rPr lang="en-US" err="1"/>
              <a:t>simusa</a:t>
            </a:r>
            <a:r>
              <a:rPr lang="en-US"/>
              <a:t> </a:t>
            </a:r>
            <a:r>
              <a:rPr lang="en-US" err="1"/>
              <a:t>doluptur</a:t>
            </a:r>
            <a:r>
              <a:rPr lang="en-US"/>
              <a:t>, sum hic </a:t>
            </a:r>
            <a:r>
              <a:rPr lang="en-US" err="1"/>
              <a:t>tem</a:t>
            </a:r>
            <a:r>
              <a:rPr lang="en-US"/>
              <a:t> qui cum </a:t>
            </a:r>
            <a:r>
              <a:rPr lang="en-US" err="1"/>
              <a:t>evelest</a:t>
            </a:r>
            <a:r>
              <a:rPr lang="en-US"/>
              <a:t>, </a:t>
            </a:r>
            <a:r>
              <a:rPr lang="en-US" err="1"/>
              <a:t>cusapel</a:t>
            </a:r>
            <a:r>
              <a:rPr lang="en-US"/>
              <a:t> et </a:t>
            </a:r>
            <a:r>
              <a:rPr lang="en-US" err="1"/>
              <a:t>unt</a:t>
            </a:r>
            <a:r>
              <a:rPr lang="en-US"/>
              <a:t> et </a:t>
            </a:r>
            <a:r>
              <a:rPr lang="en-US" err="1"/>
              <a:t>hiciisciume</a:t>
            </a:r>
            <a:r>
              <a:rPr lang="en-US"/>
              <a:t> </a:t>
            </a:r>
            <a:r>
              <a:rPr lang="en-US" err="1"/>
              <a:t>vernatiore</a:t>
            </a:r>
            <a:r>
              <a:rPr lang="en-US"/>
              <a:t> </a:t>
            </a:r>
            <a:r>
              <a:rPr lang="en-US" err="1"/>
              <a:t>volenecabor</a:t>
            </a:r>
            <a:r>
              <a:rPr lang="en-US"/>
              <a:t> </a:t>
            </a:r>
            <a:r>
              <a:rPr lang="en-US" err="1"/>
              <a:t>seque</a:t>
            </a:r>
            <a:r>
              <a:rPr lang="en-US"/>
              <a:t> </a:t>
            </a:r>
            <a:r>
              <a:rPr lang="en-US" err="1"/>
              <a:t>officient</a:t>
            </a:r>
            <a:r>
              <a:rPr lang="en-US"/>
              <a:t>, </a:t>
            </a:r>
            <a:r>
              <a:rPr lang="en-US" err="1"/>
              <a:t>quamus</a:t>
            </a:r>
            <a:r>
              <a:rPr lang="en-US"/>
              <a:t> </a:t>
            </a:r>
            <a:r>
              <a:rPr lang="en-US" err="1"/>
              <a:t>voluptium</a:t>
            </a:r>
            <a:r>
              <a:rPr lang="en-US"/>
              <a:t> </a:t>
            </a:r>
            <a:r>
              <a:rPr lang="en-US" err="1"/>
              <a:t>natur</a:t>
            </a:r>
            <a:r>
              <a:rPr lang="en-US"/>
              <a:t> </a:t>
            </a:r>
            <a:r>
              <a:rPr lang="en-US" err="1"/>
              <a:t>maio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 </a:t>
            </a:r>
            <a:r>
              <a:rPr lang="en-US" err="1"/>
              <a:t>tioria</a:t>
            </a:r>
            <a:r>
              <a:rPr lang="en-US"/>
              <a:t> </a:t>
            </a:r>
            <a:r>
              <a:rPr lang="en-US" err="1"/>
              <a:t>venimetur</a:t>
            </a:r>
            <a:r>
              <a:rPr lang="en-US"/>
              <a:t> re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ent</a:t>
            </a:r>
            <a:r>
              <a:rPr lang="en-US"/>
              <a:t>,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liqui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sin con re </a:t>
            </a:r>
            <a:r>
              <a:rPr lang="en-US" err="1"/>
              <a:t>laut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volupietur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1"/>
            <a:r>
              <a:rPr lang="en-US" err="1"/>
              <a:t>Henestios</a:t>
            </a:r>
            <a:r>
              <a:rPr lang="en-US"/>
              <a:t> </a:t>
            </a:r>
            <a:r>
              <a:rPr lang="en-US" err="1"/>
              <a:t>vellantium</a:t>
            </a:r>
            <a:r>
              <a:rPr lang="en-US"/>
              <a:t> </a:t>
            </a:r>
            <a:r>
              <a:rPr lang="en-US" err="1"/>
              <a:t>simi</a:t>
            </a:r>
            <a:r>
              <a:rPr lang="en-US"/>
              <a:t>, </a:t>
            </a:r>
            <a:r>
              <a:rPr lang="en-US" err="1"/>
              <a:t>quassenime</a:t>
            </a:r>
            <a:r>
              <a:rPr lang="en-US"/>
              <a:t> consent </a:t>
            </a:r>
            <a:r>
              <a:rPr lang="en-US" err="1"/>
              <a:t>emquatincti</a:t>
            </a:r>
            <a:r>
              <a:rPr lang="en-US"/>
              <a:t> to doles </a:t>
            </a:r>
            <a:r>
              <a:rPr lang="en-US" err="1"/>
              <a:t>cium</a:t>
            </a:r>
            <a:r>
              <a:rPr lang="en-US"/>
              <a:t> </a:t>
            </a:r>
            <a:r>
              <a:rPr lang="en-US" err="1"/>
              <a:t>nectur</a:t>
            </a:r>
            <a:r>
              <a:rPr lang="en-US"/>
              <a:t>. </a:t>
            </a:r>
            <a:r>
              <a:rPr lang="en-US" err="1"/>
              <a:t>Experit</a:t>
            </a:r>
            <a:r>
              <a:rPr lang="en-US"/>
              <a:t> </a:t>
            </a:r>
            <a:r>
              <a:rPr lang="en-US" err="1"/>
              <a:t>occus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ipsuntius</a:t>
            </a:r>
            <a:r>
              <a:rPr lang="en-US"/>
              <a:t> </a:t>
            </a:r>
            <a:r>
              <a:rPr lang="en-US" err="1"/>
              <a:t>quideli</a:t>
            </a:r>
            <a:r>
              <a:rPr lang="en-US"/>
              <a:t> </a:t>
            </a:r>
            <a:r>
              <a:rPr lang="en-US" err="1"/>
              <a:t>tatiis</a:t>
            </a:r>
            <a:r>
              <a:rPr lang="en-US"/>
              <a:t> rem </a:t>
            </a:r>
            <a:r>
              <a:rPr lang="en-US" err="1"/>
              <a:t>restis</a:t>
            </a:r>
            <a:r>
              <a:rPr lang="en-US"/>
              <a:t> pro </a:t>
            </a:r>
            <a:r>
              <a:rPr lang="en-US" err="1"/>
              <a:t>ium</a:t>
            </a:r>
            <a:r>
              <a:rPr lang="en-US"/>
              <a:t> qui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debist</a:t>
            </a:r>
            <a:r>
              <a:rPr lang="en-US"/>
              <a:t> at </a:t>
            </a:r>
            <a:r>
              <a:rPr lang="en-US" err="1"/>
              <a:t>ilit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cus</a:t>
            </a:r>
            <a:r>
              <a:rPr lang="en-US"/>
              <a:t> </a:t>
            </a:r>
            <a:r>
              <a:rPr lang="en-US" err="1"/>
              <a:t>invenim</a:t>
            </a:r>
            <a:r>
              <a:rPr lang="en-US"/>
              <a:t> </a:t>
            </a:r>
            <a:r>
              <a:rPr lang="en-US" err="1"/>
              <a:t>laborro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rectiissunt</a:t>
            </a:r>
            <a:r>
              <a:rPr lang="en-US"/>
              <a:t> et, </a:t>
            </a:r>
            <a:r>
              <a:rPr lang="en-US" err="1"/>
              <a:t>nos</a:t>
            </a:r>
            <a:r>
              <a:rPr lang="en-US"/>
              <a:t> </a:t>
            </a:r>
            <a:r>
              <a:rPr lang="en-US" err="1"/>
              <a:t>doloratia</a:t>
            </a:r>
            <a:r>
              <a:rPr lang="en-US"/>
              <a:t> et </a:t>
            </a:r>
            <a:r>
              <a:rPr lang="en-US" err="1"/>
              <a:t>opta</a:t>
            </a:r>
            <a:r>
              <a:rPr lang="en-US"/>
              <a:t> dis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modis</a:t>
            </a:r>
            <a:r>
              <a:rPr lang="en-US"/>
              <a:t> </a:t>
            </a:r>
            <a:r>
              <a:rPr lang="en-US" err="1"/>
              <a:t>rerat</a:t>
            </a:r>
            <a:r>
              <a:rPr lang="en-US"/>
              <a:t> </a:t>
            </a:r>
            <a:r>
              <a:rPr lang="en-US" err="1"/>
              <a:t>oditatu</a:t>
            </a:r>
            <a:r>
              <a:rPr lang="en-US"/>
              <a:t> </a:t>
            </a:r>
            <a:r>
              <a:rPr lang="en-US" err="1"/>
              <a:t>reseque</a:t>
            </a:r>
            <a:r>
              <a:rPr lang="en-US"/>
              <a:t> </a:t>
            </a:r>
            <a:r>
              <a:rPr lang="en-US" err="1"/>
              <a:t>nisque</a:t>
            </a:r>
            <a:r>
              <a:rPr lang="en-US"/>
              <a:t> rem </a:t>
            </a:r>
            <a:r>
              <a:rPr lang="en-US" err="1"/>
              <a:t>rempores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" y="-1"/>
            <a:ext cx="12435587" cy="69945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/>
              <a:t>Subhead Segoe UI Regular 20/24. Em volor resequaectur.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435140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title Segoe </a:t>
            </a:r>
            <a:r>
              <a:rPr lang="en-US" err="1"/>
              <a:t>Semibold</a:t>
            </a:r>
            <a:r>
              <a:rPr lang="en-US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title Segoe </a:t>
            </a:r>
            <a:r>
              <a:rPr lang="en-US" err="1"/>
              <a:t>Semibold</a:t>
            </a:r>
            <a:r>
              <a:rPr lang="en-US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title Segoe </a:t>
            </a:r>
            <a:r>
              <a:rPr lang="en-US" err="1"/>
              <a:t>Semibold</a:t>
            </a:r>
            <a:r>
              <a:rPr lang="en-US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330792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533578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808114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217216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accent1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accent1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50276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5926214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accent1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accent1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493508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579443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791260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0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6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4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30394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664" y="232387"/>
            <a:ext cx="11814023" cy="661917"/>
          </a:xfrm>
        </p:spPr>
        <p:txBody>
          <a:bodyPr tIns="4572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363" y="975249"/>
            <a:ext cx="11813325" cy="6277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 baseline="0"/>
            </a:lvl1pPr>
            <a:lvl2pPr marL="342770" indent="0">
              <a:buNone/>
              <a:defRPr/>
            </a:lvl2pPr>
            <a:lvl3pPr marL="571283" indent="0">
              <a:buNone/>
              <a:defRPr/>
            </a:lvl3pPr>
            <a:lvl4pPr marL="799796" indent="0">
              <a:buNone/>
              <a:defRPr/>
            </a:lvl4pPr>
            <a:lvl5pPr marL="1028308" indent="0">
              <a:buNone/>
              <a:defRPr/>
            </a:lvl5pPr>
          </a:lstStyle>
          <a:p>
            <a:pPr lvl="0"/>
            <a:r>
              <a:rPr lang="en-US"/>
              <a:t>Sub-header</a:t>
            </a:r>
          </a:p>
        </p:txBody>
      </p:sp>
    </p:spTree>
    <p:extLst>
      <p:ext uri="{BB962C8B-B14F-4D97-AF65-F5344CB8AC3E}">
        <p14:creationId xmlns:p14="http://schemas.microsoft.com/office/powerpoint/2010/main" val="2135121712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using a computer&#10;&#10;Description generated with very high confidence">
            <a:extLst>
              <a:ext uri="{FF2B5EF4-FFF2-40B4-BE49-F238E27FC236}">
                <a16:creationId xmlns:a16="http://schemas.microsoft.com/office/drawing/2014/main" id="{CD76FA44-FF6E-4D66-B48D-DEF35DFB3B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320"/>
            <a:ext cx="12436475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72356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building, person, way, sidewalk&#10;&#10;Description automatically generated">
            <a:extLst>
              <a:ext uri="{FF2B5EF4-FFF2-40B4-BE49-F238E27FC236}">
                <a16:creationId xmlns:a16="http://schemas.microsoft.com/office/drawing/2014/main" id="{0852689A-DA2D-41D3-8C35-BB73EB030E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6"/>
            <a:ext cx="12436475" cy="6995160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72356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erson, man, indoor, building&#10;&#10;Description generated with very high confidence">
            <a:extLst>
              <a:ext uri="{FF2B5EF4-FFF2-40B4-BE49-F238E27FC236}">
                <a16:creationId xmlns:a16="http://schemas.microsoft.com/office/drawing/2014/main" id="{C1498648-D897-4D6E-9677-9E734BCAB8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720624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E0B372B0-A586-48D2-AFC0-B4FC1266FC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/>
          <a:stretch/>
        </p:blipFill>
        <p:spPr>
          <a:xfrm flipH="1">
            <a:off x="-3" y="-320"/>
            <a:ext cx="12436475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6399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lang="en-US" sz="60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010100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itting in front of a window&#10;&#10;Description generated with very high confidence">
            <a:extLst>
              <a:ext uri="{FF2B5EF4-FFF2-40B4-BE49-F238E27FC236}">
                <a16:creationId xmlns:a16="http://schemas.microsoft.com/office/drawing/2014/main" id="{426418DE-DD24-4E9E-9F19-5FD5CB692B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42035" cy="69945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8999472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682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4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tanding in a room&#10;&#10;Description generated with very high confidence">
            <a:extLst>
              <a:ext uri="{FF2B5EF4-FFF2-40B4-BE49-F238E27FC236}">
                <a16:creationId xmlns:a16="http://schemas.microsoft.com/office/drawing/2014/main" id="{DD6A77C0-331D-4978-9B8E-5359577D2D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20"/>
            <a:ext cx="12436475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6399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lang="en-US" sz="60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88909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4833958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222340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-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1285678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0" y="1212851"/>
            <a:ext cx="11887200" cy="2308324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0" indent="0">
              <a:buFontTx/>
              <a:buNone/>
              <a:defRPr lang="en-US" dirty="0" smtClean="0"/>
            </a:lvl2pPr>
            <a:lvl3pPr marL="228557" indent="0">
              <a:buNone/>
              <a:defRPr lang="en-US" dirty="0" smtClean="0"/>
            </a:lvl3pPr>
            <a:lvl4pPr marL="457112" indent="0">
              <a:buNone/>
              <a:defRPr lang="en-US" dirty="0" smtClean="0"/>
            </a:lvl4pPr>
            <a:lvl5pPr marL="685669" indent="0">
              <a:buNone/>
              <a:defRPr lang="en-US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5212334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08543-C387-47CB-8D62-581F0EB4A5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649"/>
            <a:ext cx="12436475" cy="11014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725486-29F0-4BE0-98EC-ACA7C64D83F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1190653"/>
            <a:ext cx="12436476" cy="16521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742212-CA35-4FA3-87D2-6045A2D86E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893123"/>
            <a:ext cx="12436475" cy="110140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BCFBCAB-1021-4BC1-A1E2-1580A76FEB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54558" y="2360610"/>
            <a:ext cx="9327356" cy="438903"/>
          </a:xfrm>
        </p:spPr>
        <p:txBody>
          <a:bodyPr/>
          <a:lstStyle>
            <a:lvl1pPr marL="0" indent="0" algn="ctr">
              <a:buNone/>
              <a:defRPr sz="183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9724" indent="0" algn="ctr">
              <a:buNone/>
              <a:defRPr sz="1530"/>
            </a:lvl2pPr>
            <a:lvl3pPr marL="699447" indent="0" algn="ctr">
              <a:buNone/>
              <a:defRPr sz="1377"/>
            </a:lvl3pPr>
            <a:lvl4pPr marL="1049171" indent="0" algn="ctr">
              <a:buNone/>
              <a:defRPr sz="1224"/>
            </a:lvl4pPr>
            <a:lvl5pPr marL="1398895" indent="0" algn="ctr">
              <a:buNone/>
              <a:defRPr sz="1224"/>
            </a:lvl5pPr>
            <a:lvl6pPr marL="1748619" indent="0" algn="ctr">
              <a:buNone/>
              <a:defRPr sz="1224"/>
            </a:lvl6pPr>
            <a:lvl7pPr marL="2098342" indent="0" algn="ctr">
              <a:buNone/>
              <a:defRPr sz="1224"/>
            </a:lvl7pPr>
            <a:lvl8pPr marL="2448066" indent="0" algn="ctr">
              <a:buNone/>
              <a:defRPr sz="1224"/>
            </a:lvl8pPr>
            <a:lvl9pPr marL="2797790" indent="0" algn="ctr">
              <a:buNone/>
              <a:defRPr sz="1224"/>
            </a:lvl9pPr>
          </a:lstStyle>
          <a:p>
            <a:r>
              <a:rPr lang="en-US"/>
              <a:t>Software Development Services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52CEC-BB78-4CB4-8687-13F39AB14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C511-630B-47E7-91F3-30029CB76E95}" type="datetimeFigureOut">
              <a:rPr lang="en-GB" smtClean="0"/>
              <a:t>27/09/2022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495B0-7508-40F5-A4F0-D53D83FED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848B2-CCFE-4C19-9ED8-68DA1AF7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AE98-8931-4086-8ADA-64E542F0B311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BADD6D-14D5-4688-A8EB-076CA059534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6919" y="1376789"/>
            <a:ext cx="9002638" cy="890923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FF73051A-A9F5-4CC0-9EE2-90A6FDD0E403}"/>
              </a:ext>
            </a:extLst>
          </p:cNvPr>
          <p:cNvSpPr txBox="1">
            <a:spLocks/>
          </p:cNvSpPr>
          <p:nvPr userDrawn="1"/>
        </p:nvSpPr>
        <p:spPr>
          <a:xfrm>
            <a:off x="1554558" y="6443824"/>
            <a:ext cx="9327356" cy="265429"/>
          </a:xfrm>
          <a:prstGeom prst="rect">
            <a:avLst/>
          </a:prstGeom>
        </p:spPr>
        <p:txBody>
          <a:bodyPr vert="horz" lIns="93260" tIns="46630" rIns="93260" bIns="46630" rtlCol="0">
            <a:normAutofit fontScale="77500" lnSpcReduction="20000"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36"/>
              <a:t>{ Business Change / Software Development / Integration }</a:t>
            </a:r>
            <a:endParaRPr lang="en-GB" sz="1836"/>
          </a:p>
        </p:txBody>
      </p:sp>
    </p:spTree>
    <p:extLst>
      <p:ext uri="{BB962C8B-B14F-4D97-AF65-F5344CB8AC3E}">
        <p14:creationId xmlns:p14="http://schemas.microsoft.com/office/powerpoint/2010/main" val="360423111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44" y="2564659"/>
            <a:ext cx="8869009" cy="287552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96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6856" y="5517903"/>
            <a:ext cx="8863840" cy="621737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40" cap="all" spc="204" baseline="0">
                <a:solidFill>
                  <a:schemeClr val="accent1"/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9/27/2022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20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5356" y="1942925"/>
            <a:ext cx="4509395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5746" y="1942925"/>
            <a:ext cx="4509397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9/27/2022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733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AE524-B7A4-42A4-B862-0425658BE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5BC62-2FB5-48D5-A5E1-125F49EE0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6628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C65D31-FB2B-428E-9564-AF201B095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CE242C-D2F4-4A09-B925-D394A581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4A23B-20F1-409E-8351-AAF12FE8E9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60207D-70FE-481F-91C3-4F61C2B85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B7EE9-AC65-422F-A91E-754ABDC11D55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B516B3-0DE3-4922-B4F7-BE5319504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D3FEAB-64E7-4E4A-853D-A94622215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69994-0A3B-4BCB-B3FB-C48F94B0C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55654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F2F7C11-33E8-48B4-AAEA-FE0AEE24CF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508" y="438633"/>
            <a:ext cx="11024769" cy="23204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THEME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2D2052-B994-4DE2-9E2C-7207F8DB1B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5853" y="767624"/>
            <a:ext cx="11024769" cy="517857"/>
          </a:xfrm>
        </p:spPr>
        <p:txBody>
          <a:bodyPr lIns="0" rIns="0">
            <a:normAutofit/>
          </a:bodyPr>
          <a:lstStyle>
            <a:lvl1pPr marL="0" indent="0">
              <a:buNone/>
              <a:defRPr sz="3060">
                <a:solidFill>
                  <a:srgbClr val="6264A7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04A6826-03C2-4694-89FA-D8062F098B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5678" y="1525195"/>
            <a:ext cx="5363406" cy="2806922"/>
          </a:xfrm>
        </p:spPr>
        <p:txBody>
          <a:bodyPr lIns="0" rIns="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1C27079B-7E36-4EDD-B0C2-1970009FAC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67394" y="1525195"/>
            <a:ext cx="5363406" cy="2806922"/>
          </a:xfrm>
        </p:spPr>
        <p:txBody>
          <a:bodyPr lIns="0" rIns="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0294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desk in front of a window&#10;&#10;Description generated with very high confidence">
            <a:extLst>
              <a:ext uri="{FF2B5EF4-FFF2-40B4-BE49-F238E27FC236}">
                <a16:creationId xmlns:a16="http://schemas.microsoft.com/office/drawing/2014/main" id="{5B78547E-176E-4A03-B82C-E2C3269CBD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12436475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4281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C2EA7-2429-05D7-11D0-1835DF1DA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9D9D4D-FB6C-356A-8316-B7D65E9C1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523733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09253-34E7-F9CE-4EA3-DF7C885A7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DDF16-25DC-4768-96BC-5282CB3AFC17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25FCD-C6ED-E311-A0D4-F0E5AF4B7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DE826-5AA4-82CD-8A4D-88D03C4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48060-ACA4-4455-8D4F-4DD7D2074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3260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1C99F-7614-443C-BE2B-C31EDBFE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65E60-4D80-4DF8-B044-EC92F5DBD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9B5B2-0A7B-4990-9860-3B29FAD43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9D175-3F65-4EEF-B851-226918D9795D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35DE3-9B71-40ED-B1B9-ADED1175F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E2A58-9241-40B0-A112-74640CE8B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F002A-9024-4503-AFEC-ECC8AC361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25796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8089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5915" y="1464076"/>
            <a:ext cx="11239464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71102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F2F7C11-33E8-48B4-AAEA-FE0AEE24CF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508" y="438633"/>
            <a:ext cx="11024769" cy="23204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THEME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2D2052-B994-4DE2-9E2C-7207F8DB1B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5853" y="767624"/>
            <a:ext cx="11024769" cy="517857"/>
          </a:xfrm>
        </p:spPr>
        <p:txBody>
          <a:bodyPr lIns="0" rIns="0">
            <a:normAutofit/>
          </a:bodyPr>
          <a:lstStyle>
            <a:lvl1pPr marL="0" indent="0">
              <a:buNone/>
              <a:defRPr sz="3060">
                <a:solidFill>
                  <a:srgbClr val="6264A7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04A6826-03C2-4694-89FA-D8062F098B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5678" y="1525195"/>
            <a:ext cx="5363406" cy="2806922"/>
          </a:xfrm>
        </p:spPr>
        <p:txBody>
          <a:bodyPr lIns="0" rIns="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1C27079B-7E36-4EDD-B0C2-1970009FAC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67394" y="1525195"/>
            <a:ext cx="5363406" cy="2806922"/>
          </a:xfrm>
        </p:spPr>
        <p:txBody>
          <a:bodyPr lIns="0" rIns="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02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BEE55610-7617-4CB1-97E6-CEB0F1251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0"/>
            <a:ext cx="12436475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7469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FFAF248C-8699-4562-ADE6-E8A863A7E4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570" y="0"/>
            <a:ext cx="12360253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684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looking at a computer&#10;&#10;Description generated with very high confidence">
            <a:extLst>
              <a:ext uri="{FF2B5EF4-FFF2-40B4-BE49-F238E27FC236}">
                <a16:creationId xmlns:a16="http://schemas.microsoft.com/office/drawing/2014/main" id="{EA83914A-4B19-4AD2-907B-764A765451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3955519" y="0"/>
            <a:ext cx="8480956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634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4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6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565" r:id="rId5"/>
    <p:sldLayoutId id="2147484571" r:id="rId6"/>
    <p:sldLayoutId id="2147484572" r:id="rId7"/>
    <p:sldLayoutId id="2147484573" r:id="rId8"/>
    <p:sldLayoutId id="2147484574" r:id="rId9"/>
    <p:sldLayoutId id="2147484575" r:id="rId10"/>
    <p:sldLayoutId id="2147484576" r:id="rId11"/>
    <p:sldLayoutId id="2147484577" r:id="rId12"/>
    <p:sldLayoutId id="2147484615" r:id="rId13"/>
    <p:sldLayoutId id="2147484240" r:id="rId14"/>
    <p:sldLayoutId id="2147484529" r:id="rId15"/>
    <p:sldLayoutId id="2147484530" r:id="rId16"/>
    <p:sldLayoutId id="2147484531" r:id="rId17"/>
    <p:sldLayoutId id="2147484532" r:id="rId18"/>
    <p:sldLayoutId id="2147484533" r:id="rId19"/>
    <p:sldLayoutId id="2147484535" r:id="rId20"/>
    <p:sldLayoutId id="2147484251" r:id="rId21"/>
    <p:sldLayoutId id="2147484548" r:id="rId22"/>
    <p:sldLayoutId id="2147484536" r:id="rId23"/>
    <p:sldLayoutId id="2147484264" r:id="rId24"/>
    <p:sldLayoutId id="2147484537" r:id="rId25"/>
    <p:sldLayoutId id="2147484538" r:id="rId26"/>
    <p:sldLayoutId id="2147484539" r:id="rId27"/>
    <p:sldLayoutId id="2147484540" r:id="rId28"/>
    <p:sldLayoutId id="2147484541" r:id="rId29"/>
    <p:sldLayoutId id="2147484542" r:id="rId30"/>
    <p:sldLayoutId id="2147484543" r:id="rId31"/>
    <p:sldLayoutId id="2147484544" r:id="rId32"/>
    <p:sldLayoutId id="2147484545" r:id="rId33"/>
    <p:sldLayoutId id="2147484546" r:id="rId34"/>
    <p:sldLayoutId id="2147484299" r:id="rId35"/>
    <p:sldLayoutId id="2147484560" r:id="rId36"/>
    <p:sldLayoutId id="2147484561" r:id="rId37"/>
    <p:sldLayoutId id="2147484562" r:id="rId38"/>
    <p:sldLayoutId id="2147484563" r:id="rId39"/>
    <p:sldLayoutId id="2147484554" r:id="rId40"/>
    <p:sldLayoutId id="2147484555" r:id="rId41"/>
    <p:sldLayoutId id="2147484556" r:id="rId42"/>
    <p:sldLayoutId id="2147484557" r:id="rId43"/>
    <p:sldLayoutId id="2147484558" r:id="rId44"/>
    <p:sldLayoutId id="2147484559" r:id="rId45"/>
    <p:sldLayoutId id="2147484634" r:id="rId46"/>
    <p:sldLayoutId id="2147484549" r:id="rId47"/>
    <p:sldLayoutId id="2147484550" r:id="rId48"/>
    <p:sldLayoutId id="2147484551" r:id="rId49"/>
    <p:sldLayoutId id="2147484564" r:id="rId50"/>
    <p:sldLayoutId id="2147484611" r:id="rId51"/>
    <p:sldLayoutId id="2147484612" r:id="rId52"/>
    <p:sldLayoutId id="2147484613" r:id="rId53"/>
    <p:sldLayoutId id="2147484614" r:id="rId54"/>
    <p:sldLayoutId id="2147484617" r:id="rId55"/>
    <p:sldLayoutId id="2147484631" r:id="rId56"/>
    <p:sldLayoutId id="2147484632" r:id="rId57"/>
    <p:sldLayoutId id="2147484649" r:id="rId58"/>
    <p:sldLayoutId id="2147484651" r:id="rId59"/>
    <p:sldLayoutId id="2147484659" r:id="rId60"/>
    <p:sldLayoutId id="2147484660" r:id="rId61"/>
    <p:sldLayoutId id="2147484663" r:id="rId62"/>
    <p:sldLayoutId id="2147484664" r:id="rId6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  <p:pic>
        <p:nvPicPr>
          <p:cNvPr id="3" name="Graphic 2" descr="Dove outline">
            <a:extLst>
              <a:ext uri="{FF2B5EF4-FFF2-40B4-BE49-F238E27FC236}">
                <a16:creationId xmlns:a16="http://schemas.microsoft.com/office/drawing/2014/main" id="{8A8C659F-D1DD-49DE-B088-F75978D289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18131" y="6271785"/>
            <a:ext cx="581025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2" r:id="rId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63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s://aka.ms/microsoftviva/blog" TargetMode="External"/><Relationship Id="rId5" Type="http://schemas.openxmlformats.org/officeDocument/2006/relationships/hyperlink" Target="https://aka.ms/teams/blog" TargetMode="External"/><Relationship Id="rId4" Type="http://schemas.openxmlformats.org/officeDocument/2006/relationships/hyperlink" Target="https://aka.ms/m365dev/blog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13" Type="http://schemas.openxmlformats.org/officeDocument/2006/relationships/image" Target="../media/image69.svg"/><Relationship Id="rId18" Type="http://schemas.openxmlformats.org/officeDocument/2006/relationships/hyperlink" Target="https://github.com/OfficeDev/microsoft-teams-samples" TargetMode="External"/><Relationship Id="rId3" Type="http://schemas.openxmlformats.org/officeDocument/2006/relationships/slideLayout" Target="../slideLayouts/slideLayout59.xml"/><Relationship Id="rId21" Type="http://schemas.openxmlformats.org/officeDocument/2006/relationships/hyperlink" Target="https://learn.microsoft.com/en-us/microsoftteams/platform/whats-new?pivots=dep-feature" TargetMode="External"/><Relationship Id="rId7" Type="http://schemas.openxmlformats.org/officeDocument/2006/relationships/hyperlink" Target="http://billcprice.com/futureimperfect/2013/07/teaching-with-twitter/" TargetMode="External"/><Relationship Id="rId12" Type="http://schemas.openxmlformats.org/officeDocument/2006/relationships/image" Target="../media/image68.png"/><Relationship Id="rId17" Type="http://schemas.openxmlformats.org/officeDocument/2006/relationships/image" Target="../media/image72.svg"/><Relationship Id="rId2" Type="http://schemas.openxmlformats.org/officeDocument/2006/relationships/video" Target="../media/media1.mp4"/><Relationship Id="rId16" Type="http://schemas.openxmlformats.org/officeDocument/2006/relationships/image" Target="../media/image71.png"/><Relationship Id="rId20" Type="http://schemas.openxmlformats.org/officeDocument/2006/relationships/image" Target="../media/image74.svg"/><Relationship Id="rId1" Type="http://schemas.microsoft.com/office/2007/relationships/media" Target="../media/media1.mp4"/><Relationship Id="rId6" Type="http://schemas.openxmlformats.org/officeDocument/2006/relationships/image" Target="../media/image66.png"/><Relationship Id="rId11" Type="http://schemas.openxmlformats.org/officeDocument/2006/relationships/hyperlink" Target="https://aka.ms/TeamsDevDocs" TargetMode="External"/><Relationship Id="rId24" Type="http://schemas.openxmlformats.org/officeDocument/2006/relationships/image" Target="../media/image76.png"/><Relationship Id="rId5" Type="http://schemas.microsoft.com/office/2018/10/relationships/comments" Target="../comments/modernComment_7FE4E511_BE6A16F9.xml"/><Relationship Id="rId15" Type="http://schemas.openxmlformats.org/officeDocument/2006/relationships/hyperlink" Target="https://lthub.ubc.ca/guides/microsoft-teams-instructor-guide/" TargetMode="External"/><Relationship Id="rId23" Type="http://schemas.openxmlformats.org/officeDocument/2006/relationships/image" Target="../media/image75.png"/><Relationship Id="rId10" Type="http://schemas.openxmlformats.org/officeDocument/2006/relationships/hyperlink" Target="https://aka.ms/TeamsPlatformUpdates" TargetMode="External"/><Relationship Id="rId19" Type="http://schemas.openxmlformats.org/officeDocument/2006/relationships/image" Target="../media/image73.png"/><Relationship Id="rId4" Type="http://schemas.openxmlformats.org/officeDocument/2006/relationships/notesSlide" Target="../notesSlides/notesSlide8.xml"/><Relationship Id="rId9" Type="http://schemas.openxmlformats.org/officeDocument/2006/relationships/hyperlink" Target="http://www.ultimatealeague.com/blog/2013/07/podcast-35-anniversary-edition/" TargetMode="External"/><Relationship Id="rId14" Type="http://schemas.openxmlformats.org/officeDocument/2006/relationships/image" Target="../media/image70.png"/><Relationship Id="rId22" Type="http://schemas.openxmlformats.org/officeDocument/2006/relationships/hyperlink" Target="https://learn.microsoft.com/en-us/microsoftteams/platform/tabs/how-to/authentication/tab-sso-overview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4.xml"/><Relationship Id="rId6" Type="http://schemas.openxmlformats.org/officeDocument/2006/relationships/image" Target="../media/image80.gif"/><Relationship Id="rId5" Type="http://schemas.openxmlformats.org/officeDocument/2006/relationships/image" Target="../media/image79.gif"/><Relationship Id="rId4" Type="http://schemas.openxmlformats.org/officeDocument/2006/relationships/image" Target="../media/image7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7" Type="http://schemas.openxmlformats.org/officeDocument/2006/relationships/image" Target="../media/image3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37.jpeg"/><Relationship Id="rId5" Type="http://schemas.openxmlformats.org/officeDocument/2006/relationships/image" Target="../media/image36.jpeg"/><Relationship Id="rId4" Type="http://schemas.openxmlformats.org/officeDocument/2006/relationships/image" Target="../media/image8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51.xml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8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9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51.xml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2.xml"/><Relationship Id="rId6" Type="http://schemas.openxmlformats.org/officeDocument/2006/relationships/image" Target="../media/image38.jpeg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png"/><Relationship Id="rId3" Type="http://schemas.openxmlformats.org/officeDocument/2006/relationships/image" Target="../media/image97.png"/><Relationship Id="rId7" Type="http://schemas.openxmlformats.org/officeDocument/2006/relationships/image" Target="../media/image10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3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Relationship Id="rId9" Type="http://schemas.openxmlformats.org/officeDocument/2006/relationships/image" Target="../media/image10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4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M365PnP/video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9.xml"/><Relationship Id="rId4" Type="http://schemas.openxmlformats.org/officeDocument/2006/relationships/hyperlink" Target="https://aka.ms/m365/calls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1.xml"/><Relationship Id="rId6" Type="http://schemas.openxmlformats.org/officeDocument/2006/relationships/image" Target="../media/image107.svg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5" Type="http://schemas.openxmlformats.org/officeDocument/2006/relationships/image" Target="../media/image41.png"/><Relationship Id="rId10" Type="http://schemas.openxmlformats.org/officeDocument/2006/relationships/image" Target="../media/image46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spdev-sig-call" TargetMode="External"/><Relationship Id="rId3" Type="http://schemas.openxmlformats.org/officeDocument/2006/relationships/hyperlink" Target="https://aka.ms/m365-dev-call" TargetMode="External"/><Relationship Id="rId7" Type="http://schemas.openxmlformats.org/officeDocument/2006/relationships/hyperlink" Target="https://aka.ms/PowerAppsMonthlyCal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aka.ms/officeaddinscommunitycall" TargetMode="External"/><Relationship Id="rId5" Type="http://schemas.openxmlformats.org/officeDocument/2006/relationships/hyperlink" Target="https://aka.ms/IDDevCommunityCalendar" TargetMode="External"/><Relationship Id="rId10" Type="http://schemas.openxmlformats.org/officeDocument/2006/relationships/hyperlink" Target="https://aka.ms/m365/calls" TargetMode="External"/><Relationship Id="rId4" Type="http://schemas.openxmlformats.org/officeDocument/2006/relationships/hyperlink" Target="https://aka.ms/adaptivecardscommunitycall" TargetMode="External"/><Relationship Id="rId9" Type="http://schemas.openxmlformats.org/officeDocument/2006/relationships/hyperlink" Target="https://aka.ms/spdev-spfx-cal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5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/>
              <a:t>Microsoft 365 platform community call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 vert="horz" wrap="square" lIns="0" tIns="109728" rIns="164592" bIns="109728" rtlCol="0" anchor="t">
            <a:noAutofit/>
          </a:bodyPr>
          <a:lstStyle/>
          <a:p>
            <a:r>
              <a:rPr lang="en-US"/>
              <a:t>September 27, 2022</a:t>
            </a:r>
          </a:p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5EAFEA-2256-431F-A0BA-75200DB18DEB}"/>
              </a:ext>
            </a:extLst>
          </p:cNvPr>
          <p:cNvSpPr txBox="1"/>
          <p:nvPr/>
        </p:nvSpPr>
        <p:spPr>
          <a:xfrm>
            <a:off x="10577953" y="15512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aka.ms/m365pnp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6ECC88-D921-48D6-BA85-F52F354F9C35}"/>
              </a:ext>
            </a:extLst>
          </p:cNvPr>
          <p:cNvSpPr/>
          <p:nvPr/>
        </p:nvSpPr>
        <p:spPr bwMode="auto">
          <a:xfrm rot="233638">
            <a:off x="7829963" y="549837"/>
            <a:ext cx="3768257" cy="9405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/>
              </a:rPr>
              <a:t>Your host in this call: </a:t>
            </a:r>
            <a:br>
              <a:rPr lang="en-US" sz="2400">
                <a:ea typeface="Segoe UI" pitchFamily="34" charset="0"/>
                <a:cs typeface="Segoe UI" pitchFamily="34" charset="0"/>
              </a:rPr>
            </a:br>
            <a:r>
              <a:rPr lang="en-US" sz="2400">
                <a:ea typeface="Segoe UI" pitchFamily="34" charset="0"/>
                <a:cs typeface="Segoe UI" pitchFamily="34" charset="0"/>
              </a:rPr>
              <a:t>Vesa Juvonen</a:t>
            </a: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7551AB-4319-4371-8ADC-4049218773D6}"/>
              </a:ext>
            </a:extLst>
          </p:cNvPr>
          <p:cNvSpPr txBox="1"/>
          <p:nvPr/>
        </p:nvSpPr>
        <p:spPr>
          <a:xfrm>
            <a:off x="362607" y="6022428"/>
            <a:ext cx="3862552" cy="97209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716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2F7629-8B96-42D8-8578-EBF3F73B831F}"/>
              </a:ext>
            </a:extLst>
          </p:cNvPr>
          <p:cNvSpPr/>
          <p:nvPr/>
        </p:nvSpPr>
        <p:spPr bwMode="auto">
          <a:xfrm>
            <a:off x="660149" y="1592123"/>
            <a:ext cx="2859227" cy="60799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EVENT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9735E5-94D4-456A-894A-0CF3247ACF10}"/>
              </a:ext>
            </a:extLst>
          </p:cNvPr>
          <p:cNvSpPr/>
          <p:nvPr/>
        </p:nvSpPr>
        <p:spPr>
          <a:xfrm>
            <a:off x="609494" y="3243050"/>
            <a:ext cx="3082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https://ignite.microsoft.com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ED1670-E789-4F0F-B9DC-5D7E4283DCEF}"/>
              </a:ext>
            </a:extLst>
          </p:cNvPr>
          <p:cNvSpPr txBox="1"/>
          <p:nvPr/>
        </p:nvSpPr>
        <p:spPr>
          <a:xfrm>
            <a:off x="493697" y="2444584"/>
            <a:ext cx="4864291" cy="7386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/>
              <a:t>Registration now open:</a:t>
            </a:r>
            <a:endParaRPr lang="en-US"/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34091411-DBC7-4411-ADA4-053904F06A1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558" y="6216916"/>
            <a:ext cx="1635384" cy="601565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329896A-9797-C651-F596-6341E68EB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173" y="209993"/>
            <a:ext cx="3647854" cy="657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04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6794F9E-30EF-438E-A812-9C9E01B95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436475" cy="16147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BFEB79-D248-4D06-B782-9318AC6A90BA}"/>
              </a:ext>
            </a:extLst>
          </p:cNvPr>
          <p:cNvSpPr txBox="1"/>
          <p:nvPr/>
        </p:nvSpPr>
        <p:spPr>
          <a:xfrm>
            <a:off x="5590194" y="310376"/>
            <a:ext cx="66428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FI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</a:t>
            </a:r>
            <a:r>
              <a:rPr lang="en-US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</a:t>
            </a:r>
            <a:r>
              <a:rPr lang="en-FI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://aka.ms/m365dev/blog</a:t>
            </a:r>
            <a:endParaRPr lang="en-US">
              <a:solidFill>
                <a:schemeClr val="bg2"/>
              </a:solidFill>
            </a:endParaRPr>
          </a:p>
          <a:p>
            <a:pPr algn="r"/>
            <a:r>
              <a:rPr lang="en-US">
                <a:solidFill>
                  <a:schemeClr val="bg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https://aka.ms/teams/blog</a:t>
            </a:r>
            <a:endParaRPr lang="en-US">
              <a:solidFill>
                <a:schemeClr val="bg2"/>
              </a:solidFill>
            </a:endParaRPr>
          </a:p>
          <a:p>
            <a:pPr algn="r"/>
            <a:r>
              <a:rPr lang="en-US">
                <a:solidFill>
                  <a:schemeClr val="bg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https://aka.ms/microsoftviva/blog</a:t>
            </a:r>
            <a:endParaRPr lang="en-US">
              <a:solidFill>
                <a:schemeClr val="bg2"/>
              </a:solidFill>
            </a:endParaRPr>
          </a:p>
          <a:p>
            <a:pPr algn="r"/>
            <a:r>
              <a:rPr lang="en-US" u="sng">
                <a:solidFill>
                  <a:schemeClr val="bg2"/>
                </a:solidFill>
              </a:rPr>
              <a:t>https://aka.ms/sp-blog</a:t>
            </a:r>
            <a:endParaRPr lang="en-FI" u="sng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076EA0-483B-A6AF-4DE2-86327922D9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9703" y="1647395"/>
            <a:ext cx="7669397" cy="267881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716529-C876-9AA9-E4A5-6FC5114429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2563" y="4250010"/>
            <a:ext cx="5109077" cy="2683555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404685678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80" name="Group 7179">
            <a:extLst>
              <a:ext uri="{FF2B5EF4-FFF2-40B4-BE49-F238E27FC236}">
                <a16:creationId xmlns:a16="http://schemas.microsoft.com/office/drawing/2014/main" id="{01D94F8F-BE4C-4F8B-9A71-127650E17A16}"/>
              </a:ext>
            </a:extLst>
          </p:cNvPr>
          <p:cNvGrpSpPr/>
          <p:nvPr/>
        </p:nvGrpSpPr>
        <p:grpSpPr>
          <a:xfrm>
            <a:off x="51713" y="6690328"/>
            <a:ext cx="1355185" cy="279580"/>
            <a:chOff x="78024" y="6719313"/>
            <a:chExt cx="1355185" cy="279580"/>
          </a:xfrm>
        </p:grpSpPr>
        <p:pic>
          <p:nvPicPr>
            <p:cNvPr id="12" name="Picture 11" descr="Logo&#10;&#10;Description automatically generated with low confidence">
              <a:extLst>
                <a:ext uri="{FF2B5EF4-FFF2-40B4-BE49-F238E27FC236}">
                  <a16:creationId xmlns:a16="http://schemas.microsoft.com/office/drawing/2014/main" id="{FB261612-0A98-48EA-BF0C-A17F7D85A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78024" y="6719313"/>
              <a:ext cx="279580" cy="27958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D91B1E5-F3B5-45F7-91BF-2E07814D97B7}"/>
                </a:ext>
              </a:extLst>
            </p:cNvPr>
            <p:cNvSpPr txBox="1"/>
            <p:nvPr/>
          </p:nvSpPr>
          <p:spPr>
            <a:xfrm>
              <a:off x="268539" y="6763693"/>
              <a:ext cx="1164670" cy="2344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sz="900"/>
                <a:t>@Microsoft365Dev </a:t>
              </a:r>
            </a:p>
          </p:txBody>
        </p:sp>
      </p:grpSp>
      <p:grpSp>
        <p:nvGrpSpPr>
          <p:cNvPr id="7181" name="Group 7180">
            <a:extLst>
              <a:ext uri="{FF2B5EF4-FFF2-40B4-BE49-F238E27FC236}">
                <a16:creationId xmlns:a16="http://schemas.microsoft.com/office/drawing/2014/main" id="{2050A1E2-FFE2-45AC-8C02-9D1FB95583D1}"/>
              </a:ext>
            </a:extLst>
          </p:cNvPr>
          <p:cNvGrpSpPr/>
          <p:nvPr/>
        </p:nvGrpSpPr>
        <p:grpSpPr>
          <a:xfrm>
            <a:off x="2139168" y="6682130"/>
            <a:ext cx="1987547" cy="281354"/>
            <a:chOff x="1890501" y="6710411"/>
            <a:chExt cx="1987547" cy="281354"/>
          </a:xfrm>
        </p:grpSpPr>
        <p:pic>
          <p:nvPicPr>
            <p:cNvPr id="9" name="Picture 8" descr="Icon&#10;&#10;Description automatically generated">
              <a:extLst>
                <a:ext uri="{FF2B5EF4-FFF2-40B4-BE49-F238E27FC236}">
                  <a16:creationId xmlns:a16="http://schemas.microsoft.com/office/drawing/2014/main" id="{DC8F86DB-B4DB-4FC8-8D57-CF5B9F7CF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1890501" y="6710411"/>
              <a:ext cx="279580" cy="27958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7EA3C3B-BCEE-4B2B-856B-C11553D1A9C7}"/>
                </a:ext>
              </a:extLst>
            </p:cNvPr>
            <p:cNvSpPr txBox="1"/>
            <p:nvPr/>
          </p:nvSpPr>
          <p:spPr>
            <a:xfrm>
              <a:off x="2111614" y="6760933"/>
              <a:ext cx="1766434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900" u="sng">
                  <a:solidFill>
                    <a:srgbClr val="0563C1"/>
                  </a:solidFill>
                  <a:cs typeface="Segoe UI Light" panose="020B0502040204020203" pitchFamily="34" charset="0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aka.ms/</a:t>
              </a:r>
              <a:r>
                <a:rPr lang="en-US" sz="900" u="sng" err="1">
                  <a:solidFill>
                    <a:srgbClr val="0563C1"/>
                  </a:solidFill>
                  <a:cs typeface="Segoe UI Light" panose="020B0502040204020203" pitchFamily="34" charset="0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TeamsPlatformUpdates</a:t>
              </a:r>
              <a:endParaRPr lang="en-US" sz="900" u="sng">
                <a:solidFill>
                  <a:srgbClr val="0563C1"/>
                </a:solidFill>
                <a:cs typeface="Segoe UI Light" panose="020B0502040204020203" pitchFamily="34" charset="0"/>
              </a:endParaRPr>
            </a:p>
          </p:txBody>
        </p:sp>
      </p:grpSp>
      <p:grpSp>
        <p:nvGrpSpPr>
          <p:cNvPr id="7182" name="Group 7181">
            <a:extLst>
              <a:ext uri="{FF2B5EF4-FFF2-40B4-BE49-F238E27FC236}">
                <a16:creationId xmlns:a16="http://schemas.microsoft.com/office/drawing/2014/main" id="{6E5AF800-D017-47C8-A04B-8708C7FEEE1B}"/>
              </a:ext>
            </a:extLst>
          </p:cNvPr>
          <p:cNvGrpSpPr/>
          <p:nvPr/>
        </p:nvGrpSpPr>
        <p:grpSpPr>
          <a:xfrm>
            <a:off x="5033866" y="6702860"/>
            <a:ext cx="1579269" cy="258850"/>
            <a:chOff x="4734827" y="6732915"/>
            <a:chExt cx="1579269" cy="25885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87D5BE-AD8E-4A5A-B223-33C348CBC942}"/>
                </a:ext>
              </a:extLst>
            </p:cNvPr>
            <p:cNvSpPr txBox="1"/>
            <p:nvPr/>
          </p:nvSpPr>
          <p:spPr>
            <a:xfrm>
              <a:off x="4968433" y="6760933"/>
              <a:ext cx="1345663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900" u="sng">
                  <a:solidFill>
                    <a:srgbClr val="0563C1"/>
                  </a:solidFill>
                  <a:cs typeface="Segoe UI Light" panose="020B0502040204020203" pitchFamily="34" charset="0"/>
                  <a:hlinkClick r:id="rId11"/>
                </a:rPr>
                <a:t>aka.ms/</a:t>
              </a:r>
              <a:r>
                <a:rPr lang="en-US" sz="900" u="sng" err="1">
                  <a:solidFill>
                    <a:srgbClr val="0563C1"/>
                  </a:solidFill>
                  <a:cs typeface="Segoe UI Light" panose="020B0502040204020203" pitchFamily="34" charset="0"/>
                  <a:hlinkClick r:id="rId11"/>
                </a:rPr>
                <a:t>TeamsDevDocs</a:t>
              </a:r>
              <a:endParaRPr lang="en-US" sz="900">
                <a:cs typeface="Segoe UI Light" panose="020B0502040204020203" pitchFamily="34" charset="0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4208702-DBD1-4641-AF5F-F3CA47BDB21E}"/>
                </a:ext>
              </a:extLst>
            </p:cNvPr>
            <p:cNvGrpSpPr/>
            <p:nvPr/>
          </p:nvGrpSpPr>
          <p:grpSpPr>
            <a:xfrm>
              <a:off x="4734827" y="6732915"/>
              <a:ext cx="279580" cy="230832"/>
              <a:chOff x="210323" y="6506945"/>
              <a:chExt cx="343684" cy="308515"/>
            </a:xfrm>
          </p:grpSpPr>
          <p:pic>
            <p:nvPicPr>
              <p:cNvPr id="19" name="Graphic 18" descr="Paper with solid fill">
                <a:extLst>
                  <a:ext uri="{FF2B5EF4-FFF2-40B4-BE49-F238E27FC236}">
                    <a16:creationId xmlns:a16="http://schemas.microsoft.com/office/drawing/2014/main" id="{690CDEF2-AE6E-4F88-AE45-2C3DA2F9B2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210323" y="6506945"/>
                <a:ext cx="343684" cy="308515"/>
              </a:xfrm>
              <a:prstGeom prst="rect">
                <a:avLst/>
              </a:prstGeom>
            </p:spPr>
          </p:pic>
          <p:pic>
            <p:nvPicPr>
              <p:cNvPr id="10" name="Picture 10" descr="Icon&#10;&#10;Description automatically generated">
                <a:extLst>
                  <a:ext uri="{FF2B5EF4-FFF2-40B4-BE49-F238E27FC236}">
                    <a16:creationId xmlns:a16="http://schemas.microsoft.com/office/drawing/2014/main" id="{4277DD4C-62CA-4DEF-9F1F-7CCCC7C0B9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837473B0-CC2E-450A-ABE3-18F120FF3D39}">
                    <a1611:picAttrSrcUrl xmlns:a1611="http://schemas.microsoft.com/office/drawing/2016/11/main" r:id="rId15"/>
                  </a:ext>
                </a:extLst>
              </a:blip>
              <a:stretch>
                <a:fillRect/>
              </a:stretch>
            </p:blipFill>
            <p:spPr>
              <a:xfrm>
                <a:off x="294242" y="6599627"/>
                <a:ext cx="175847" cy="159669"/>
              </a:xfrm>
              <a:prstGeom prst="rect">
                <a:avLst/>
              </a:prstGeom>
            </p:spPr>
          </p:pic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8C27AAF9-B019-4867-8FA2-F8A8405DC2B0}"/>
              </a:ext>
            </a:extLst>
          </p:cNvPr>
          <p:cNvSpPr/>
          <p:nvPr/>
        </p:nvSpPr>
        <p:spPr>
          <a:xfrm>
            <a:off x="49287" y="217306"/>
            <a:ext cx="11849613" cy="6410561"/>
          </a:xfrm>
          <a:prstGeom prst="rect">
            <a:avLst/>
          </a:prstGeom>
          <a:noFill/>
          <a:ln w="9525" cap="flat" cmpd="sng" algn="ctr">
            <a:solidFill>
              <a:srgbClr val="454D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 sz="1836">
              <a:solidFill>
                <a:srgbClr val="454DB6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22AA80-F0A5-40AA-82BF-B76D92C1953F}"/>
              </a:ext>
            </a:extLst>
          </p:cNvPr>
          <p:cNvSpPr/>
          <p:nvPr/>
        </p:nvSpPr>
        <p:spPr>
          <a:xfrm>
            <a:off x="677020" y="118175"/>
            <a:ext cx="2661461" cy="191097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20B00786-2330-4F60-AEFD-545A4DAE0F4D}"/>
              </a:ext>
            </a:extLst>
          </p:cNvPr>
          <p:cNvSpPr txBox="1">
            <a:spLocks/>
          </p:cNvSpPr>
          <p:nvPr/>
        </p:nvSpPr>
        <p:spPr>
          <a:xfrm>
            <a:off x="657428" y="107729"/>
            <a:ext cx="4164968" cy="517857"/>
          </a:xfrm>
          <a:prstGeom prst="rect">
            <a:avLst/>
          </a:prstGeom>
        </p:spPr>
        <p:txBody>
          <a:bodyPr vert="horz" lIns="0" tIns="46630" rIns="0" bIns="46630" rtlCol="0" anchor="t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kern="1200">
                <a:solidFill>
                  <a:srgbClr val="6264A7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latin typeface="+mn-lt"/>
                <a:cs typeface="Segoe UI Semibold"/>
              </a:rPr>
              <a:t>Teams Platform updates</a:t>
            </a:r>
            <a:br>
              <a:rPr lang="en-US" sz="3050">
                <a:latin typeface="+mn-lt"/>
              </a:rPr>
            </a:br>
            <a:r>
              <a:rPr lang="en-US" sz="1900">
                <a:latin typeface="+mn-lt"/>
                <a:cs typeface="Segoe UI Semibold"/>
              </a:rPr>
              <a:t>Documentation</a:t>
            </a:r>
            <a:endParaRPr lang="en-US" sz="1800">
              <a:latin typeface="+mn-lt"/>
            </a:endParaRPr>
          </a:p>
        </p:txBody>
      </p:sp>
      <p:grpSp>
        <p:nvGrpSpPr>
          <p:cNvPr id="7184" name="Group 7183">
            <a:extLst>
              <a:ext uri="{FF2B5EF4-FFF2-40B4-BE49-F238E27FC236}">
                <a16:creationId xmlns:a16="http://schemas.microsoft.com/office/drawing/2014/main" id="{8F01CCAF-E041-4CC2-821B-83306AC80DD7}"/>
              </a:ext>
            </a:extLst>
          </p:cNvPr>
          <p:cNvGrpSpPr/>
          <p:nvPr/>
        </p:nvGrpSpPr>
        <p:grpSpPr>
          <a:xfrm>
            <a:off x="9741612" y="6675835"/>
            <a:ext cx="2049240" cy="264719"/>
            <a:chOff x="9197163" y="6715645"/>
            <a:chExt cx="2049240" cy="264719"/>
          </a:xfrm>
        </p:grpSpPr>
        <p:pic>
          <p:nvPicPr>
            <p:cNvPr id="2" name="Picture 10" descr="Questions with solid fill">
              <a:extLst>
                <a:ext uri="{FF2B5EF4-FFF2-40B4-BE49-F238E27FC236}">
                  <a16:creationId xmlns:a16="http://schemas.microsoft.com/office/drawing/2014/main" id="{48EED9AB-2838-4187-9950-8E0F82A96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9197163" y="6715645"/>
              <a:ext cx="301294" cy="253001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5AE3299-D3AF-472E-A50F-94104F7F74DC}"/>
                </a:ext>
              </a:extLst>
            </p:cNvPr>
            <p:cNvSpPr txBox="1"/>
            <p:nvPr/>
          </p:nvSpPr>
          <p:spPr>
            <a:xfrm>
              <a:off x="9403318" y="6749532"/>
              <a:ext cx="184308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900" u="sng">
                  <a:solidFill>
                    <a:srgbClr val="0563C1"/>
                  </a:solidFill>
                  <a:cs typeface="Segoe UI Light" panose="020B0502040204020203" pitchFamily="34" charset="0"/>
                </a:rPr>
                <a:t>aka.ms/</a:t>
              </a:r>
              <a:r>
                <a:rPr lang="en-US" sz="900" u="sng" err="1">
                  <a:solidFill>
                    <a:srgbClr val="0563C1"/>
                  </a:solidFill>
                  <a:cs typeface="Segoe UI Light" panose="020B0502040204020203" pitchFamily="34" charset="0"/>
                </a:rPr>
                <a:t>TeamsPlatformFeedback</a:t>
              </a:r>
              <a:endParaRPr lang="en-US" sz="900" u="sng">
                <a:solidFill>
                  <a:srgbClr val="0563C1"/>
                </a:solidFill>
                <a:cs typeface="Segoe UI Light" panose="020B0502040204020203" pitchFamily="34" charset="0"/>
              </a:endParaRPr>
            </a:p>
          </p:txBody>
        </p:sp>
      </p:grpSp>
      <p:grpSp>
        <p:nvGrpSpPr>
          <p:cNvPr id="7185" name="Group 7184">
            <a:extLst>
              <a:ext uri="{FF2B5EF4-FFF2-40B4-BE49-F238E27FC236}">
                <a16:creationId xmlns:a16="http://schemas.microsoft.com/office/drawing/2014/main" id="{8F025905-0189-46A7-A992-3C37AA967B65}"/>
              </a:ext>
            </a:extLst>
          </p:cNvPr>
          <p:cNvGrpSpPr/>
          <p:nvPr/>
        </p:nvGrpSpPr>
        <p:grpSpPr>
          <a:xfrm>
            <a:off x="7431716" y="6682681"/>
            <a:ext cx="1682731" cy="272630"/>
            <a:chOff x="7431716" y="6710962"/>
            <a:chExt cx="1682731" cy="27263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15303B-837C-4128-B4E4-EE6980FEF865}"/>
                </a:ext>
              </a:extLst>
            </p:cNvPr>
            <p:cNvSpPr txBox="1"/>
            <p:nvPr/>
          </p:nvSpPr>
          <p:spPr>
            <a:xfrm>
              <a:off x="7653962" y="6752760"/>
              <a:ext cx="146048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900" u="sng">
                  <a:solidFill>
                    <a:srgbClr val="0563C1"/>
                  </a:solidFill>
                  <a:cs typeface="Segoe UI Light" panose="020B0502040204020203" pitchFamily="34" charset="0"/>
                  <a:hlinkClick r:id="rId18"/>
                </a:rPr>
                <a:t>aka.ms/</a:t>
              </a:r>
              <a:r>
                <a:rPr lang="en-US" sz="900" u="sng" err="1">
                  <a:solidFill>
                    <a:srgbClr val="0563C1"/>
                  </a:solidFill>
                  <a:cs typeface="Segoe UI Light" panose="020B0502040204020203" pitchFamily="34" charset="0"/>
                  <a:hlinkClick r:id="rId18"/>
                </a:rPr>
                <a:t>TeamsSamples</a:t>
              </a:r>
              <a:endParaRPr lang="en-US" sz="900" u="sng">
                <a:solidFill>
                  <a:srgbClr val="0563C1"/>
                </a:solidFill>
                <a:cs typeface="Segoe UI Light" panose="020B0502040204020203" pitchFamily="34" charset="0"/>
              </a:endParaRPr>
            </a:p>
          </p:txBody>
        </p:sp>
        <p:pic>
          <p:nvPicPr>
            <p:cNvPr id="6" name="Graphic 5" descr="Programmer female with solid fill">
              <a:extLst>
                <a:ext uri="{FF2B5EF4-FFF2-40B4-BE49-F238E27FC236}">
                  <a16:creationId xmlns:a16="http://schemas.microsoft.com/office/drawing/2014/main" id="{81185491-5402-49A7-BAC1-5CC4C961D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7431716" y="6710962"/>
              <a:ext cx="301293" cy="272630"/>
            </a:xfrm>
            <a:prstGeom prst="rect">
              <a:avLst/>
            </a:prstGeom>
          </p:spPr>
        </p:pic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A2450CC2-0D85-43EC-8DA3-595A6ED0E98F}"/>
              </a:ext>
            </a:extLst>
          </p:cNvPr>
          <p:cNvSpPr/>
          <p:nvPr/>
        </p:nvSpPr>
        <p:spPr>
          <a:xfrm>
            <a:off x="104335" y="779620"/>
            <a:ext cx="339149" cy="338667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F5387"/>
                </a:solidFill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EE597E-27B7-B8B8-5BE5-06D59B4D2FCE}"/>
              </a:ext>
            </a:extLst>
          </p:cNvPr>
          <p:cNvSpPr txBox="1"/>
          <p:nvPr/>
        </p:nvSpPr>
        <p:spPr>
          <a:xfrm>
            <a:off x="395679" y="693535"/>
            <a:ext cx="5469251" cy="489365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>
                <a:latin typeface="SegoeUI"/>
                <a:ea typeface="+mn-lt"/>
                <a:cs typeface="+mn-lt"/>
              </a:rPr>
              <a:t>Added section for Deprecated features</a:t>
            </a:r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697DB5-8BA3-76C1-DF84-32E39FB3F06F}"/>
              </a:ext>
            </a:extLst>
          </p:cNvPr>
          <p:cNvSpPr txBox="1"/>
          <p:nvPr/>
        </p:nvSpPr>
        <p:spPr>
          <a:xfrm>
            <a:off x="558652" y="5392811"/>
            <a:ext cx="4918573" cy="2862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ea typeface="+mn-lt"/>
                <a:cs typeface="+mn-lt"/>
              </a:rPr>
              <a:t>Docs:  </a:t>
            </a:r>
            <a:r>
              <a:rPr lang="en-US" sz="1400" u="sng" dirty="0">
                <a:solidFill>
                  <a:srgbClr val="0563C1"/>
                </a:solidFill>
                <a:ea typeface="+mn-lt"/>
                <a:cs typeface="+mn-lt"/>
                <a:hlinkClick r:id="rId11"/>
              </a:rPr>
              <a:t>aka.ms/</a:t>
            </a:r>
            <a:r>
              <a:rPr lang="en-US" sz="1400" u="sng" dirty="0" err="1">
                <a:solidFill>
                  <a:srgbClr val="0563C1"/>
                </a:solidFill>
                <a:ea typeface="+mn-lt"/>
                <a:cs typeface="+mn-lt"/>
                <a:hlinkClick r:id="rId11"/>
              </a:rPr>
              <a:t>TeamsDevDocs</a:t>
            </a:r>
            <a:r>
              <a:rPr lang="en-US" sz="1400" dirty="0">
                <a:solidFill>
                  <a:srgbClr val="171717"/>
                </a:solidFill>
                <a:ea typeface="+mn-lt"/>
                <a:cs typeface="+mn-lt"/>
              </a:rPr>
              <a:t> &gt; </a:t>
            </a:r>
            <a:r>
              <a:rPr lang="en-US" sz="1400" dirty="0">
                <a:ea typeface="+mn-lt"/>
                <a:cs typeface="+mn-lt"/>
                <a:hlinkClick r:id="rId21"/>
              </a:rPr>
              <a:t>What's new</a:t>
            </a:r>
            <a:r>
              <a:rPr lang="en-US" sz="1400" dirty="0">
                <a:ea typeface="+mn-lt"/>
                <a:cs typeface="+mn-lt"/>
              </a:rPr>
              <a:t> &gt; Deprecated</a:t>
            </a:r>
            <a:endParaRPr lang="en-US" sz="1400" i="0" dirty="0">
              <a:effectLst/>
              <a:ea typeface="+mn-lt"/>
              <a:cs typeface="+mn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F166450-0045-AC57-D694-F62B5B1E1E60}"/>
              </a:ext>
            </a:extLst>
          </p:cNvPr>
          <p:cNvSpPr txBox="1"/>
          <p:nvPr/>
        </p:nvSpPr>
        <p:spPr>
          <a:xfrm>
            <a:off x="5922669" y="610415"/>
            <a:ext cx="5844270" cy="4893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>
                <a:ea typeface="+mn-lt"/>
                <a:cs typeface="+mn-lt"/>
              </a:rPr>
              <a:t>Enable SSO for tab apps – Share feedback</a:t>
            </a:r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6EF27AE-CB8E-BABE-C4F1-1FFBBBAA04A8}"/>
              </a:ext>
            </a:extLst>
          </p:cNvPr>
          <p:cNvSpPr/>
          <p:nvPr/>
        </p:nvSpPr>
        <p:spPr>
          <a:xfrm>
            <a:off x="5702251" y="691855"/>
            <a:ext cx="339149" cy="338667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F5387"/>
                </a:solidFill>
                <a:cs typeface="Segoe UI"/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E6BF806-25B6-2497-CE11-D6294F19B38E}"/>
              </a:ext>
            </a:extLst>
          </p:cNvPr>
          <p:cNvSpPr txBox="1"/>
          <p:nvPr/>
        </p:nvSpPr>
        <p:spPr>
          <a:xfrm>
            <a:off x="5702751" y="5393438"/>
            <a:ext cx="6334135" cy="2862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1"/>
              <a:t>Docs:  </a:t>
            </a:r>
            <a:r>
              <a:rPr lang="en-US" sz="1400" u="sng">
                <a:solidFill>
                  <a:srgbClr val="0563C1"/>
                </a:solidFill>
                <a:ea typeface="+mn-lt"/>
                <a:cs typeface="+mn-lt"/>
                <a:hlinkClick r:id="rId11"/>
              </a:rPr>
              <a:t>aka.ms/TeamsDevDocs</a:t>
            </a:r>
            <a:r>
              <a:rPr lang="en-US" sz="1400">
                <a:solidFill>
                  <a:srgbClr val="171717"/>
                </a:solidFill>
              </a:rPr>
              <a:t> &gt;Add Authentication &gt;</a:t>
            </a:r>
            <a:r>
              <a:rPr lang="en-US" sz="1400">
                <a:solidFill>
                  <a:srgbClr val="171717"/>
                </a:solidFill>
                <a:ea typeface="+mn-lt"/>
                <a:cs typeface="+mn-lt"/>
              </a:rPr>
              <a:t> </a:t>
            </a:r>
            <a:r>
              <a:rPr lang="en-US" sz="1400">
                <a:ea typeface="+mn-lt"/>
                <a:cs typeface="+mn-lt"/>
                <a:hlinkClick r:id="rId22"/>
              </a:rPr>
              <a:t>Enable SSO for tab app</a:t>
            </a:r>
            <a:r>
              <a:rPr lang="en-US" sz="1400">
                <a:ea typeface="+mn-lt"/>
                <a:cs typeface="+mn-lt"/>
              </a:rPr>
              <a:t> </a:t>
            </a:r>
            <a:endParaRPr lang="en-US" sz="1400">
              <a:cs typeface="Segoe UI"/>
            </a:endParaRPr>
          </a:p>
        </p:txBody>
      </p:sp>
      <p:pic>
        <p:nvPicPr>
          <p:cNvPr id="4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2B31FAB-18D0-08F3-5FD9-52877EC07B04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54035" y="1194594"/>
            <a:ext cx="4957243" cy="3850320"/>
          </a:xfrm>
          <a:prstGeom prst="rect">
            <a:avLst/>
          </a:prstGeom>
          <a:ln>
            <a:solidFill>
              <a:srgbClr val="696BAB"/>
            </a:solidFill>
          </a:ln>
        </p:spPr>
      </p:pic>
      <p:pic>
        <p:nvPicPr>
          <p:cNvPr id="11" name="Auth">
            <a:hlinkClick r:id="" action="ppaction://media"/>
            <a:extLst>
              <a:ext uri="{FF2B5EF4-FFF2-40B4-BE49-F238E27FC236}">
                <a16:creationId xmlns:a16="http://schemas.microsoft.com/office/drawing/2014/main" id="{806E0C89-84F6-2F09-178A-2FADE73F9E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4"/>
          <a:stretch>
            <a:fillRect/>
          </a:stretch>
        </p:blipFill>
        <p:spPr>
          <a:xfrm>
            <a:off x="5818375" y="1190754"/>
            <a:ext cx="6070364" cy="3847242"/>
          </a:xfrm>
          <a:prstGeom prst="rect">
            <a:avLst/>
          </a:prstGeo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3194623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8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  <p:extLst>
    <p:ext uri="{6950BFC3-D8DA-4A85-94F7-54DA5524770B}">
      <p188:commentRel xmlns:p188="http://schemas.microsoft.com/office/powerpoint/2018/8/main" r:id="rId5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2C8F8-BFC7-4329-B385-95CF76418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Optional picture time!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442AEA-5790-49CA-8E96-88303CDBF1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0844" y="1684174"/>
            <a:ext cx="4757713" cy="3484031"/>
          </a:xfrm>
        </p:spPr>
        <p:txBody>
          <a:bodyPr vert="horz" wrap="square" lIns="146304" tIns="91440" rIns="146304" bIns="91440" rtlCol="0" anchor="t">
            <a:spAutoFit/>
          </a:bodyPr>
          <a:lstStyle/>
          <a:p>
            <a:r>
              <a:rPr lang="en-US" sz="3200">
                <a:latin typeface="+mn-lt"/>
              </a:rPr>
              <a:t>Video on and we’ll grab a Together Mode pic with those who are willing to do this.</a:t>
            </a:r>
          </a:p>
          <a:p>
            <a:endParaRPr lang="en-US" sz="3200">
              <a:latin typeface="+mn-lt"/>
            </a:endParaRPr>
          </a:p>
          <a:p>
            <a:r>
              <a:rPr lang="en-US" sz="3200">
                <a:latin typeface="+mn-lt"/>
              </a:rPr>
              <a:t>We are together on this as a community!</a:t>
            </a:r>
          </a:p>
        </p:txBody>
      </p:sp>
      <p:pic>
        <p:nvPicPr>
          <p:cNvPr id="5" name="Graphic 4" descr="Sparkling Heart">
            <a:extLst>
              <a:ext uri="{FF2B5EF4-FFF2-40B4-BE49-F238E27FC236}">
                <a16:creationId xmlns:a16="http://schemas.microsoft.com/office/drawing/2014/main" id="{68BE2507-68D6-42C2-85D5-62C79D169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943457">
            <a:off x="3559434" y="4506523"/>
            <a:ext cx="1323363" cy="13233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E74A23-1A00-4289-9DA4-BB2AD8E324B5}"/>
              </a:ext>
            </a:extLst>
          </p:cNvPr>
          <p:cNvSpPr txBox="1"/>
          <p:nvPr/>
        </p:nvSpPr>
        <p:spPr>
          <a:xfrm>
            <a:off x="1819949" y="6317228"/>
            <a:ext cx="8307595" cy="489365"/>
          </a:xfrm>
          <a:prstGeom prst="rect">
            <a:avLst/>
          </a:prstGeom>
          <a:noFill/>
        </p:spPr>
        <p:txBody>
          <a:bodyPr wrap="none" lIns="182880" tIns="146304" rIns="182880" bIns="146304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By enabling your camera for the picture, you grant us permission to share your picture in social media.</a:t>
            </a:r>
          </a:p>
        </p:txBody>
      </p:sp>
      <p:pic>
        <p:nvPicPr>
          <p:cNvPr id="8" name="Picture 7" descr="A group of people sitting in a room&#10;&#10;Description automatically generated with low confidence">
            <a:extLst>
              <a:ext uri="{FF2B5EF4-FFF2-40B4-BE49-F238E27FC236}">
                <a16:creationId xmlns:a16="http://schemas.microsoft.com/office/drawing/2014/main" id="{7F0E6FF1-7E7A-4F91-BE2E-573668FB26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1885" y="1546295"/>
            <a:ext cx="4988240" cy="2805885"/>
          </a:xfrm>
          <a:prstGeom prst="rect">
            <a:avLst/>
          </a:prstGeom>
        </p:spPr>
      </p:pic>
      <p:pic>
        <p:nvPicPr>
          <p:cNvPr id="12" name="Picture 11" descr="A person holding an object&#10;&#10;Description automatically generated with low confidence">
            <a:extLst>
              <a:ext uri="{FF2B5EF4-FFF2-40B4-BE49-F238E27FC236}">
                <a16:creationId xmlns:a16="http://schemas.microsoft.com/office/drawing/2014/main" id="{48A3674F-9F6A-44A6-8220-8CDA97049A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6821" y="4486362"/>
            <a:ext cx="2962394" cy="166634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229C2B9-16F2-4D1E-9804-5C41819977B8}"/>
              </a:ext>
            </a:extLst>
          </p:cNvPr>
          <p:cNvSpPr/>
          <p:nvPr/>
        </p:nvSpPr>
        <p:spPr bwMode="auto">
          <a:xfrm rot="21224815">
            <a:off x="10299394" y="3565942"/>
            <a:ext cx="1310640" cy="90663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Let’s all be like </a:t>
            </a:r>
            <a:r>
              <a:rPr lang="en-US" sz="16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Seb</a:t>
            </a:r>
            <a:endParaRPr lang="en-FI" sz="16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655435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C502B-5130-404C-9B58-F96BCEC21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438" y="754092"/>
            <a:ext cx="5484812" cy="2285971"/>
          </a:xfrm>
        </p:spPr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53584C8-8734-42EA-AD16-6AA2B405D2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849547" y="2215683"/>
            <a:ext cx="5484812" cy="3966085"/>
          </a:xfrm>
        </p:spPr>
        <p:txBody>
          <a:bodyPr vert="horz" wrap="square" lIns="182880" tIns="146304" rIns="182880" bIns="146304" rtlCol="0" anchor="t">
            <a:noAutofit/>
          </a:bodyPr>
          <a:lstStyle/>
          <a:p>
            <a:pPr marL="808990" lvl="1" indent="-342900"/>
            <a:r>
              <a:rPr lang="en-US" b="1" dirty="0">
                <a:solidFill>
                  <a:schemeClr val="tx1"/>
                </a:solidFill>
                <a:latin typeface="+mj-lt"/>
                <a:cs typeface="Segoe UI Light"/>
              </a:rPr>
              <a:t>Build a productivity dashboard by using Teams Toolkit for Visual Studio</a:t>
            </a:r>
            <a:br>
              <a:rPr lang="en-US" dirty="0">
                <a:solidFill>
                  <a:schemeClr val="tx1"/>
                </a:solidFill>
                <a:cs typeface="Segoe UI Light"/>
              </a:rPr>
            </a:br>
            <a:r>
              <a:rPr lang="en-US" dirty="0">
                <a:solidFill>
                  <a:schemeClr val="tx1"/>
                </a:solidFill>
                <a:cs typeface="Segoe UI Light"/>
              </a:rPr>
              <a:t>– Ayça Baş</a:t>
            </a:r>
          </a:p>
          <a:p>
            <a:pPr marL="808990" lvl="1" indent="-342900"/>
            <a:endParaRPr lang="en-US" dirty="0">
              <a:solidFill>
                <a:schemeClr val="tx1"/>
              </a:solidFill>
              <a:cs typeface="Segoe UI Light"/>
            </a:endParaRPr>
          </a:p>
          <a:p>
            <a:pPr marL="808990" lvl="1" indent="-342900"/>
            <a:r>
              <a:rPr lang="en-US" dirty="0">
                <a:solidFill>
                  <a:schemeClr val="tx1"/>
                </a:solidFill>
                <a:latin typeface="+mj-lt"/>
                <a:cs typeface="Segoe UI Light"/>
              </a:rPr>
              <a:t>SharePoint Framework – Latest status and the next investments areas</a:t>
            </a:r>
          </a:p>
          <a:p>
            <a:pPr marL="466090" lvl="1" indent="0">
              <a:buNone/>
            </a:pPr>
            <a:r>
              <a:rPr lang="en-US" dirty="0">
                <a:solidFill>
                  <a:schemeClr val="tx1"/>
                </a:solidFill>
                <a:cs typeface="Segoe UI Light"/>
              </a:rPr>
              <a:t>    – Alex Terentiev</a:t>
            </a:r>
          </a:p>
          <a:p>
            <a:pPr marL="466090" lvl="1" indent="0">
              <a:buNone/>
            </a:pPr>
            <a:r>
              <a:rPr lang="en-US" dirty="0">
                <a:solidFill>
                  <a:schemeClr val="tx1"/>
                </a:solidFill>
                <a:cs typeface="Segoe UI Light"/>
              </a:rPr>
              <a:t>    – Vesa Juvonen</a:t>
            </a:r>
          </a:p>
        </p:txBody>
      </p:sp>
      <p:pic>
        <p:nvPicPr>
          <p:cNvPr id="4" name="Graphic 3" descr="Rabbit with solid fill">
            <a:extLst>
              <a:ext uri="{FF2B5EF4-FFF2-40B4-BE49-F238E27FC236}">
                <a16:creationId xmlns:a16="http://schemas.microsoft.com/office/drawing/2014/main" id="{020AA5F3-F98E-4A7A-B68C-78434B76E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487" y="3403599"/>
            <a:ext cx="835883" cy="835883"/>
          </a:xfrm>
          <a:prstGeom prst="rect">
            <a:avLst/>
          </a:prstGeom>
        </p:spPr>
      </p:pic>
      <p:pic>
        <p:nvPicPr>
          <p:cNvPr id="3" name="Picture 2" descr="Image">
            <a:extLst>
              <a:ext uri="{FF2B5EF4-FFF2-40B4-BE49-F238E27FC236}">
                <a16:creationId xmlns:a16="http://schemas.microsoft.com/office/drawing/2014/main" id="{E9A6588E-471C-8838-0172-BFF79B6EA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2238" y="5182561"/>
            <a:ext cx="1311681" cy="131168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">
            <a:extLst>
              <a:ext uri="{FF2B5EF4-FFF2-40B4-BE49-F238E27FC236}">
                <a16:creationId xmlns:a16="http://schemas.microsoft.com/office/drawing/2014/main" id="{8E7ADC42-4B5B-A5EF-2D17-FDE1DF009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397" y="4646320"/>
            <a:ext cx="1311682" cy="131168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">
            <a:extLst>
              <a:ext uri="{FF2B5EF4-FFF2-40B4-BE49-F238E27FC236}">
                <a16:creationId xmlns:a16="http://schemas.microsoft.com/office/drawing/2014/main" id="{F29D5D5C-565F-854C-FE33-17B899769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1037" y="2780729"/>
            <a:ext cx="1591150" cy="159115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888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95A7BD-C624-437D-889C-EA21F07F9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882" y="-1"/>
            <a:ext cx="12434711" cy="6994525"/>
          </a:xfrm>
          <a:prstGeom prst="rect">
            <a:avLst/>
          </a:prstGeom>
          <a:gradFill>
            <a:gsLst>
              <a:gs pos="0">
                <a:schemeClr val="tx1">
                  <a:lumMod val="60000"/>
                  <a:lumOff val="40000"/>
                  <a:alpha val="9000"/>
                </a:schemeClr>
              </a:gs>
              <a:gs pos="100000">
                <a:schemeClr val="tx1">
                  <a:lumMod val="60000"/>
                  <a:lumOff val="4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281CA9-65D5-4126-96D2-C2C00ADEB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" b="94"/>
          <a:stretch/>
        </p:blipFill>
        <p:spPr>
          <a:xfrm>
            <a:off x="882" y="-2"/>
            <a:ext cx="12434711" cy="699452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B50C0B3-8DC3-4EFE-B610-7BD219ACB1D0}"/>
              </a:ext>
            </a:extLst>
          </p:cNvPr>
          <p:cNvGrpSpPr/>
          <p:nvPr/>
        </p:nvGrpSpPr>
        <p:grpSpPr>
          <a:xfrm>
            <a:off x="6322153" y="1984333"/>
            <a:ext cx="5867303" cy="4858896"/>
            <a:chOff x="6197888" y="1945602"/>
            <a:chExt cx="5752780" cy="476405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9443A0E-95A6-47FC-8CD3-E0340E201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7888" y="1945602"/>
              <a:ext cx="4990123" cy="429806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370B26C-E625-4221-A529-CA9F4103D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91228" y="2233358"/>
              <a:ext cx="1095971" cy="2202160"/>
            </a:xfrm>
            <a:prstGeom prst="rect">
              <a:avLst/>
            </a:prstGeom>
          </p:spPr>
        </p:pic>
        <p:pic>
          <p:nvPicPr>
            <p:cNvPr id="12" name="Picture 6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0232AD02-2C8F-4AA8-89FA-C8226ABBA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798860" y="4503176"/>
              <a:ext cx="3151808" cy="2206482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9973F750-E1F3-4FCC-B01D-7933EA55AD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882" y="-4"/>
            <a:ext cx="12434711" cy="6994525"/>
          </a:xfrm>
          <a:prstGeom prst="rect">
            <a:avLst/>
          </a:prstGeom>
          <a:gradFill>
            <a:gsLst>
              <a:gs pos="0">
                <a:schemeClr val="tx1">
                  <a:lumMod val="60000"/>
                  <a:lumOff val="40000"/>
                  <a:alpha val="9000"/>
                </a:schemeClr>
              </a:gs>
              <a:gs pos="100000">
                <a:schemeClr val="tx1">
                  <a:lumMod val="60000"/>
                  <a:lumOff val="4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8A135F-92A4-4651-AC99-7D388905D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81" y="0"/>
            <a:ext cx="12442483" cy="7000866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</a:pPr>
            <a:endParaRPr lang="en-US" sz="204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3DF96E0-2FEF-499E-BEF4-FCD531DD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599302" y="808535"/>
            <a:ext cx="11237870" cy="1009160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/>
            <a:r>
              <a:rPr lang="en-US" sz="5507">
                <a:solidFill>
                  <a:schemeClr val="bg1"/>
                </a:solidFill>
              </a:rPr>
              <a:t>SharePoint Framework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7531AB-38CC-4D68-BB78-BEB5A854E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079969" y="2174253"/>
            <a:ext cx="2276528" cy="0"/>
          </a:xfrm>
          <a:prstGeom prst="line">
            <a:avLst/>
          </a:prstGeom>
          <a:ln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>
            <a:extLst>
              <a:ext uri="{FF2B5EF4-FFF2-40B4-BE49-F238E27FC236}">
                <a16:creationId xmlns:a16="http://schemas.microsoft.com/office/drawing/2014/main" id="{DF65FEC4-6098-4E6B-B129-7D8706EE1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313351" y="2554846"/>
            <a:ext cx="9809766" cy="1408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/>
            <a:r>
              <a:rPr lang="en-US" sz="4488">
                <a:solidFill>
                  <a:schemeClr val="bg1"/>
                </a:solidFill>
                <a:cs typeface="Segoe UI"/>
              </a:rPr>
              <a:t>The easiest way to build your enterprise solutions for Microsoft 365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199892-9E18-4B01-9201-4F6804423353}"/>
              </a:ext>
            </a:extLst>
          </p:cNvPr>
          <p:cNvSpPr/>
          <p:nvPr/>
        </p:nvSpPr>
        <p:spPr>
          <a:xfrm>
            <a:off x="2160587" y="4483479"/>
            <a:ext cx="1550065" cy="1758802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solidFill>
              <a:schemeClr val="accent1"/>
            </a:solidFill>
            <a:headEnd type="none" w="lg" len="med"/>
            <a:tailEnd type="none" w="lg" len="med"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32026">
              <a:defRPr/>
            </a:pPr>
            <a:r>
              <a:rPr lang="en-US" sz="1836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Automatic Single Sign 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398667-00A9-49EC-9007-04A2E0F72DA8}"/>
              </a:ext>
            </a:extLst>
          </p:cNvPr>
          <p:cNvSpPr/>
          <p:nvPr/>
        </p:nvSpPr>
        <p:spPr>
          <a:xfrm>
            <a:off x="4361468" y="4482845"/>
            <a:ext cx="1550065" cy="1758802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solidFill>
              <a:schemeClr val="accent1"/>
            </a:solidFill>
            <a:headEnd type="none" w="lg" len="med"/>
            <a:tailEnd type="none" w="lg" len="med"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32026"/>
            <a:r>
              <a:rPr lang="en-US" sz="1836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Automatic hosting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B1209-4904-4CF5-BF85-B203417E92EA}"/>
              </a:ext>
            </a:extLst>
          </p:cNvPr>
          <p:cNvSpPr/>
          <p:nvPr/>
        </p:nvSpPr>
        <p:spPr>
          <a:xfrm>
            <a:off x="6562350" y="4482844"/>
            <a:ext cx="1550065" cy="1758802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solidFill>
              <a:schemeClr val="accent1"/>
            </a:solidFill>
            <a:headEnd type="none" w="lg" len="med"/>
            <a:tailEnd type="none" w="lg" len="med"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32026"/>
            <a:r>
              <a:rPr lang="en-US" sz="1836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Consistent dev experience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D960D7-B49E-4782-B36D-8494528CB477}"/>
              </a:ext>
            </a:extLst>
          </p:cNvPr>
          <p:cNvSpPr/>
          <p:nvPr/>
        </p:nvSpPr>
        <p:spPr>
          <a:xfrm>
            <a:off x="8758364" y="4482843"/>
            <a:ext cx="1550065" cy="1758802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solidFill>
              <a:schemeClr val="accent1"/>
            </a:solidFill>
            <a:headEnd type="none" w="lg" len="med"/>
            <a:tailEnd type="none" w="lg" len="med"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32026"/>
            <a:r>
              <a:rPr lang="en-US" sz="1836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Industry standard tooling</a:t>
            </a:r>
          </a:p>
        </p:txBody>
      </p:sp>
    </p:spTree>
    <p:extLst>
      <p:ext uri="{BB962C8B-B14F-4D97-AF65-F5344CB8AC3E}">
        <p14:creationId xmlns:p14="http://schemas.microsoft.com/office/powerpoint/2010/main" val="34746725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7 L 0 -1.48148E-6 " pathEditMode="relative" rAng="0" ptsTypes="AA">
                                      <p:cBhvr>
                                        <p:cTn id="19" dur="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1.11111E-6 " pathEditMode="relative" rAng="0" ptsTypes="AA">
                                      <p:cBhvr>
                                        <p:cTn id="24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0" grpId="1"/>
      <p:bldP spid="22" grpId="0"/>
      <p:bldP spid="2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E94C28-572E-4384-82C0-5E7F3D29163A}"/>
              </a:ext>
            </a:extLst>
          </p:cNvPr>
          <p:cNvSpPr/>
          <p:nvPr/>
        </p:nvSpPr>
        <p:spPr bwMode="auto">
          <a:xfrm>
            <a:off x="2204" y="497"/>
            <a:ext cx="12432069" cy="228173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02" tIns="146241" rIns="182802" bIns="14624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193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378" name="Straight Connector 377">
            <a:extLst>
              <a:ext uri="{FF2B5EF4-FFF2-40B4-BE49-F238E27FC236}">
                <a16:creationId xmlns:a16="http://schemas.microsoft.com/office/drawing/2014/main" id="{265566F3-476C-4E99-A7D6-40B32E4069C2}"/>
              </a:ext>
            </a:extLst>
          </p:cNvPr>
          <p:cNvCxnSpPr>
            <a:cxnSpLocks/>
            <a:endCxn id="1003" idx="7"/>
          </p:cNvCxnSpPr>
          <p:nvPr/>
        </p:nvCxnSpPr>
        <p:spPr>
          <a:xfrm flipH="1">
            <a:off x="8775770" y="5255681"/>
            <a:ext cx="1151571" cy="1139771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1" name="Straight Arrow Connector 440">
            <a:extLst>
              <a:ext uri="{FF2B5EF4-FFF2-40B4-BE49-F238E27FC236}">
                <a16:creationId xmlns:a16="http://schemas.microsoft.com/office/drawing/2014/main" id="{5C9610AD-EEE3-4AF3-B94D-4C42C09BA980}"/>
              </a:ext>
            </a:extLst>
          </p:cNvPr>
          <p:cNvCxnSpPr>
            <a:cxnSpLocks/>
          </p:cNvCxnSpPr>
          <p:nvPr/>
        </p:nvCxnSpPr>
        <p:spPr>
          <a:xfrm flipH="1">
            <a:off x="3551134" y="4071658"/>
            <a:ext cx="261129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2" name="Title 1">
            <a:extLst>
              <a:ext uri="{FF2B5EF4-FFF2-40B4-BE49-F238E27FC236}">
                <a16:creationId xmlns:a16="http://schemas.microsoft.com/office/drawing/2014/main" id="{48D19DAB-166E-4E71-A2E8-CF4F02804083}"/>
              </a:ext>
            </a:extLst>
          </p:cNvPr>
          <p:cNvSpPr txBox="1">
            <a:spLocks/>
          </p:cNvSpPr>
          <p:nvPr/>
        </p:nvSpPr>
        <p:spPr>
          <a:xfrm>
            <a:off x="4964471" y="2762689"/>
            <a:ext cx="2404099" cy="322015"/>
          </a:xfrm>
          <a:prstGeom prst="rect">
            <a:avLst/>
          </a:prstGeom>
          <a:noFill/>
        </p:spPr>
        <p:txBody>
          <a:bodyPr vert="horz" wrap="square" lIns="146242" tIns="91401" rIns="146242" bIns="91401" rtlCol="0" anchor="ctr">
            <a:noAutofit/>
          </a:bodyPr>
          <a:lstStyle>
            <a:lvl1pPr marL="0" algn="l" defTabSz="89621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921" b="0" i="0" u="none" kern="1200" cap="none" spc="-147" baseline="0" dirty="0">
                <a:ln w="3175"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algn="ctr" defTabSz="895874">
              <a:defRPr/>
            </a:pPr>
            <a:r>
              <a:rPr lang="en-US" sz="2040" kern="0" spc="-50">
                <a:gradFill>
                  <a:gsLst>
                    <a:gs pos="0">
                      <a:schemeClr val="bg2">
                        <a:lumMod val="50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Microsoft</a:t>
            </a:r>
            <a:r>
              <a:rPr lang="en-US" sz="2040" kern="0" spc="-50"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sz="2040" kern="0" spc="-50">
                <a:ln>
                  <a:noFill/>
                </a:ln>
                <a:gradFill>
                  <a:gsLst>
                    <a:gs pos="0">
                      <a:schemeClr val="bg2">
                        <a:lumMod val="50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Graph</a:t>
            </a:r>
            <a:endParaRPr lang="en-US" sz="2040">
              <a:gradFill>
                <a:gsLst>
                  <a:gs pos="0">
                    <a:schemeClr val="bg2">
                      <a:lumMod val="50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443" name="Oval 442">
            <a:extLst>
              <a:ext uri="{FF2B5EF4-FFF2-40B4-BE49-F238E27FC236}">
                <a16:creationId xmlns:a16="http://schemas.microsoft.com/office/drawing/2014/main" id="{154E6958-6A5F-47ED-A7CB-2CA7B77104AC}"/>
              </a:ext>
            </a:extLst>
          </p:cNvPr>
          <p:cNvSpPr/>
          <p:nvPr/>
        </p:nvSpPr>
        <p:spPr bwMode="auto">
          <a:xfrm>
            <a:off x="3213433" y="6315725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44" name="Oval 443">
            <a:extLst>
              <a:ext uri="{FF2B5EF4-FFF2-40B4-BE49-F238E27FC236}">
                <a16:creationId xmlns:a16="http://schemas.microsoft.com/office/drawing/2014/main" id="{056B4A5D-B2BB-4B08-8A2C-DB2E8090EA4B}"/>
              </a:ext>
            </a:extLst>
          </p:cNvPr>
          <p:cNvSpPr/>
          <p:nvPr/>
        </p:nvSpPr>
        <p:spPr bwMode="auto">
          <a:xfrm>
            <a:off x="315855" y="3070038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45" name="Oval 444">
            <a:extLst>
              <a:ext uri="{FF2B5EF4-FFF2-40B4-BE49-F238E27FC236}">
                <a16:creationId xmlns:a16="http://schemas.microsoft.com/office/drawing/2014/main" id="{E9C1F3DF-D4A0-466A-B8C2-0908D1EFBC05}"/>
              </a:ext>
            </a:extLst>
          </p:cNvPr>
          <p:cNvSpPr/>
          <p:nvPr/>
        </p:nvSpPr>
        <p:spPr bwMode="auto">
          <a:xfrm>
            <a:off x="584433" y="4072479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888F3E1D-1067-4F14-8184-DDCD0AAF86C4}"/>
              </a:ext>
            </a:extLst>
          </p:cNvPr>
          <p:cNvSpPr/>
          <p:nvPr/>
        </p:nvSpPr>
        <p:spPr bwMode="auto">
          <a:xfrm>
            <a:off x="1537625" y="3274900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47" name="Oval 446">
            <a:extLst>
              <a:ext uri="{FF2B5EF4-FFF2-40B4-BE49-F238E27FC236}">
                <a16:creationId xmlns:a16="http://schemas.microsoft.com/office/drawing/2014/main" id="{BA1DD9D7-A9E6-430D-8FA3-1CFA6D7B8F5D}"/>
              </a:ext>
            </a:extLst>
          </p:cNvPr>
          <p:cNvSpPr/>
          <p:nvPr/>
        </p:nvSpPr>
        <p:spPr bwMode="auto">
          <a:xfrm>
            <a:off x="466438" y="5756850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48" name="Oval 447">
            <a:extLst>
              <a:ext uri="{FF2B5EF4-FFF2-40B4-BE49-F238E27FC236}">
                <a16:creationId xmlns:a16="http://schemas.microsoft.com/office/drawing/2014/main" id="{24FC7F40-A562-4DF7-96F5-E740B43BD3D5}"/>
              </a:ext>
            </a:extLst>
          </p:cNvPr>
          <p:cNvSpPr/>
          <p:nvPr/>
        </p:nvSpPr>
        <p:spPr bwMode="auto">
          <a:xfrm>
            <a:off x="2515000" y="5775896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49" name="Oval 448">
            <a:extLst>
              <a:ext uri="{FF2B5EF4-FFF2-40B4-BE49-F238E27FC236}">
                <a16:creationId xmlns:a16="http://schemas.microsoft.com/office/drawing/2014/main" id="{7411FEE1-5A03-4D3D-80D8-F6E1E159A45C}"/>
              </a:ext>
            </a:extLst>
          </p:cNvPr>
          <p:cNvSpPr/>
          <p:nvPr/>
        </p:nvSpPr>
        <p:spPr bwMode="auto">
          <a:xfrm>
            <a:off x="1842888" y="6341316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0" name="Oval 449">
            <a:extLst>
              <a:ext uri="{FF2B5EF4-FFF2-40B4-BE49-F238E27FC236}">
                <a16:creationId xmlns:a16="http://schemas.microsoft.com/office/drawing/2014/main" id="{747E4803-826B-4E56-BF6D-B6613305A231}"/>
              </a:ext>
            </a:extLst>
          </p:cNvPr>
          <p:cNvSpPr/>
          <p:nvPr/>
        </p:nvSpPr>
        <p:spPr bwMode="auto">
          <a:xfrm>
            <a:off x="307595" y="4877839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1" name="Oval 450">
            <a:extLst>
              <a:ext uri="{FF2B5EF4-FFF2-40B4-BE49-F238E27FC236}">
                <a16:creationId xmlns:a16="http://schemas.microsoft.com/office/drawing/2014/main" id="{B674C34E-2C40-462F-A1BB-9ADFEEA6F8C1}"/>
              </a:ext>
            </a:extLst>
          </p:cNvPr>
          <p:cNvSpPr/>
          <p:nvPr/>
        </p:nvSpPr>
        <p:spPr bwMode="auto">
          <a:xfrm>
            <a:off x="821431" y="3429083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2" name="Oval 451">
            <a:extLst>
              <a:ext uri="{FF2B5EF4-FFF2-40B4-BE49-F238E27FC236}">
                <a16:creationId xmlns:a16="http://schemas.microsoft.com/office/drawing/2014/main" id="{092B6559-1DB0-4FAB-BC6F-E33F6D65EE4C}"/>
              </a:ext>
            </a:extLst>
          </p:cNvPr>
          <p:cNvSpPr/>
          <p:nvPr/>
        </p:nvSpPr>
        <p:spPr bwMode="auto">
          <a:xfrm>
            <a:off x="3368566" y="3941510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453" name="Oval 452">
            <a:extLst>
              <a:ext uri="{FF2B5EF4-FFF2-40B4-BE49-F238E27FC236}">
                <a16:creationId xmlns:a16="http://schemas.microsoft.com/office/drawing/2014/main" id="{70199234-20CC-44D6-B07E-062313F02A85}"/>
              </a:ext>
            </a:extLst>
          </p:cNvPr>
          <p:cNvSpPr/>
          <p:nvPr/>
        </p:nvSpPr>
        <p:spPr bwMode="auto">
          <a:xfrm>
            <a:off x="1830269" y="5920178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454" name="Oval 453">
            <a:extLst>
              <a:ext uri="{FF2B5EF4-FFF2-40B4-BE49-F238E27FC236}">
                <a16:creationId xmlns:a16="http://schemas.microsoft.com/office/drawing/2014/main" id="{EC897C22-B1D5-4194-BC68-83B60DC0C2B0}"/>
              </a:ext>
            </a:extLst>
          </p:cNvPr>
          <p:cNvSpPr/>
          <p:nvPr/>
        </p:nvSpPr>
        <p:spPr bwMode="auto">
          <a:xfrm>
            <a:off x="427743" y="6377568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55" name="Straight Connector 454">
            <a:extLst>
              <a:ext uri="{FF2B5EF4-FFF2-40B4-BE49-F238E27FC236}">
                <a16:creationId xmlns:a16="http://schemas.microsoft.com/office/drawing/2014/main" id="{DB6BB654-9ABC-4E3A-862E-207389590010}"/>
              </a:ext>
            </a:extLst>
          </p:cNvPr>
          <p:cNvCxnSpPr>
            <a:cxnSpLocks/>
            <a:stCxn id="444" idx="5"/>
            <a:endCxn id="451" idx="1"/>
          </p:cNvCxnSpPr>
          <p:nvPr/>
        </p:nvCxnSpPr>
        <p:spPr>
          <a:xfrm>
            <a:off x="532682" y="3269199"/>
            <a:ext cx="303092" cy="173058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Straight Connector 455">
            <a:extLst>
              <a:ext uri="{FF2B5EF4-FFF2-40B4-BE49-F238E27FC236}">
                <a16:creationId xmlns:a16="http://schemas.microsoft.com/office/drawing/2014/main" id="{B34B6E2F-CBA9-433C-A2FC-A135A028C6ED}"/>
              </a:ext>
            </a:extLst>
          </p:cNvPr>
          <p:cNvCxnSpPr>
            <a:cxnSpLocks/>
            <a:stCxn id="446" idx="3"/>
            <a:endCxn id="445" idx="7"/>
          </p:cNvCxnSpPr>
          <p:nvPr/>
        </p:nvCxnSpPr>
        <p:spPr>
          <a:xfrm flipH="1">
            <a:off x="801260" y="3474062"/>
            <a:ext cx="773566" cy="632588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C2F613BD-5471-469C-846D-5120B825F9A4}"/>
              </a:ext>
            </a:extLst>
          </p:cNvPr>
          <p:cNvCxnSpPr>
            <a:cxnSpLocks/>
            <a:stCxn id="446" idx="2"/>
            <a:endCxn id="451" idx="6"/>
          </p:cNvCxnSpPr>
          <p:nvPr/>
        </p:nvCxnSpPr>
        <p:spPr>
          <a:xfrm flipH="1">
            <a:off x="919367" y="3391567"/>
            <a:ext cx="618258" cy="82495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9EF37CEB-E1F7-490A-A698-223A45C255F3}"/>
              </a:ext>
            </a:extLst>
          </p:cNvPr>
          <p:cNvCxnSpPr>
            <a:cxnSpLocks/>
            <a:stCxn id="445" idx="0"/>
            <a:endCxn id="451" idx="4"/>
          </p:cNvCxnSpPr>
          <p:nvPr/>
        </p:nvCxnSpPr>
        <p:spPr>
          <a:xfrm flipV="1">
            <a:off x="711447" y="3519040"/>
            <a:ext cx="158953" cy="553439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9" name="Straight Connector 458">
            <a:extLst>
              <a:ext uri="{FF2B5EF4-FFF2-40B4-BE49-F238E27FC236}">
                <a16:creationId xmlns:a16="http://schemas.microsoft.com/office/drawing/2014/main" id="{399D06FD-E63A-49FC-8B0A-BF826F7ECF96}"/>
              </a:ext>
            </a:extLst>
          </p:cNvPr>
          <p:cNvCxnSpPr>
            <a:cxnSpLocks/>
            <a:stCxn id="469" idx="1"/>
            <a:endCxn id="445" idx="5"/>
          </p:cNvCxnSpPr>
          <p:nvPr/>
        </p:nvCxnSpPr>
        <p:spPr>
          <a:xfrm flipH="1" flipV="1">
            <a:off x="801260" y="4271640"/>
            <a:ext cx="918401" cy="1283888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0" name="Straight Connector 459">
            <a:extLst>
              <a:ext uri="{FF2B5EF4-FFF2-40B4-BE49-F238E27FC236}">
                <a16:creationId xmlns:a16="http://schemas.microsoft.com/office/drawing/2014/main" id="{C181AA87-2295-4B83-B37E-14559F8C6B1E}"/>
              </a:ext>
            </a:extLst>
          </p:cNvPr>
          <p:cNvCxnSpPr>
            <a:cxnSpLocks/>
            <a:stCxn id="450" idx="7"/>
            <a:endCxn id="445" idx="3"/>
          </p:cNvCxnSpPr>
          <p:nvPr/>
        </p:nvCxnSpPr>
        <p:spPr>
          <a:xfrm flipV="1">
            <a:off x="524423" y="4271641"/>
            <a:ext cx="97211" cy="640370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1" name="Straight Connector 460">
            <a:extLst>
              <a:ext uri="{FF2B5EF4-FFF2-40B4-BE49-F238E27FC236}">
                <a16:creationId xmlns:a16="http://schemas.microsoft.com/office/drawing/2014/main" id="{8E8AC134-02F3-4907-9611-3BB1426C1B57}"/>
              </a:ext>
            </a:extLst>
          </p:cNvPr>
          <p:cNvCxnSpPr>
            <a:cxnSpLocks/>
            <a:stCxn id="445" idx="6"/>
          </p:cNvCxnSpPr>
          <p:nvPr/>
        </p:nvCxnSpPr>
        <p:spPr>
          <a:xfrm>
            <a:off x="838462" y="4189145"/>
            <a:ext cx="1041251" cy="23090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2" name="Straight Connector 461">
            <a:extLst>
              <a:ext uri="{FF2B5EF4-FFF2-40B4-BE49-F238E27FC236}">
                <a16:creationId xmlns:a16="http://schemas.microsoft.com/office/drawing/2014/main" id="{B4E3F64C-829C-4502-BDA0-DFE8711E63EF}"/>
              </a:ext>
            </a:extLst>
          </p:cNvPr>
          <p:cNvCxnSpPr>
            <a:cxnSpLocks/>
            <a:stCxn id="446" idx="6"/>
          </p:cNvCxnSpPr>
          <p:nvPr/>
        </p:nvCxnSpPr>
        <p:spPr>
          <a:xfrm>
            <a:off x="1791653" y="3391566"/>
            <a:ext cx="522333" cy="362060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346D56AE-7616-4175-95E2-438D4D305585}"/>
              </a:ext>
            </a:extLst>
          </p:cNvPr>
          <p:cNvCxnSpPr>
            <a:cxnSpLocks/>
            <a:stCxn id="453" idx="5"/>
            <a:endCxn id="449" idx="0"/>
          </p:cNvCxnSpPr>
          <p:nvPr/>
        </p:nvCxnSpPr>
        <p:spPr>
          <a:xfrm>
            <a:off x="1913863" y="5996960"/>
            <a:ext cx="56040" cy="344355"/>
          </a:xfrm>
          <a:prstGeom prst="lin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464" name="Straight Connector 463">
            <a:extLst>
              <a:ext uri="{FF2B5EF4-FFF2-40B4-BE49-F238E27FC236}">
                <a16:creationId xmlns:a16="http://schemas.microsoft.com/office/drawing/2014/main" id="{0B8D7E23-BAB5-45C8-8141-EAC17804844D}"/>
              </a:ext>
            </a:extLst>
          </p:cNvPr>
          <p:cNvCxnSpPr>
            <a:cxnSpLocks/>
            <a:stCxn id="453" idx="2"/>
            <a:endCxn id="447" idx="6"/>
          </p:cNvCxnSpPr>
          <p:nvPr/>
        </p:nvCxnSpPr>
        <p:spPr>
          <a:xfrm flipH="1" flipV="1">
            <a:off x="720466" y="5873516"/>
            <a:ext cx="1109803" cy="91641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5" name="Straight Connector 464">
            <a:extLst>
              <a:ext uri="{FF2B5EF4-FFF2-40B4-BE49-F238E27FC236}">
                <a16:creationId xmlns:a16="http://schemas.microsoft.com/office/drawing/2014/main" id="{FA132979-7D0E-4B0D-BFAB-D7FF298F6E2A}"/>
              </a:ext>
            </a:extLst>
          </p:cNvPr>
          <p:cNvCxnSpPr>
            <a:cxnSpLocks/>
            <a:stCxn id="448" idx="1"/>
            <a:endCxn id="469" idx="5"/>
          </p:cNvCxnSpPr>
          <p:nvPr/>
        </p:nvCxnSpPr>
        <p:spPr>
          <a:xfrm flipH="1" flipV="1">
            <a:off x="1825878" y="5652740"/>
            <a:ext cx="726324" cy="157327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13D24BE5-78FE-4FFD-9F5C-1793C0C5070D}"/>
              </a:ext>
            </a:extLst>
          </p:cNvPr>
          <p:cNvCxnSpPr>
            <a:cxnSpLocks/>
            <a:stCxn id="469" idx="3"/>
            <a:endCxn id="447" idx="7"/>
          </p:cNvCxnSpPr>
          <p:nvPr/>
        </p:nvCxnSpPr>
        <p:spPr>
          <a:xfrm flipH="1">
            <a:off x="683265" y="5652741"/>
            <a:ext cx="1036396" cy="138280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7" name="Straight Connector 466">
            <a:extLst>
              <a:ext uri="{FF2B5EF4-FFF2-40B4-BE49-F238E27FC236}">
                <a16:creationId xmlns:a16="http://schemas.microsoft.com/office/drawing/2014/main" id="{807A78B9-B955-42DD-A1F8-D3FFCBD40728}"/>
              </a:ext>
            </a:extLst>
          </p:cNvPr>
          <p:cNvCxnSpPr>
            <a:cxnSpLocks/>
            <a:stCxn id="448" idx="2"/>
            <a:endCxn id="449" idx="7"/>
          </p:cNvCxnSpPr>
          <p:nvPr/>
        </p:nvCxnSpPr>
        <p:spPr>
          <a:xfrm flipH="1">
            <a:off x="2059715" y="5892563"/>
            <a:ext cx="455285" cy="482924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C966B4A6-EC55-454F-AAEA-D1BA7FF02DCD}"/>
              </a:ext>
            </a:extLst>
          </p:cNvPr>
          <p:cNvCxnSpPr>
            <a:cxnSpLocks/>
            <a:stCxn id="443" idx="2"/>
            <a:endCxn id="448" idx="6"/>
          </p:cNvCxnSpPr>
          <p:nvPr/>
        </p:nvCxnSpPr>
        <p:spPr>
          <a:xfrm flipH="1" flipV="1">
            <a:off x="2769029" y="5892562"/>
            <a:ext cx="444404" cy="539829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Oval 468">
            <a:extLst>
              <a:ext uri="{FF2B5EF4-FFF2-40B4-BE49-F238E27FC236}">
                <a16:creationId xmlns:a16="http://schemas.microsoft.com/office/drawing/2014/main" id="{3047CACC-E9A5-4EC2-9EE1-19B98463EC1E}"/>
              </a:ext>
            </a:extLst>
          </p:cNvPr>
          <p:cNvSpPr/>
          <p:nvPr/>
        </p:nvSpPr>
        <p:spPr bwMode="auto">
          <a:xfrm>
            <a:off x="1697663" y="5535395"/>
            <a:ext cx="150213" cy="13748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D513048A-CBC9-4028-91A9-B4C1D155DF96}"/>
              </a:ext>
            </a:extLst>
          </p:cNvPr>
          <p:cNvCxnSpPr>
            <a:cxnSpLocks/>
            <a:stCxn id="447" idx="3"/>
            <a:endCxn id="454" idx="0"/>
          </p:cNvCxnSpPr>
          <p:nvPr/>
        </p:nvCxnSpPr>
        <p:spPr>
          <a:xfrm flipH="1">
            <a:off x="476711" y="5956012"/>
            <a:ext cx="26928" cy="421557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71" name="Oval 470">
            <a:extLst>
              <a:ext uri="{FF2B5EF4-FFF2-40B4-BE49-F238E27FC236}">
                <a16:creationId xmlns:a16="http://schemas.microsoft.com/office/drawing/2014/main" id="{4BADA21A-A7F2-44E6-9C81-98255AE5EBC6}"/>
              </a:ext>
            </a:extLst>
          </p:cNvPr>
          <p:cNvSpPr/>
          <p:nvPr/>
        </p:nvSpPr>
        <p:spPr bwMode="auto">
          <a:xfrm>
            <a:off x="3163505" y="3193090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2" name="Oval 471">
            <a:extLst>
              <a:ext uri="{FF2B5EF4-FFF2-40B4-BE49-F238E27FC236}">
                <a16:creationId xmlns:a16="http://schemas.microsoft.com/office/drawing/2014/main" id="{8E92AC47-EB95-4757-9B07-508805F87DB2}"/>
              </a:ext>
            </a:extLst>
          </p:cNvPr>
          <p:cNvSpPr/>
          <p:nvPr/>
        </p:nvSpPr>
        <p:spPr bwMode="auto">
          <a:xfrm>
            <a:off x="3889502" y="3461279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73" name="Straight Connector 472">
            <a:extLst>
              <a:ext uri="{FF2B5EF4-FFF2-40B4-BE49-F238E27FC236}">
                <a16:creationId xmlns:a16="http://schemas.microsoft.com/office/drawing/2014/main" id="{3CAFEE93-898B-4596-B58C-B325770A1865}"/>
              </a:ext>
            </a:extLst>
          </p:cNvPr>
          <p:cNvCxnSpPr>
            <a:cxnSpLocks/>
            <a:stCxn id="477" idx="0"/>
            <a:endCxn id="472" idx="5"/>
          </p:cNvCxnSpPr>
          <p:nvPr/>
        </p:nvCxnSpPr>
        <p:spPr>
          <a:xfrm flipH="1" flipV="1">
            <a:off x="4106330" y="3660440"/>
            <a:ext cx="177418" cy="663203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Straight Connector 473">
            <a:extLst>
              <a:ext uri="{FF2B5EF4-FFF2-40B4-BE49-F238E27FC236}">
                <a16:creationId xmlns:a16="http://schemas.microsoft.com/office/drawing/2014/main" id="{4D20C920-E614-481F-A1D3-0735FD31C8AC}"/>
              </a:ext>
            </a:extLst>
          </p:cNvPr>
          <p:cNvCxnSpPr>
            <a:cxnSpLocks/>
            <a:stCxn id="471" idx="5"/>
            <a:endCxn id="472" idx="2"/>
          </p:cNvCxnSpPr>
          <p:nvPr/>
        </p:nvCxnSpPr>
        <p:spPr>
          <a:xfrm>
            <a:off x="3380333" y="3392252"/>
            <a:ext cx="509169" cy="185694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5" name="Straight Connector 474">
            <a:extLst>
              <a:ext uri="{FF2B5EF4-FFF2-40B4-BE49-F238E27FC236}">
                <a16:creationId xmlns:a16="http://schemas.microsoft.com/office/drawing/2014/main" id="{FF79016E-58DE-46F8-9BED-C8E86E2DADF2}"/>
              </a:ext>
            </a:extLst>
          </p:cNvPr>
          <p:cNvCxnSpPr>
            <a:cxnSpLocks/>
            <a:stCxn id="478" idx="2"/>
            <a:endCxn id="472" idx="5"/>
          </p:cNvCxnSpPr>
          <p:nvPr/>
        </p:nvCxnSpPr>
        <p:spPr>
          <a:xfrm flipH="1">
            <a:off x="4106329" y="3337446"/>
            <a:ext cx="553807" cy="322994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Straight Connector 475">
            <a:extLst>
              <a:ext uri="{FF2B5EF4-FFF2-40B4-BE49-F238E27FC236}">
                <a16:creationId xmlns:a16="http://schemas.microsoft.com/office/drawing/2014/main" id="{26F4D544-5643-4B21-81A9-CC2D3C8949A6}"/>
              </a:ext>
            </a:extLst>
          </p:cNvPr>
          <p:cNvCxnSpPr>
            <a:cxnSpLocks/>
            <a:stCxn id="452" idx="7"/>
            <a:endCxn id="472" idx="2"/>
          </p:cNvCxnSpPr>
          <p:nvPr/>
        </p:nvCxnSpPr>
        <p:spPr>
          <a:xfrm flipV="1">
            <a:off x="3452160" y="3577945"/>
            <a:ext cx="437342" cy="376740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7" name="Oval 476">
            <a:extLst>
              <a:ext uri="{FF2B5EF4-FFF2-40B4-BE49-F238E27FC236}">
                <a16:creationId xmlns:a16="http://schemas.microsoft.com/office/drawing/2014/main" id="{73803800-ACF0-4DF6-A931-5177A7BEF0FD}"/>
              </a:ext>
            </a:extLst>
          </p:cNvPr>
          <p:cNvSpPr/>
          <p:nvPr/>
        </p:nvSpPr>
        <p:spPr bwMode="auto">
          <a:xfrm>
            <a:off x="4234779" y="4323643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8" name="Oval 477">
            <a:extLst>
              <a:ext uri="{FF2B5EF4-FFF2-40B4-BE49-F238E27FC236}">
                <a16:creationId xmlns:a16="http://schemas.microsoft.com/office/drawing/2014/main" id="{8305358A-2E4E-4721-986A-66FA416C1438}"/>
              </a:ext>
            </a:extLst>
          </p:cNvPr>
          <p:cNvSpPr/>
          <p:nvPr/>
        </p:nvSpPr>
        <p:spPr bwMode="auto">
          <a:xfrm>
            <a:off x="4660135" y="3292468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9" name="Oval 478">
            <a:extLst>
              <a:ext uri="{FF2B5EF4-FFF2-40B4-BE49-F238E27FC236}">
                <a16:creationId xmlns:a16="http://schemas.microsoft.com/office/drawing/2014/main" id="{B7EF2E72-8B58-4DCF-8D16-45C79BE8B4EE}"/>
              </a:ext>
            </a:extLst>
          </p:cNvPr>
          <p:cNvSpPr/>
          <p:nvPr/>
        </p:nvSpPr>
        <p:spPr bwMode="auto">
          <a:xfrm>
            <a:off x="2369230" y="3070038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80" name="Straight Connector 479">
            <a:extLst>
              <a:ext uri="{FF2B5EF4-FFF2-40B4-BE49-F238E27FC236}">
                <a16:creationId xmlns:a16="http://schemas.microsoft.com/office/drawing/2014/main" id="{1DE3A338-17A9-4D2A-B1CC-3DB5628BAB50}"/>
              </a:ext>
            </a:extLst>
          </p:cNvPr>
          <p:cNvCxnSpPr>
            <a:cxnSpLocks/>
            <a:stCxn id="479" idx="4"/>
          </p:cNvCxnSpPr>
          <p:nvPr/>
        </p:nvCxnSpPr>
        <p:spPr>
          <a:xfrm>
            <a:off x="2496244" y="3303371"/>
            <a:ext cx="94086" cy="495187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1" name="Oval 480">
            <a:extLst>
              <a:ext uri="{FF2B5EF4-FFF2-40B4-BE49-F238E27FC236}">
                <a16:creationId xmlns:a16="http://schemas.microsoft.com/office/drawing/2014/main" id="{AC9F8C5C-2BFB-4147-9374-F886DD001BA3}"/>
              </a:ext>
            </a:extLst>
          </p:cNvPr>
          <p:cNvSpPr/>
          <p:nvPr/>
        </p:nvSpPr>
        <p:spPr bwMode="auto">
          <a:xfrm>
            <a:off x="2959334" y="3500186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82" name="Straight Connector 481">
            <a:extLst>
              <a:ext uri="{FF2B5EF4-FFF2-40B4-BE49-F238E27FC236}">
                <a16:creationId xmlns:a16="http://schemas.microsoft.com/office/drawing/2014/main" id="{8EFFCE26-3A65-4C11-B0FB-834D1BCF0E22}"/>
              </a:ext>
            </a:extLst>
          </p:cNvPr>
          <p:cNvCxnSpPr>
            <a:cxnSpLocks/>
            <a:stCxn id="481" idx="3"/>
          </p:cNvCxnSpPr>
          <p:nvPr/>
        </p:nvCxnSpPr>
        <p:spPr>
          <a:xfrm flipH="1">
            <a:off x="2948427" y="3576968"/>
            <a:ext cx="25249" cy="173857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3" name="Oval 482">
            <a:extLst>
              <a:ext uri="{FF2B5EF4-FFF2-40B4-BE49-F238E27FC236}">
                <a16:creationId xmlns:a16="http://schemas.microsoft.com/office/drawing/2014/main" id="{751E795B-2FCC-4376-B509-F1B813F91815}"/>
              </a:ext>
            </a:extLst>
          </p:cNvPr>
          <p:cNvSpPr/>
          <p:nvPr/>
        </p:nvSpPr>
        <p:spPr bwMode="auto">
          <a:xfrm>
            <a:off x="4378944" y="5961587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84" name="Straight Connector 483">
            <a:extLst>
              <a:ext uri="{FF2B5EF4-FFF2-40B4-BE49-F238E27FC236}">
                <a16:creationId xmlns:a16="http://schemas.microsoft.com/office/drawing/2014/main" id="{63D0A01E-A4E9-4E3E-8486-A34648E5E632}"/>
              </a:ext>
            </a:extLst>
          </p:cNvPr>
          <p:cNvCxnSpPr>
            <a:cxnSpLocks/>
            <a:stCxn id="483" idx="2"/>
            <a:endCxn id="485" idx="6"/>
          </p:cNvCxnSpPr>
          <p:nvPr/>
        </p:nvCxnSpPr>
        <p:spPr>
          <a:xfrm flipH="1" flipV="1">
            <a:off x="3825487" y="5927615"/>
            <a:ext cx="553457" cy="150638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5" name="Oval 484">
            <a:extLst>
              <a:ext uri="{FF2B5EF4-FFF2-40B4-BE49-F238E27FC236}">
                <a16:creationId xmlns:a16="http://schemas.microsoft.com/office/drawing/2014/main" id="{256C0431-FA8D-42EB-9518-E2A65FD6E337}"/>
              </a:ext>
            </a:extLst>
          </p:cNvPr>
          <p:cNvSpPr/>
          <p:nvPr/>
        </p:nvSpPr>
        <p:spPr bwMode="auto">
          <a:xfrm>
            <a:off x="3675275" y="5858875"/>
            <a:ext cx="150213" cy="13748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86" name="Straight Connector 485">
            <a:extLst>
              <a:ext uri="{FF2B5EF4-FFF2-40B4-BE49-F238E27FC236}">
                <a16:creationId xmlns:a16="http://schemas.microsoft.com/office/drawing/2014/main" id="{9587FCD4-2FB3-4D8B-AE53-0AD2E846346A}"/>
              </a:ext>
            </a:extLst>
          </p:cNvPr>
          <p:cNvCxnSpPr>
            <a:cxnSpLocks/>
            <a:stCxn id="485" idx="1"/>
          </p:cNvCxnSpPr>
          <p:nvPr/>
        </p:nvCxnSpPr>
        <p:spPr>
          <a:xfrm flipH="1" flipV="1">
            <a:off x="3187113" y="5293055"/>
            <a:ext cx="510160" cy="585953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7" name="Oval 486">
            <a:extLst>
              <a:ext uri="{FF2B5EF4-FFF2-40B4-BE49-F238E27FC236}">
                <a16:creationId xmlns:a16="http://schemas.microsoft.com/office/drawing/2014/main" id="{700F26CB-17AD-41FB-A0DF-428472E82E21}"/>
              </a:ext>
            </a:extLst>
          </p:cNvPr>
          <p:cNvSpPr/>
          <p:nvPr/>
        </p:nvSpPr>
        <p:spPr bwMode="auto">
          <a:xfrm>
            <a:off x="4268032" y="5431226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8" name="Oval 487">
            <a:extLst>
              <a:ext uri="{FF2B5EF4-FFF2-40B4-BE49-F238E27FC236}">
                <a16:creationId xmlns:a16="http://schemas.microsoft.com/office/drawing/2014/main" id="{515D3FEA-8681-442E-A428-6262CCECCE5B}"/>
              </a:ext>
            </a:extLst>
          </p:cNvPr>
          <p:cNvSpPr/>
          <p:nvPr/>
        </p:nvSpPr>
        <p:spPr bwMode="auto">
          <a:xfrm>
            <a:off x="5774282" y="6562961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9" name="Oval 488">
            <a:extLst>
              <a:ext uri="{FF2B5EF4-FFF2-40B4-BE49-F238E27FC236}">
                <a16:creationId xmlns:a16="http://schemas.microsoft.com/office/drawing/2014/main" id="{65AC85FF-FCA7-42C6-943A-1F921FB382FD}"/>
              </a:ext>
            </a:extLst>
          </p:cNvPr>
          <p:cNvSpPr/>
          <p:nvPr/>
        </p:nvSpPr>
        <p:spPr bwMode="auto">
          <a:xfrm>
            <a:off x="4619224" y="4781791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90" name="Oval 489">
            <a:extLst>
              <a:ext uri="{FF2B5EF4-FFF2-40B4-BE49-F238E27FC236}">
                <a16:creationId xmlns:a16="http://schemas.microsoft.com/office/drawing/2014/main" id="{9EA24702-6313-489E-8021-49E4C59948F5}"/>
              </a:ext>
            </a:extLst>
          </p:cNvPr>
          <p:cNvSpPr/>
          <p:nvPr/>
        </p:nvSpPr>
        <p:spPr bwMode="auto">
          <a:xfrm>
            <a:off x="7162259" y="6569819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D059D3CD-BE56-4304-B70D-DC64B8561129}"/>
              </a:ext>
            </a:extLst>
          </p:cNvPr>
          <p:cNvCxnSpPr>
            <a:cxnSpLocks/>
            <a:stCxn id="487" idx="0"/>
            <a:endCxn id="489" idx="3"/>
          </p:cNvCxnSpPr>
          <p:nvPr/>
        </p:nvCxnSpPr>
        <p:spPr>
          <a:xfrm flipV="1">
            <a:off x="4395046" y="4858573"/>
            <a:ext cx="238520" cy="572653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2" name="Straight Connector 491">
            <a:extLst>
              <a:ext uri="{FF2B5EF4-FFF2-40B4-BE49-F238E27FC236}">
                <a16:creationId xmlns:a16="http://schemas.microsoft.com/office/drawing/2014/main" id="{BAA076E8-D774-4051-B6A8-6A77A1982021}"/>
              </a:ext>
            </a:extLst>
          </p:cNvPr>
          <p:cNvCxnSpPr>
            <a:cxnSpLocks/>
            <a:stCxn id="489" idx="2"/>
            <a:endCxn id="504" idx="6"/>
          </p:cNvCxnSpPr>
          <p:nvPr/>
        </p:nvCxnSpPr>
        <p:spPr>
          <a:xfrm flipH="1" flipV="1">
            <a:off x="4009984" y="4826233"/>
            <a:ext cx="609241" cy="537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3" name="Oval 492">
            <a:extLst>
              <a:ext uri="{FF2B5EF4-FFF2-40B4-BE49-F238E27FC236}">
                <a16:creationId xmlns:a16="http://schemas.microsoft.com/office/drawing/2014/main" id="{DDF324EF-69CE-4C04-A7CF-9765045E85A1}"/>
              </a:ext>
            </a:extLst>
          </p:cNvPr>
          <p:cNvSpPr/>
          <p:nvPr/>
        </p:nvSpPr>
        <p:spPr bwMode="auto">
          <a:xfrm>
            <a:off x="4905958" y="5854755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94" name="Straight Connector 493">
            <a:extLst>
              <a:ext uri="{FF2B5EF4-FFF2-40B4-BE49-F238E27FC236}">
                <a16:creationId xmlns:a16="http://schemas.microsoft.com/office/drawing/2014/main" id="{EE77D4F6-9B35-48AD-8CC7-C1440C36F994}"/>
              </a:ext>
            </a:extLst>
          </p:cNvPr>
          <p:cNvCxnSpPr>
            <a:cxnSpLocks/>
            <a:stCxn id="487" idx="5"/>
            <a:endCxn id="493" idx="1"/>
          </p:cNvCxnSpPr>
          <p:nvPr/>
        </p:nvCxnSpPr>
        <p:spPr>
          <a:xfrm>
            <a:off x="4484860" y="5630387"/>
            <a:ext cx="435440" cy="237543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5" name="Straight Connector 494">
            <a:extLst>
              <a:ext uri="{FF2B5EF4-FFF2-40B4-BE49-F238E27FC236}">
                <a16:creationId xmlns:a16="http://schemas.microsoft.com/office/drawing/2014/main" id="{D35C81EA-93C3-408E-A928-66CCB77620B9}"/>
              </a:ext>
            </a:extLst>
          </p:cNvPr>
          <p:cNvCxnSpPr>
            <a:cxnSpLocks/>
            <a:stCxn id="489" idx="5"/>
            <a:endCxn id="488" idx="1"/>
          </p:cNvCxnSpPr>
          <p:nvPr/>
        </p:nvCxnSpPr>
        <p:spPr>
          <a:xfrm>
            <a:off x="4702818" y="4858573"/>
            <a:ext cx="1108665" cy="1738559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6" name="Straight Connector 495">
            <a:extLst>
              <a:ext uri="{FF2B5EF4-FFF2-40B4-BE49-F238E27FC236}">
                <a16:creationId xmlns:a16="http://schemas.microsoft.com/office/drawing/2014/main" id="{04A2D5E2-4E3D-4D8C-9FA7-B2722C6B1026}"/>
              </a:ext>
            </a:extLst>
          </p:cNvPr>
          <p:cNvCxnSpPr>
            <a:cxnSpLocks/>
            <a:stCxn id="490" idx="7"/>
            <a:endCxn id="497" idx="3"/>
          </p:cNvCxnSpPr>
          <p:nvPr/>
        </p:nvCxnSpPr>
        <p:spPr>
          <a:xfrm flipV="1">
            <a:off x="7245853" y="6296186"/>
            <a:ext cx="313552" cy="286807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7" name="Oval 496">
            <a:extLst>
              <a:ext uri="{FF2B5EF4-FFF2-40B4-BE49-F238E27FC236}">
                <a16:creationId xmlns:a16="http://schemas.microsoft.com/office/drawing/2014/main" id="{74DDAE37-DE18-49C4-A386-82B02584B792}"/>
              </a:ext>
            </a:extLst>
          </p:cNvPr>
          <p:cNvSpPr/>
          <p:nvPr/>
        </p:nvSpPr>
        <p:spPr bwMode="auto">
          <a:xfrm>
            <a:off x="7522204" y="6097025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98" name="Oval 497">
            <a:extLst>
              <a:ext uri="{FF2B5EF4-FFF2-40B4-BE49-F238E27FC236}">
                <a16:creationId xmlns:a16="http://schemas.microsoft.com/office/drawing/2014/main" id="{66B12E7A-D588-4392-8B33-98F5103C2352}"/>
              </a:ext>
            </a:extLst>
          </p:cNvPr>
          <p:cNvSpPr/>
          <p:nvPr/>
        </p:nvSpPr>
        <p:spPr bwMode="auto">
          <a:xfrm>
            <a:off x="5348931" y="3190465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99" name="Straight Connector 498">
            <a:extLst>
              <a:ext uri="{FF2B5EF4-FFF2-40B4-BE49-F238E27FC236}">
                <a16:creationId xmlns:a16="http://schemas.microsoft.com/office/drawing/2014/main" id="{FDB0DE14-6CD3-4CD5-9AAC-FE9F9D52BC78}"/>
              </a:ext>
            </a:extLst>
          </p:cNvPr>
          <p:cNvCxnSpPr>
            <a:cxnSpLocks/>
            <a:stCxn id="500" idx="5"/>
            <a:endCxn id="497" idx="0"/>
          </p:cNvCxnSpPr>
          <p:nvPr/>
        </p:nvCxnSpPr>
        <p:spPr>
          <a:xfrm>
            <a:off x="7398070" y="5847796"/>
            <a:ext cx="251149" cy="249229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0" name="Oval 499">
            <a:extLst>
              <a:ext uri="{FF2B5EF4-FFF2-40B4-BE49-F238E27FC236}">
                <a16:creationId xmlns:a16="http://schemas.microsoft.com/office/drawing/2014/main" id="{A8B28FD1-52FA-4896-98E2-ED0A39904733}"/>
              </a:ext>
            </a:extLst>
          </p:cNvPr>
          <p:cNvSpPr/>
          <p:nvPr/>
        </p:nvSpPr>
        <p:spPr bwMode="auto">
          <a:xfrm>
            <a:off x="7269855" y="5730450"/>
            <a:ext cx="150213" cy="13748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7AB4CB67-0583-4174-828D-ECC5907C554B}"/>
              </a:ext>
            </a:extLst>
          </p:cNvPr>
          <p:cNvCxnSpPr>
            <a:cxnSpLocks/>
            <a:stCxn id="500" idx="0"/>
            <a:endCxn id="498" idx="5"/>
          </p:cNvCxnSpPr>
          <p:nvPr/>
        </p:nvCxnSpPr>
        <p:spPr>
          <a:xfrm flipH="1" flipV="1">
            <a:off x="5565759" y="3389627"/>
            <a:ext cx="1779203" cy="2340823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2" name="Straight Connector 501">
            <a:extLst>
              <a:ext uri="{FF2B5EF4-FFF2-40B4-BE49-F238E27FC236}">
                <a16:creationId xmlns:a16="http://schemas.microsoft.com/office/drawing/2014/main" id="{16FD2274-B193-4FB5-A268-267CF057F9D4}"/>
              </a:ext>
            </a:extLst>
          </p:cNvPr>
          <p:cNvCxnSpPr>
            <a:cxnSpLocks/>
            <a:stCxn id="500" idx="3"/>
            <a:endCxn id="488" idx="7"/>
          </p:cNvCxnSpPr>
          <p:nvPr/>
        </p:nvCxnSpPr>
        <p:spPr>
          <a:xfrm flipH="1">
            <a:off x="5991109" y="5847796"/>
            <a:ext cx="1300744" cy="749336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4C2E5C4-17DB-4DA1-8C03-8FD1EFAA8FFD}"/>
              </a:ext>
            </a:extLst>
          </p:cNvPr>
          <p:cNvSpPr/>
          <p:nvPr/>
        </p:nvSpPr>
        <p:spPr bwMode="auto">
          <a:xfrm rot="10800000">
            <a:off x="6559540" y="3317754"/>
            <a:ext cx="151931" cy="147569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04" name="Oval 503">
            <a:extLst>
              <a:ext uri="{FF2B5EF4-FFF2-40B4-BE49-F238E27FC236}">
                <a16:creationId xmlns:a16="http://schemas.microsoft.com/office/drawing/2014/main" id="{9810B6A0-A848-4152-AD5F-109DF6B6B7F8}"/>
              </a:ext>
            </a:extLst>
          </p:cNvPr>
          <p:cNvSpPr/>
          <p:nvPr/>
        </p:nvSpPr>
        <p:spPr bwMode="auto">
          <a:xfrm>
            <a:off x="3859771" y="4757492"/>
            <a:ext cx="150213" cy="13748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505" name="Straight Connector 504">
            <a:extLst>
              <a:ext uri="{FF2B5EF4-FFF2-40B4-BE49-F238E27FC236}">
                <a16:creationId xmlns:a16="http://schemas.microsoft.com/office/drawing/2014/main" id="{316292F6-FA8F-4845-839F-3124480C4CCF}"/>
              </a:ext>
            </a:extLst>
          </p:cNvPr>
          <p:cNvCxnSpPr>
            <a:cxnSpLocks/>
            <a:stCxn id="518" idx="0"/>
            <a:endCxn id="512" idx="4"/>
          </p:cNvCxnSpPr>
          <p:nvPr/>
        </p:nvCxnSpPr>
        <p:spPr>
          <a:xfrm flipV="1">
            <a:off x="8108823" y="3548505"/>
            <a:ext cx="869880" cy="2116555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6" name="Oval 505">
            <a:extLst>
              <a:ext uri="{FF2B5EF4-FFF2-40B4-BE49-F238E27FC236}">
                <a16:creationId xmlns:a16="http://schemas.microsoft.com/office/drawing/2014/main" id="{1A358B09-6EC4-40B8-8296-6CE66852125C}"/>
              </a:ext>
            </a:extLst>
          </p:cNvPr>
          <p:cNvSpPr/>
          <p:nvPr/>
        </p:nvSpPr>
        <p:spPr bwMode="auto">
          <a:xfrm rot="10800000">
            <a:off x="10992447" y="6267188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07" name="Oval 506">
            <a:extLst>
              <a:ext uri="{FF2B5EF4-FFF2-40B4-BE49-F238E27FC236}">
                <a16:creationId xmlns:a16="http://schemas.microsoft.com/office/drawing/2014/main" id="{3ACDF1E7-AA83-4971-8B49-0CEFEFE57C78}"/>
              </a:ext>
            </a:extLst>
          </p:cNvPr>
          <p:cNvSpPr/>
          <p:nvPr/>
        </p:nvSpPr>
        <p:spPr bwMode="auto">
          <a:xfrm rot="10800000">
            <a:off x="11854731" y="5899407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08" name="Oval 507">
            <a:extLst>
              <a:ext uri="{FF2B5EF4-FFF2-40B4-BE49-F238E27FC236}">
                <a16:creationId xmlns:a16="http://schemas.microsoft.com/office/drawing/2014/main" id="{F49D776A-7646-47E8-8838-667719417626}"/>
              </a:ext>
            </a:extLst>
          </p:cNvPr>
          <p:cNvSpPr/>
          <p:nvPr/>
        </p:nvSpPr>
        <p:spPr bwMode="auto">
          <a:xfrm rot="10800000">
            <a:off x="11678698" y="5544390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509" name="Straight Connector 508">
            <a:extLst>
              <a:ext uri="{FF2B5EF4-FFF2-40B4-BE49-F238E27FC236}">
                <a16:creationId xmlns:a16="http://schemas.microsoft.com/office/drawing/2014/main" id="{26EA1B36-D16B-410F-9808-A158C0D28E61}"/>
              </a:ext>
            </a:extLst>
          </p:cNvPr>
          <p:cNvCxnSpPr>
            <a:cxnSpLocks/>
            <a:stCxn id="515" idx="5"/>
            <a:endCxn id="506" idx="5"/>
          </p:cNvCxnSpPr>
          <p:nvPr/>
        </p:nvCxnSpPr>
        <p:spPr>
          <a:xfrm>
            <a:off x="10552152" y="5801872"/>
            <a:ext cx="477497" cy="499487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>
            <a:extLst>
              <a:ext uri="{FF2B5EF4-FFF2-40B4-BE49-F238E27FC236}">
                <a16:creationId xmlns:a16="http://schemas.microsoft.com/office/drawing/2014/main" id="{52699DE9-BF35-4902-A34D-ED77237CF849}"/>
              </a:ext>
            </a:extLst>
          </p:cNvPr>
          <p:cNvCxnSpPr>
            <a:cxnSpLocks/>
            <a:stCxn id="508" idx="0"/>
            <a:endCxn id="506" idx="2"/>
          </p:cNvCxnSpPr>
          <p:nvPr/>
        </p:nvCxnSpPr>
        <p:spPr>
          <a:xfrm flipH="1">
            <a:off x="11246476" y="5634346"/>
            <a:ext cx="481190" cy="749508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1" name="Oval 510">
            <a:extLst>
              <a:ext uri="{FF2B5EF4-FFF2-40B4-BE49-F238E27FC236}">
                <a16:creationId xmlns:a16="http://schemas.microsoft.com/office/drawing/2014/main" id="{A73FF408-AF57-4E85-B392-CF74802A2F3A}"/>
              </a:ext>
            </a:extLst>
          </p:cNvPr>
          <p:cNvSpPr/>
          <p:nvPr/>
        </p:nvSpPr>
        <p:spPr bwMode="auto">
          <a:xfrm>
            <a:off x="7893938" y="2883236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2" name="Oval 511">
            <a:extLst>
              <a:ext uri="{FF2B5EF4-FFF2-40B4-BE49-F238E27FC236}">
                <a16:creationId xmlns:a16="http://schemas.microsoft.com/office/drawing/2014/main" id="{1D5D8AE0-241E-4111-AD5B-8AFD7F0150CB}"/>
              </a:ext>
            </a:extLst>
          </p:cNvPr>
          <p:cNvSpPr/>
          <p:nvPr/>
        </p:nvSpPr>
        <p:spPr bwMode="auto">
          <a:xfrm>
            <a:off x="8929734" y="3458549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3" name="Oval 512">
            <a:extLst>
              <a:ext uri="{FF2B5EF4-FFF2-40B4-BE49-F238E27FC236}">
                <a16:creationId xmlns:a16="http://schemas.microsoft.com/office/drawing/2014/main" id="{0B577C5E-5555-48E3-B12C-417806B596DD}"/>
              </a:ext>
            </a:extLst>
          </p:cNvPr>
          <p:cNvSpPr/>
          <p:nvPr/>
        </p:nvSpPr>
        <p:spPr bwMode="auto">
          <a:xfrm>
            <a:off x="11150838" y="3341203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4" name="Oval 513">
            <a:extLst>
              <a:ext uri="{FF2B5EF4-FFF2-40B4-BE49-F238E27FC236}">
                <a16:creationId xmlns:a16="http://schemas.microsoft.com/office/drawing/2014/main" id="{D289E19E-2ACD-43D9-827C-CD8435F67255}"/>
              </a:ext>
            </a:extLst>
          </p:cNvPr>
          <p:cNvSpPr/>
          <p:nvPr/>
        </p:nvSpPr>
        <p:spPr bwMode="auto">
          <a:xfrm>
            <a:off x="11339896" y="5065960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5" name="Oval 514">
            <a:extLst>
              <a:ext uri="{FF2B5EF4-FFF2-40B4-BE49-F238E27FC236}">
                <a16:creationId xmlns:a16="http://schemas.microsoft.com/office/drawing/2014/main" id="{7964DAA1-896D-4BB7-8019-272A15464237}"/>
              </a:ext>
            </a:extLst>
          </p:cNvPr>
          <p:cNvSpPr/>
          <p:nvPr/>
        </p:nvSpPr>
        <p:spPr bwMode="auto">
          <a:xfrm>
            <a:off x="10468557" y="5725090"/>
            <a:ext cx="97936" cy="89956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6" name="Oval 515">
            <a:extLst>
              <a:ext uri="{FF2B5EF4-FFF2-40B4-BE49-F238E27FC236}">
                <a16:creationId xmlns:a16="http://schemas.microsoft.com/office/drawing/2014/main" id="{528552F8-4830-45FF-98FE-21707E9E2F1A}"/>
              </a:ext>
            </a:extLst>
          </p:cNvPr>
          <p:cNvSpPr/>
          <p:nvPr/>
        </p:nvSpPr>
        <p:spPr bwMode="auto">
          <a:xfrm>
            <a:off x="9603114" y="5636857"/>
            <a:ext cx="167453" cy="168873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7" name="Oval 516">
            <a:extLst>
              <a:ext uri="{FF2B5EF4-FFF2-40B4-BE49-F238E27FC236}">
                <a16:creationId xmlns:a16="http://schemas.microsoft.com/office/drawing/2014/main" id="{F979F254-974B-47C3-9F21-185D5084A5B0}"/>
              </a:ext>
            </a:extLst>
          </p:cNvPr>
          <p:cNvSpPr/>
          <p:nvPr/>
        </p:nvSpPr>
        <p:spPr bwMode="auto">
          <a:xfrm>
            <a:off x="9869823" y="6463906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8" name="Oval 517">
            <a:extLst>
              <a:ext uri="{FF2B5EF4-FFF2-40B4-BE49-F238E27FC236}">
                <a16:creationId xmlns:a16="http://schemas.microsoft.com/office/drawing/2014/main" id="{7E0EB856-438B-45BB-ABEC-5596B0138645}"/>
              </a:ext>
            </a:extLst>
          </p:cNvPr>
          <p:cNvSpPr/>
          <p:nvPr/>
        </p:nvSpPr>
        <p:spPr bwMode="auto">
          <a:xfrm>
            <a:off x="7981808" y="5665060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27" name="Oval 726">
            <a:extLst>
              <a:ext uri="{FF2B5EF4-FFF2-40B4-BE49-F238E27FC236}">
                <a16:creationId xmlns:a16="http://schemas.microsoft.com/office/drawing/2014/main" id="{481BFC5B-7345-46E0-8A90-86EE377A3B89}"/>
              </a:ext>
            </a:extLst>
          </p:cNvPr>
          <p:cNvSpPr/>
          <p:nvPr/>
        </p:nvSpPr>
        <p:spPr bwMode="auto">
          <a:xfrm>
            <a:off x="10799465" y="2732709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28" name="Oval 727">
            <a:extLst>
              <a:ext uri="{FF2B5EF4-FFF2-40B4-BE49-F238E27FC236}">
                <a16:creationId xmlns:a16="http://schemas.microsoft.com/office/drawing/2014/main" id="{089EFDA6-A782-41B8-AA64-CF127D6F6852}"/>
              </a:ext>
            </a:extLst>
          </p:cNvPr>
          <p:cNvSpPr/>
          <p:nvPr/>
        </p:nvSpPr>
        <p:spPr bwMode="auto">
          <a:xfrm rot="10800000">
            <a:off x="11904828" y="4329638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729" name="Straight Connector 728">
            <a:extLst>
              <a:ext uri="{FF2B5EF4-FFF2-40B4-BE49-F238E27FC236}">
                <a16:creationId xmlns:a16="http://schemas.microsoft.com/office/drawing/2014/main" id="{6073FC56-36BD-4079-83F2-48AA54866150}"/>
              </a:ext>
            </a:extLst>
          </p:cNvPr>
          <p:cNvCxnSpPr>
            <a:cxnSpLocks/>
            <a:stCxn id="516" idx="6"/>
            <a:endCxn id="515" idx="2"/>
          </p:cNvCxnSpPr>
          <p:nvPr/>
        </p:nvCxnSpPr>
        <p:spPr>
          <a:xfrm>
            <a:off x="9770567" y="5721294"/>
            <a:ext cx="697991" cy="48774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0" name="Straight Connector 729">
            <a:extLst>
              <a:ext uri="{FF2B5EF4-FFF2-40B4-BE49-F238E27FC236}">
                <a16:creationId xmlns:a16="http://schemas.microsoft.com/office/drawing/2014/main" id="{5C66543A-A1E5-4F52-B8CE-3B0D314A6F70}"/>
              </a:ext>
            </a:extLst>
          </p:cNvPr>
          <p:cNvCxnSpPr>
            <a:cxnSpLocks/>
            <a:stCxn id="517" idx="1"/>
            <a:endCxn id="518" idx="6"/>
          </p:cNvCxnSpPr>
          <p:nvPr/>
        </p:nvCxnSpPr>
        <p:spPr>
          <a:xfrm flipH="1" flipV="1">
            <a:off x="8235836" y="5781726"/>
            <a:ext cx="1671188" cy="716350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1" name="Straight Connector 730">
            <a:extLst>
              <a:ext uri="{FF2B5EF4-FFF2-40B4-BE49-F238E27FC236}">
                <a16:creationId xmlns:a16="http://schemas.microsoft.com/office/drawing/2014/main" id="{D5C7EF1C-D2C8-4727-B5D5-A228235B1565}"/>
              </a:ext>
            </a:extLst>
          </p:cNvPr>
          <p:cNvCxnSpPr>
            <a:cxnSpLocks/>
            <a:stCxn id="517" idx="7"/>
            <a:endCxn id="515" idx="4"/>
          </p:cNvCxnSpPr>
          <p:nvPr/>
        </p:nvCxnSpPr>
        <p:spPr>
          <a:xfrm flipV="1">
            <a:off x="10086651" y="5815046"/>
            <a:ext cx="430875" cy="683031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32" name="Oval 731">
            <a:extLst>
              <a:ext uri="{FF2B5EF4-FFF2-40B4-BE49-F238E27FC236}">
                <a16:creationId xmlns:a16="http://schemas.microsoft.com/office/drawing/2014/main" id="{6ABE88C3-FD5A-48C4-9707-380B454E8DBB}"/>
              </a:ext>
            </a:extLst>
          </p:cNvPr>
          <p:cNvSpPr/>
          <p:nvPr/>
        </p:nvSpPr>
        <p:spPr bwMode="auto">
          <a:xfrm>
            <a:off x="9907024" y="3619686"/>
            <a:ext cx="150213" cy="13748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33" name="Oval 732">
            <a:extLst>
              <a:ext uri="{FF2B5EF4-FFF2-40B4-BE49-F238E27FC236}">
                <a16:creationId xmlns:a16="http://schemas.microsoft.com/office/drawing/2014/main" id="{D5BBE297-1828-4779-9534-A001194CC842}"/>
              </a:ext>
            </a:extLst>
          </p:cNvPr>
          <p:cNvSpPr/>
          <p:nvPr/>
        </p:nvSpPr>
        <p:spPr bwMode="auto">
          <a:xfrm>
            <a:off x="7260431" y="3582996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734" name="Straight Connector 733">
            <a:extLst>
              <a:ext uri="{FF2B5EF4-FFF2-40B4-BE49-F238E27FC236}">
                <a16:creationId xmlns:a16="http://schemas.microsoft.com/office/drawing/2014/main" id="{EF549D61-C774-4B34-AA1F-E064BAF29CE7}"/>
              </a:ext>
            </a:extLst>
          </p:cNvPr>
          <p:cNvCxnSpPr>
            <a:cxnSpLocks/>
            <a:stCxn id="512" idx="6"/>
            <a:endCxn id="733" idx="6"/>
          </p:cNvCxnSpPr>
          <p:nvPr/>
        </p:nvCxnSpPr>
        <p:spPr>
          <a:xfrm flipH="1">
            <a:off x="7514459" y="3503527"/>
            <a:ext cx="1513211" cy="196134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5" name="Straight Connector 734">
            <a:extLst>
              <a:ext uri="{FF2B5EF4-FFF2-40B4-BE49-F238E27FC236}">
                <a16:creationId xmlns:a16="http://schemas.microsoft.com/office/drawing/2014/main" id="{C70115A3-49EB-4AE4-8FC4-B02721A67236}"/>
              </a:ext>
            </a:extLst>
          </p:cNvPr>
          <p:cNvCxnSpPr>
            <a:cxnSpLocks/>
            <a:stCxn id="511" idx="3"/>
            <a:endCxn id="733" idx="7"/>
          </p:cNvCxnSpPr>
          <p:nvPr/>
        </p:nvCxnSpPr>
        <p:spPr>
          <a:xfrm flipH="1">
            <a:off x="7477258" y="3082398"/>
            <a:ext cx="453881" cy="534769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6" name="Straight Connector 735">
            <a:extLst>
              <a:ext uri="{FF2B5EF4-FFF2-40B4-BE49-F238E27FC236}">
                <a16:creationId xmlns:a16="http://schemas.microsoft.com/office/drawing/2014/main" id="{1A2A6C36-C7CE-4BE5-8288-4BE47646A8DF}"/>
              </a:ext>
            </a:extLst>
          </p:cNvPr>
          <p:cNvCxnSpPr>
            <a:cxnSpLocks/>
            <a:stCxn id="511" idx="5"/>
            <a:endCxn id="512" idx="1"/>
          </p:cNvCxnSpPr>
          <p:nvPr/>
        </p:nvCxnSpPr>
        <p:spPr>
          <a:xfrm>
            <a:off x="8110765" y="3082398"/>
            <a:ext cx="833311" cy="389326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7" name="Straight Connector 736">
            <a:extLst>
              <a:ext uri="{FF2B5EF4-FFF2-40B4-BE49-F238E27FC236}">
                <a16:creationId xmlns:a16="http://schemas.microsoft.com/office/drawing/2014/main" id="{6ADA77A5-24CF-4436-A925-6AEB2A2A0623}"/>
              </a:ext>
            </a:extLst>
          </p:cNvPr>
          <p:cNvCxnSpPr>
            <a:cxnSpLocks/>
            <a:stCxn id="508" idx="5"/>
            <a:endCxn id="514" idx="5"/>
          </p:cNvCxnSpPr>
          <p:nvPr/>
        </p:nvCxnSpPr>
        <p:spPr>
          <a:xfrm flipH="1" flipV="1">
            <a:off x="11423490" y="5142742"/>
            <a:ext cx="269550" cy="414823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8" name="Straight Connector 737">
            <a:extLst>
              <a:ext uri="{FF2B5EF4-FFF2-40B4-BE49-F238E27FC236}">
                <a16:creationId xmlns:a16="http://schemas.microsoft.com/office/drawing/2014/main" id="{4402F388-33D8-4C6B-BBA7-3B76D0520207}"/>
              </a:ext>
            </a:extLst>
          </p:cNvPr>
          <p:cNvCxnSpPr>
            <a:cxnSpLocks/>
            <a:stCxn id="728" idx="4"/>
            <a:endCxn id="513" idx="4"/>
          </p:cNvCxnSpPr>
          <p:nvPr/>
        </p:nvCxnSpPr>
        <p:spPr>
          <a:xfrm flipH="1" flipV="1">
            <a:off x="11199807" y="3431159"/>
            <a:ext cx="832035" cy="898479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9" name="Straight Connector 738">
            <a:extLst>
              <a:ext uri="{FF2B5EF4-FFF2-40B4-BE49-F238E27FC236}">
                <a16:creationId xmlns:a16="http://schemas.microsoft.com/office/drawing/2014/main" id="{57F80441-EAF4-4658-8FE1-4826DE2EA140}"/>
              </a:ext>
            </a:extLst>
          </p:cNvPr>
          <p:cNvCxnSpPr>
            <a:cxnSpLocks/>
            <a:stCxn id="732" idx="7"/>
            <a:endCxn id="727" idx="3"/>
          </p:cNvCxnSpPr>
          <p:nvPr/>
        </p:nvCxnSpPr>
        <p:spPr>
          <a:xfrm flipV="1">
            <a:off x="10035239" y="2931871"/>
            <a:ext cx="801428" cy="707949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0" name="Straight Connector 739">
            <a:extLst>
              <a:ext uri="{FF2B5EF4-FFF2-40B4-BE49-F238E27FC236}">
                <a16:creationId xmlns:a16="http://schemas.microsoft.com/office/drawing/2014/main" id="{1AF107A4-7D03-40D3-B02C-D93E87F64FE1}"/>
              </a:ext>
            </a:extLst>
          </p:cNvPr>
          <p:cNvCxnSpPr>
            <a:cxnSpLocks/>
            <a:stCxn id="732" idx="7"/>
            <a:endCxn id="513" idx="2"/>
          </p:cNvCxnSpPr>
          <p:nvPr/>
        </p:nvCxnSpPr>
        <p:spPr>
          <a:xfrm flipV="1">
            <a:off x="10035239" y="3386181"/>
            <a:ext cx="1115600" cy="253639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1" name="Straight Connector 740">
            <a:extLst>
              <a:ext uri="{FF2B5EF4-FFF2-40B4-BE49-F238E27FC236}">
                <a16:creationId xmlns:a16="http://schemas.microsoft.com/office/drawing/2014/main" id="{E4F83EE9-C4BF-4B1D-950F-F11C97B8D48E}"/>
              </a:ext>
            </a:extLst>
          </p:cNvPr>
          <p:cNvCxnSpPr>
            <a:cxnSpLocks/>
            <a:stCxn id="727" idx="5"/>
            <a:endCxn id="513" idx="1"/>
          </p:cNvCxnSpPr>
          <p:nvPr/>
        </p:nvCxnSpPr>
        <p:spPr>
          <a:xfrm>
            <a:off x="11016293" y="2931870"/>
            <a:ext cx="148888" cy="422507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2" name="Straight Connector 741">
            <a:extLst>
              <a:ext uri="{FF2B5EF4-FFF2-40B4-BE49-F238E27FC236}">
                <a16:creationId xmlns:a16="http://schemas.microsoft.com/office/drawing/2014/main" id="{B5D6F379-FA7E-443F-896C-9AE641C4B43A}"/>
              </a:ext>
            </a:extLst>
          </p:cNvPr>
          <p:cNvCxnSpPr>
            <a:cxnSpLocks/>
            <a:stCxn id="507" idx="4"/>
            <a:endCxn id="508" idx="0"/>
          </p:cNvCxnSpPr>
          <p:nvPr/>
        </p:nvCxnSpPr>
        <p:spPr>
          <a:xfrm flipH="1" flipV="1">
            <a:off x="11727666" y="5634347"/>
            <a:ext cx="254079" cy="265061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43" name="Oval 742">
            <a:extLst>
              <a:ext uri="{FF2B5EF4-FFF2-40B4-BE49-F238E27FC236}">
                <a16:creationId xmlns:a16="http://schemas.microsoft.com/office/drawing/2014/main" id="{9E87ADE4-8E45-48A2-8444-585DE8DA0BC2}"/>
              </a:ext>
            </a:extLst>
          </p:cNvPr>
          <p:cNvSpPr/>
          <p:nvPr/>
        </p:nvSpPr>
        <p:spPr bwMode="auto">
          <a:xfrm>
            <a:off x="9556978" y="3276702"/>
            <a:ext cx="150213" cy="13748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744" name="Straight Connector 743">
            <a:extLst>
              <a:ext uri="{FF2B5EF4-FFF2-40B4-BE49-F238E27FC236}">
                <a16:creationId xmlns:a16="http://schemas.microsoft.com/office/drawing/2014/main" id="{6D3D8E8B-F8D2-459C-8F01-C0AB4A2E031F}"/>
              </a:ext>
            </a:extLst>
          </p:cNvPr>
          <p:cNvCxnSpPr>
            <a:cxnSpLocks/>
            <a:endCxn id="743" idx="3"/>
          </p:cNvCxnSpPr>
          <p:nvPr/>
        </p:nvCxnSpPr>
        <p:spPr>
          <a:xfrm flipV="1">
            <a:off x="9363147" y="3394048"/>
            <a:ext cx="215829" cy="521602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5" name="Straight Connector 744">
            <a:extLst>
              <a:ext uri="{FF2B5EF4-FFF2-40B4-BE49-F238E27FC236}">
                <a16:creationId xmlns:a16="http://schemas.microsoft.com/office/drawing/2014/main" id="{03F4251E-EF5E-47AD-8B4A-861B9AF50DA9}"/>
              </a:ext>
            </a:extLst>
          </p:cNvPr>
          <p:cNvCxnSpPr>
            <a:cxnSpLocks/>
            <a:stCxn id="746" idx="4"/>
            <a:endCxn id="743" idx="7"/>
          </p:cNvCxnSpPr>
          <p:nvPr/>
        </p:nvCxnSpPr>
        <p:spPr>
          <a:xfrm flipH="1">
            <a:off x="9685193" y="3143124"/>
            <a:ext cx="261758" cy="153711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6" name="Oval 745">
            <a:extLst>
              <a:ext uri="{FF2B5EF4-FFF2-40B4-BE49-F238E27FC236}">
                <a16:creationId xmlns:a16="http://schemas.microsoft.com/office/drawing/2014/main" id="{24918651-DC69-409C-8B37-5278142CBBE6}"/>
              </a:ext>
            </a:extLst>
          </p:cNvPr>
          <p:cNvSpPr/>
          <p:nvPr/>
        </p:nvSpPr>
        <p:spPr bwMode="auto">
          <a:xfrm>
            <a:off x="9819936" y="2909791"/>
            <a:ext cx="254028" cy="233332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47" name="Oval 746">
            <a:extLst>
              <a:ext uri="{FF2B5EF4-FFF2-40B4-BE49-F238E27FC236}">
                <a16:creationId xmlns:a16="http://schemas.microsoft.com/office/drawing/2014/main" id="{B18C311F-0213-4391-BAC2-8562F72249EC}"/>
              </a:ext>
            </a:extLst>
          </p:cNvPr>
          <p:cNvSpPr/>
          <p:nvPr/>
        </p:nvSpPr>
        <p:spPr bwMode="auto">
          <a:xfrm>
            <a:off x="10889250" y="4284630"/>
            <a:ext cx="150213" cy="13748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748" name="Straight Connector 747">
            <a:extLst>
              <a:ext uri="{FF2B5EF4-FFF2-40B4-BE49-F238E27FC236}">
                <a16:creationId xmlns:a16="http://schemas.microsoft.com/office/drawing/2014/main" id="{9C5B1E59-BF3A-42AA-9B93-20F96A9DB5EF}"/>
              </a:ext>
            </a:extLst>
          </p:cNvPr>
          <p:cNvCxnSpPr>
            <a:cxnSpLocks/>
            <a:endCxn id="747" idx="2"/>
          </p:cNvCxnSpPr>
          <p:nvPr/>
        </p:nvCxnSpPr>
        <p:spPr>
          <a:xfrm flipV="1">
            <a:off x="9947885" y="4353371"/>
            <a:ext cx="941365" cy="325717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9" name="Straight Connector 748">
            <a:extLst>
              <a:ext uri="{FF2B5EF4-FFF2-40B4-BE49-F238E27FC236}">
                <a16:creationId xmlns:a16="http://schemas.microsoft.com/office/drawing/2014/main" id="{C71DD720-D909-4BCA-A68D-09B743A08B00}"/>
              </a:ext>
            </a:extLst>
          </p:cNvPr>
          <p:cNvCxnSpPr>
            <a:cxnSpLocks/>
            <a:stCxn id="747" idx="5"/>
            <a:endCxn id="514" idx="1"/>
          </p:cNvCxnSpPr>
          <p:nvPr/>
        </p:nvCxnSpPr>
        <p:spPr>
          <a:xfrm>
            <a:off x="11017465" y="4401977"/>
            <a:ext cx="336773" cy="677158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0" name="Straight Connector 749">
            <a:extLst>
              <a:ext uri="{FF2B5EF4-FFF2-40B4-BE49-F238E27FC236}">
                <a16:creationId xmlns:a16="http://schemas.microsoft.com/office/drawing/2014/main" id="{065CCB43-DDAF-42AF-9261-F0027FF0E126}"/>
              </a:ext>
            </a:extLst>
          </p:cNvPr>
          <p:cNvCxnSpPr>
            <a:cxnSpLocks/>
            <a:stCxn id="747" idx="6"/>
            <a:endCxn id="728" idx="6"/>
          </p:cNvCxnSpPr>
          <p:nvPr/>
        </p:nvCxnSpPr>
        <p:spPr>
          <a:xfrm>
            <a:off x="11039463" y="4353370"/>
            <a:ext cx="865365" cy="92934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1" name="Straight Connector 750">
            <a:extLst>
              <a:ext uri="{FF2B5EF4-FFF2-40B4-BE49-F238E27FC236}">
                <a16:creationId xmlns:a16="http://schemas.microsoft.com/office/drawing/2014/main" id="{B70BAA15-27AA-4E4F-A56E-7105B10F0A15}"/>
              </a:ext>
            </a:extLst>
          </p:cNvPr>
          <p:cNvCxnSpPr>
            <a:cxnSpLocks/>
            <a:stCxn id="728" idx="0"/>
            <a:endCxn id="514" idx="7"/>
          </p:cNvCxnSpPr>
          <p:nvPr/>
        </p:nvCxnSpPr>
        <p:spPr>
          <a:xfrm flipH="1">
            <a:off x="11423490" y="4562971"/>
            <a:ext cx="608352" cy="516164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2" name="Straight Connector 751">
            <a:extLst>
              <a:ext uri="{FF2B5EF4-FFF2-40B4-BE49-F238E27FC236}">
                <a16:creationId xmlns:a16="http://schemas.microsoft.com/office/drawing/2014/main" id="{330BB695-F6C1-4A75-A347-8EFC69B390DF}"/>
              </a:ext>
            </a:extLst>
          </p:cNvPr>
          <p:cNvCxnSpPr>
            <a:cxnSpLocks/>
            <a:stCxn id="753" idx="2"/>
            <a:endCxn id="513" idx="6"/>
          </p:cNvCxnSpPr>
          <p:nvPr/>
        </p:nvCxnSpPr>
        <p:spPr>
          <a:xfrm flipH="1" flipV="1">
            <a:off x="11248774" y="3386181"/>
            <a:ext cx="666016" cy="14481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3" name="Oval 752">
            <a:extLst>
              <a:ext uri="{FF2B5EF4-FFF2-40B4-BE49-F238E27FC236}">
                <a16:creationId xmlns:a16="http://schemas.microsoft.com/office/drawing/2014/main" id="{C95D7996-3ADE-482D-BB91-F869BCC2836A}"/>
              </a:ext>
            </a:extLst>
          </p:cNvPr>
          <p:cNvSpPr/>
          <p:nvPr/>
        </p:nvSpPr>
        <p:spPr bwMode="auto">
          <a:xfrm>
            <a:off x="11914791" y="3316225"/>
            <a:ext cx="167453" cy="168873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754" name="Straight Connector 753">
            <a:extLst>
              <a:ext uri="{FF2B5EF4-FFF2-40B4-BE49-F238E27FC236}">
                <a16:creationId xmlns:a16="http://schemas.microsoft.com/office/drawing/2014/main" id="{BB2BA37D-8054-417C-89E5-440EC7E494F8}"/>
              </a:ext>
            </a:extLst>
          </p:cNvPr>
          <p:cNvCxnSpPr>
            <a:cxnSpLocks/>
            <a:stCxn id="500" idx="6"/>
            <a:endCxn id="518" idx="2"/>
          </p:cNvCxnSpPr>
          <p:nvPr/>
        </p:nvCxnSpPr>
        <p:spPr>
          <a:xfrm flipV="1">
            <a:off x="7420067" y="5781727"/>
            <a:ext cx="561741" cy="17464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5" name="Straight Connector 754">
            <a:extLst>
              <a:ext uri="{FF2B5EF4-FFF2-40B4-BE49-F238E27FC236}">
                <a16:creationId xmlns:a16="http://schemas.microsoft.com/office/drawing/2014/main" id="{73A6483B-DE9D-41A4-B004-8E2DD94A5B3F}"/>
              </a:ext>
            </a:extLst>
          </p:cNvPr>
          <p:cNvCxnSpPr>
            <a:cxnSpLocks/>
            <a:stCxn id="503" idx="7"/>
          </p:cNvCxnSpPr>
          <p:nvPr/>
        </p:nvCxnSpPr>
        <p:spPr>
          <a:xfrm flipH="1">
            <a:off x="6476547" y="3443712"/>
            <a:ext cx="105242" cy="252149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56" name="Straight Connector 755">
            <a:extLst>
              <a:ext uri="{FF2B5EF4-FFF2-40B4-BE49-F238E27FC236}">
                <a16:creationId xmlns:a16="http://schemas.microsoft.com/office/drawing/2014/main" id="{DA1C53CE-6B20-4CF1-8961-9AD3F9DE1BD6}"/>
              </a:ext>
            </a:extLst>
          </p:cNvPr>
          <p:cNvCxnSpPr>
            <a:cxnSpLocks/>
            <a:stCxn id="472" idx="5"/>
          </p:cNvCxnSpPr>
          <p:nvPr/>
        </p:nvCxnSpPr>
        <p:spPr>
          <a:xfrm>
            <a:off x="4106329" y="3660440"/>
            <a:ext cx="1195103" cy="446209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757" name="Group 756">
            <a:extLst>
              <a:ext uri="{FF2B5EF4-FFF2-40B4-BE49-F238E27FC236}">
                <a16:creationId xmlns:a16="http://schemas.microsoft.com/office/drawing/2014/main" id="{2724F87F-B30C-432E-9C06-F294E1729C72}"/>
              </a:ext>
            </a:extLst>
          </p:cNvPr>
          <p:cNvGrpSpPr/>
          <p:nvPr/>
        </p:nvGrpSpPr>
        <p:grpSpPr>
          <a:xfrm>
            <a:off x="639801" y="3740031"/>
            <a:ext cx="2992061" cy="1762150"/>
            <a:chOff x="791170" y="3878011"/>
            <a:chExt cx="2933659" cy="1727755"/>
          </a:xfrm>
        </p:grpSpPr>
        <p:sp>
          <p:nvSpPr>
            <p:cNvPr id="758" name="Rectangle 20">
              <a:extLst>
                <a:ext uri="{FF2B5EF4-FFF2-40B4-BE49-F238E27FC236}">
                  <a16:creationId xmlns:a16="http://schemas.microsoft.com/office/drawing/2014/main" id="{CB3838D3-BD1C-4DB5-8178-EF9767F5D1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2943" y="3878011"/>
              <a:ext cx="2263297" cy="15882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376" tIns="45688" rIns="91376" bIns="45688" numCol="1" anchor="t" anchorCtr="0" compatLnSpc="1">
              <a:prstTxWarp prst="textNoShape">
                <a:avLst/>
              </a:prstTxWarp>
            </a:bodyPr>
            <a:lstStyle/>
            <a:p>
              <a:pPr defTabSz="931847">
                <a:defRPr/>
              </a:pPr>
              <a:endParaRPr lang="en-US" sz="1836">
                <a:solidFill>
                  <a:srgbClr val="404040"/>
                </a:solidFill>
                <a:latin typeface="Segoe UI Semilight"/>
              </a:endParaRPr>
            </a:p>
          </p:txBody>
        </p:sp>
        <p:sp>
          <p:nvSpPr>
            <p:cNvPr id="759" name="Oval 21">
              <a:extLst>
                <a:ext uri="{FF2B5EF4-FFF2-40B4-BE49-F238E27FC236}">
                  <a16:creationId xmlns:a16="http://schemas.microsoft.com/office/drawing/2014/main" id="{08225367-4FF1-40E3-9D2B-3F239CB523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49148" y="3911756"/>
              <a:ext cx="50884" cy="5174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76" tIns="45688" rIns="91376" bIns="45688" numCol="1" anchor="t" anchorCtr="0" compatLnSpc="1">
              <a:prstTxWarp prst="textNoShape">
                <a:avLst/>
              </a:prstTxWarp>
            </a:bodyPr>
            <a:lstStyle/>
            <a:p>
              <a:pPr defTabSz="931847">
                <a:defRPr/>
              </a:pPr>
              <a:endParaRPr lang="en-US" sz="1836">
                <a:solidFill>
                  <a:srgbClr val="404040"/>
                </a:solidFill>
                <a:latin typeface="Segoe UI Semilight"/>
              </a:endParaRPr>
            </a:p>
          </p:txBody>
        </p:sp>
        <p:sp>
          <p:nvSpPr>
            <p:cNvPr id="760" name="Rectangle 22">
              <a:extLst>
                <a:ext uri="{FF2B5EF4-FFF2-40B4-BE49-F238E27FC236}">
                  <a16:creationId xmlns:a16="http://schemas.microsoft.com/office/drawing/2014/main" id="{EA8A6654-5F08-4DD6-8DEB-9768DC7C5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7015" y="3999496"/>
              <a:ext cx="2110640" cy="1399300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376" tIns="45688" rIns="91376" bIns="45688" numCol="1" anchor="t" anchorCtr="0" compatLnSpc="1">
              <a:prstTxWarp prst="textNoShape">
                <a:avLst/>
              </a:prstTxWarp>
            </a:bodyPr>
            <a:lstStyle/>
            <a:p>
              <a:pPr defTabSz="931847">
                <a:defRPr/>
              </a:pPr>
              <a:endParaRPr lang="en-US" sz="1836">
                <a:solidFill>
                  <a:srgbClr val="404040"/>
                </a:solidFill>
                <a:latin typeface="Segoe UI Semilight"/>
              </a:endParaRPr>
            </a:p>
          </p:txBody>
        </p:sp>
        <p:sp>
          <p:nvSpPr>
            <p:cNvPr id="761" name="Freeform 23">
              <a:extLst>
                <a:ext uri="{FF2B5EF4-FFF2-40B4-BE49-F238E27FC236}">
                  <a16:creationId xmlns:a16="http://schemas.microsoft.com/office/drawing/2014/main" id="{8CB091A1-6DA6-4B58-BB4E-A817004FFA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170" y="5484282"/>
              <a:ext cx="2933659" cy="121484"/>
            </a:xfrm>
            <a:custGeom>
              <a:avLst/>
              <a:gdLst>
                <a:gd name="T0" fmla="*/ 0 w 175"/>
                <a:gd name="T1" fmla="*/ 0 h 7"/>
                <a:gd name="T2" fmla="*/ 0 w 175"/>
                <a:gd name="T3" fmla="*/ 1 h 7"/>
                <a:gd name="T4" fmla="*/ 7 w 175"/>
                <a:gd name="T5" fmla="*/ 7 h 7"/>
                <a:gd name="T6" fmla="*/ 168 w 175"/>
                <a:gd name="T7" fmla="*/ 7 h 7"/>
                <a:gd name="T8" fmla="*/ 175 w 175"/>
                <a:gd name="T9" fmla="*/ 1 h 7"/>
                <a:gd name="T10" fmla="*/ 175 w 175"/>
                <a:gd name="T11" fmla="*/ 0 h 7"/>
                <a:gd name="T12" fmla="*/ 0 w 17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7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4"/>
                    <a:pt x="3" y="7"/>
                    <a:pt x="7" y="7"/>
                  </a:cubicBezTo>
                  <a:cubicBezTo>
                    <a:pt x="168" y="7"/>
                    <a:pt x="168" y="7"/>
                    <a:pt x="168" y="7"/>
                  </a:cubicBezTo>
                  <a:cubicBezTo>
                    <a:pt x="172" y="7"/>
                    <a:pt x="175" y="4"/>
                    <a:pt x="175" y="1"/>
                  </a:cubicBezTo>
                  <a:cubicBezTo>
                    <a:pt x="175" y="0"/>
                    <a:pt x="175" y="0"/>
                    <a:pt x="1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76" tIns="45688" rIns="91376" bIns="45688" numCol="1" anchor="t" anchorCtr="0" compatLnSpc="1">
              <a:prstTxWarp prst="textNoShape">
                <a:avLst/>
              </a:prstTxWarp>
            </a:bodyPr>
            <a:lstStyle/>
            <a:p>
              <a:pPr defTabSz="931847">
                <a:defRPr/>
              </a:pPr>
              <a:endParaRPr lang="en-US" sz="1836">
                <a:solidFill>
                  <a:srgbClr val="404040"/>
                </a:solidFill>
                <a:latin typeface="Segoe UI Semilight"/>
              </a:endParaRPr>
            </a:p>
          </p:txBody>
        </p:sp>
        <p:sp>
          <p:nvSpPr>
            <p:cNvPr id="762" name="Rectangle 761">
              <a:extLst>
                <a:ext uri="{FF2B5EF4-FFF2-40B4-BE49-F238E27FC236}">
                  <a16:creationId xmlns:a16="http://schemas.microsoft.com/office/drawing/2014/main" id="{3AF1D031-935C-42E3-812B-FD90D53A8188}"/>
                </a:ext>
              </a:extLst>
            </p:cNvPr>
            <p:cNvSpPr/>
            <p:nvPr/>
          </p:nvSpPr>
          <p:spPr bwMode="auto">
            <a:xfrm>
              <a:off x="1227015" y="3999498"/>
              <a:ext cx="2110640" cy="164176"/>
            </a:xfrm>
            <a:prstGeom prst="rect">
              <a:avLst/>
            </a:prstGeom>
            <a:solidFill>
              <a:srgbClr val="4B53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205">
                <a:defRPr/>
              </a:pPr>
              <a:endParaRPr lang="en-US" sz="176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63" name="Rectangle 762">
              <a:extLst>
                <a:ext uri="{FF2B5EF4-FFF2-40B4-BE49-F238E27FC236}">
                  <a16:creationId xmlns:a16="http://schemas.microsoft.com/office/drawing/2014/main" id="{D7F2FF12-A710-4DAD-9996-FC7131429A22}"/>
                </a:ext>
              </a:extLst>
            </p:cNvPr>
            <p:cNvSpPr/>
            <p:nvPr/>
          </p:nvSpPr>
          <p:spPr bwMode="auto">
            <a:xfrm>
              <a:off x="1869200" y="4041272"/>
              <a:ext cx="826268" cy="80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205">
                <a:defRPr/>
              </a:pPr>
              <a:endParaRPr lang="en-US" sz="176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764" name="Group 763">
              <a:extLst>
                <a:ext uri="{FF2B5EF4-FFF2-40B4-BE49-F238E27FC236}">
                  <a16:creationId xmlns:a16="http://schemas.microsoft.com/office/drawing/2014/main" id="{249CC870-9C35-4B11-854E-C469B87E87C5}"/>
                </a:ext>
              </a:extLst>
            </p:cNvPr>
            <p:cNvGrpSpPr/>
            <p:nvPr/>
          </p:nvGrpSpPr>
          <p:grpSpPr>
            <a:xfrm>
              <a:off x="2968739" y="4016544"/>
              <a:ext cx="330374" cy="129592"/>
              <a:chOff x="6763556" y="4245974"/>
              <a:chExt cx="168631" cy="65051"/>
            </a:xfrm>
          </p:grpSpPr>
          <p:cxnSp>
            <p:nvCxnSpPr>
              <p:cNvPr id="817" name="Straight Connector 816">
                <a:extLst>
                  <a:ext uri="{FF2B5EF4-FFF2-40B4-BE49-F238E27FC236}">
                    <a16:creationId xmlns:a16="http://schemas.microsoft.com/office/drawing/2014/main" id="{4DE56C56-E9FB-45B2-AD77-959F1F400F0B}"/>
                  </a:ext>
                </a:extLst>
              </p:cNvPr>
              <p:cNvCxnSpPr/>
              <p:nvPr/>
            </p:nvCxnSpPr>
            <p:spPr>
              <a:xfrm>
                <a:off x="6763556" y="4288991"/>
                <a:ext cx="32434" cy="0"/>
              </a:xfrm>
              <a:prstGeom prst="line">
                <a:avLst/>
              </a:prstGeom>
              <a:ln w="63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8" name="Rectangle 817">
                <a:extLst>
                  <a:ext uri="{FF2B5EF4-FFF2-40B4-BE49-F238E27FC236}">
                    <a16:creationId xmlns:a16="http://schemas.microsoft.com/office/drawing/2014/main" id="{5ACD4511-E377-42B8-B79A-D99CD0FC4BF1}"/>
                  </a:ext>
                </a:extLst>
              </p:cNvPr>
              <p:cNvSpPr/>
              <p:nvPr/>
            </p:nvSpPr>
            <p:spPr bwMode="auto">
              <a:xfrm>
                <a:off x="6822551" y="4262559"/>
                <a:ext cx="33121" cy="33121"/>
              </a:xfrm>
              <a:prstGeom prst="rect">
                <a:avLst/>
              </a:prstGeom>
              <a:noFill/>
              <a:ln w="63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441" tIns="149154" rIns="186441" bIns="14915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0481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448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19" name="Multiplication Sign 818">
                <a:extLst>
                  <a:ext uri="{FF2B5EF4-FFF2-40B4-BE49-F238E27FC236}">
                    <a16:creationId xmlns:a16="http://schemas.microsoft.com/office/drawing/2014/main" id="{CFFBC0CD-D748-4148-BF07-EF2B41FDD94A}"/>
                  </a:ext>
                </a:extLst>
              </p:cNvPr>
              <p:cNvSpPr/>
              <p:nvPr/>
            </p:nvSpPr>
            <p:spPr bwMode="auto">
              <a:xfrm>
                <a:off x="6867136" y="4245974"/>
                <a:ext cx="65051" cy="65051"/>
              </a:xfrm>
              <a:prstGeom prst="mathMultiply">
                <a:avLst>
                  <a:gd name="adj1" fmla="val 7521"/>
                </a:avLst>
              </a:prstGeom>
              <a:solidFill>
                <a:srgbClr val="E6E6E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468" tIns="149175" rIns="186468" bIns="149175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50663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4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765" name="Rectangle 764">
              <a:extLst>
                <a:ext uri="{FF2B5EF4-FFF2-40B4-BE49-F238E27FC236}">
                  <a16:creationId xmlns:a16="http://schemas.microsoft.com/office/drawing/2014/main" id="{BD371754-1146-47E3-9B35-D76DCF9F2B08}"/>
                </a:ext>
              </a:extLst>
            </p:cNvPr>
            <p:cNvSpPr/>
            <p:nvPr/>
          </p:nvSpPr>
          <p:spPr bwMode="auto">
            <a:xfrm>
              <a:off x="1227015" y="4163674"/>
              <a:ext cx="108803" cy="1235120"/>
            </a:xfrm>
            <a:prstGeom prst="rect">
              <a:avLst/>
            </a:prstGeom>
            <a:solidFill>
              <a:srgbClr val="4B53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205">
                <a:defRPr/>
              </a:pPr>
              <a:endParaRPr lang="en-US" sz="176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66" name="Rectangle 765">
              <a:extLst>
                <a:ext uri="{FF2B5EF4-FFF2-40B4-BE49-F238E27FC236}">
                  <a16:creationId xmlns:a16="http://schemas.microsoft.com/office/drawing/2014/main" id="{24EC0694-3842-4DFE-A935-0068E63644E6}"/>
                </a:ext>
              </a:extLst>
            </p:cNvPr>
            <p:cNvSpPr/>
            <p:nvPr/>
          </p:nvSpPr>
          <p:spPr bwMode="auto">
            <a:xfrm>
              <a:off x="1335280" y="4440201"/>
              <a:ext cx="1241811" cy="958594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FI" sz="2040" err="1">
                <a:solidFill>
                  <a:srgbClr val="FFFFFF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67" name="Rectangle 766">
              <a:extLst>
                <a:ext uri="{FF2B5EF4-FFF2-40B4-BE49-F238E27FC236}">
                  <a16:creationId xmlns:a16="http://schemas.microsoft.com/office/drawing/2014/main" id="{4F9ED803-54C6-43A0-8609-652CF61BD6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280" y="4159250"/>
              <a:ext cx="2002375" cy="274600"/>
            </a:xfrm>
            <a:prstGeom prst="rect">
              <a:avLst/>
            </a:prstGeom>
            <a:solidFill>
              <a:srgbClr val="3C3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768" name="Group 767">
              <a:extLst>
                <a:ext uri="{FF2B5EF4-FFF2-40B4-BE49-F238E27FC236}">
                  <a16:creationId xmlns:a16="http://schemas.microsoft.com/office/drawing/2014/main" id="{A38FA107-EB61-48FB-BDCD-C4B89791D53E}"/>
                </a:ext>
              </a:extLst>
            </p:cNvPr>
            <p:cNvGrpSpPr/>
            <p:nvPr/>
          </p:nvGrpSpPr>
          <p:grpSpPr>
            <a:xfrm>
              <a:off x="1411447" y="4478835"/>
              <a:ext cx="1108350" cy="466357"/>
              <a:chOff x="2211187" y="2315043"/>
              <a:chExt cx="869827" cy="582530"/>
            </a:xfrm>
          </p:grpSpPr>
          <p:sp>
            <p:nvSpPr>
              <p:cNvPr id="813" name="Freeform 15">
                <a:extLst>
                  <a:ext uri="{FF2B5EF4-FFF2-40B4-BE49-F238E27FC236}">
                    <a16:creationId xmlns:a16="http://schemas.microsoft.com/office/drawing/2014/main" id="{011CB3D7-B4B3-4BD0-9803-9874B54BE1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11187" y="2315043"/>
                <a:ext cx="869827" cy="473008"/>
              </a:xfrm>
              <a:custGeom>
                <a:avLst/>
                <a:gdLst>
                  <a:gd name="T0" fmla="*/ 383 w 383"/>
                  <a:gd name="T1" fmla="*/ 0 h 227"/>
                  <a:gd name="T2" fmla="*/ 0 w 383"/>
                  <a:gd name="T3" fmla="*/ 0 h 227"/>
                  <a:gd name="T4" fmla="*/ 0 w 383"/>
                  <a:gd name="T5" fmla="*/ 145 h 227"/>
                  <a:gd name="T6" fmla="*/ 96 w 383"/>
                  <a:gd name="T7" fmla="*/ 49 h 227"/>
                  <a:gd name="T8" fmla="*/ 233 w 383"/>
                  <a:gd name="T9" fmla="*/ 186 h 227"/>
                  <a:gd name="T10" fmla="*/ 287 w 383"/>
                  <a:gd name="T11" fmla="*/ 131 h 227"/>
                  <a:gd name="T12" fmla="*/ 383 w 383"/>
                  <a:gd name="T13" fmla="*/ 227 h 227"/>
                  <a:gd name="T14" fmla="*/ 383 w 383"/>
                  <a:gd name="T15" fmla="*/ 0 h 227"/>
                  <a:gd name="T16" fmla="*/ 334 w 383"/>
                  <a:gd name="T17" fmla="*/ 95 h 227"/>
                  <a:gd name="T18" fmla="*/ 296 w 383"/>
                  <a:gd name="T19" fmla="*/ 95 h 227"/>
                  <a:gd name="T20" fmla="*/ 287 w 383"/>
                  <a:gd name="T21" fmla="*/ 75 h 227"/>
                  <a:gd name="T22" fmla="*/ 315 w 383"/>
                  <a:gd name="T23" fmla="*/ 48 h 227"/>
                  <a:gd name="T24" fmla="*/ 342 w 383"/>
                  <a:gd name="T25" fmla="*/ 75 h 227"/>
                  <a:gd name="T26" fmla="*/ 334 w 383"/>
                  <a:gd name="T27" fmla="*/ 95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7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87" y="131"/>
                      <a:pt x="287" y="131"/>
                      <a:pt x="287" y="131"/>
                    </a:cubicBezTo>
                    <a:cubicBezTo>
                      <a:pt x="383" y="227"/>
                      <a:pt x="383" y="227"/>
                      <a:pt x="383" y="227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5"/>
                      <a:pt x="306" y="105"/>
                      <a:pt x="296" y="95"/>
                    </a:cubicBezTo>
                    <a:cubicBezTo>
                      <a:pt x="290" y="90"/>
                      <a:pt x="287" y="83"/>
                      <a:pt x="287" y="75"/>
                    </a:cubicBezTo>
                    <a:cubicBezTo>
                      <a:pt x="287" y="60"/>
                      <a:pt x="300" y="48"/>
                      <a:pt x="315" y="48"/>
                    </a:cubicBezTo>
                    <a:cubicBezTo>
                      <a:pt x="330" y="48"/>
                      <a:pt x="342" y="60"/>
                      <a:pt x="342" y="75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4" name="Freeform 16">
                <a:extLst>
                  <a:ext uri="{FF2B5EF4-FFF2-40B4-BE49-F238E27FC236}">
                    <a16:creationId xmlns:a16="http://schemas.microsoft.com/office/drawing/2014/main" id="{522D62CE-C88B-4395-A92A-44765E0F66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1187" y="2507103"/>
                <a:ext cx="639672" cy="390469"/>
              </a:xfrm>
              <a:custGeom>
                <a:avLst/>
                <a:gdLst>
                  <a:gd name="T0" fmla="*/ 0 w 403"/>
                  <a:gd name="T1" fmla="*/ 246 h 246"/>
                  <a:gd name="T2" fmla="*/ 403 w 403"/>
                  <a:gd name="T3" fmla="*/ 246 h 246"/>
                  <a:gd name="T4" fmla="*/ 137 w 403"/>
                  <a:gd name="T5" fmla="*/ 0 h 246"/>
                  <a:gd name="T6" fmla="*/ 0 w 403"/>
                  <a:gd name="T7" fmla="*/ 127 h 246"/>
                  <a:gd name="T8" fmla="*/ 0 w 403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6">
                    <a:moveTo>
                      <a:pt x="0" y="246"/>
                    </a:moveTo>
                    <a:lnTo>
                      <a:pt x="403" y="246"/>
                    </a:lnTo>
                    <a:lnTo>
                      <a:pt x="137" y="0"/>
                    </a:lnTo>
                    <a:lnTo>
                      <a:pt x="0" y="127"/>
                    </a:lnTo>
                    <a:lnTo>
                      <a:pt x="0" y="246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5" name="Freeform 17">
                <a:extLst>
                  <a:ext uri="{FF2B5EF4-FFF2-40B4-BE49-F238E27FC236}">
                    <a16:creationId xmlns:a16="http://schemas.microsoft.com/office/drawing/2014/main" id="{F945E6D9-5C78-4AC8-AE76-FDC4B1063A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2606" y="2680116"/>
                <a:ext cx="298408" cy="217457"/>
              </a:xfrm>
              <a:custGeom>
                <a:avLst/>
                <a:gdLst>
                  <a:gd name="T0" fmla="*/ 188 w 188"/>
                  <a:gd name="T1" fmla="*/ 126 h 137"/>
                  <a:gd name="T2" fmla="*/ 51 w 188"/>
                  <a:gd name="T3" fmla="*/ 0 h 137"/>
                  <a:gd name="T4" fmla="*/ 0 w 188"/>
                  <a:gd name="T5" fmla="*/ 46 h 137"/>
                  <a:gd name="T6" fmla="*/ 99 w 188"/>
                  <a:gd name="T7" fmla="*/ 137 h 137"/>
                  <a:gd name="T8" fmla="*/ 188 w 188"/>
                  <a:gd name="T9" fmla="*/ 137 h 137"/>
                  <a:gd name="T10" fmla="*/ 188 w 188"/>
                  <a:gd name="T11" fmla="*/ 126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7">
                    <a:moveTo>
                      <a:pt x="188" y="126"/>
                    </a:moveTo>
                    <a:lnTo>
                      <a:pt x="51" y="0"/>
                    </a:lnTo>
                    <a:lnTo>
                      <a:pt x="0" y="46"/>
                    </a:lnTo>
                    <a:lnTo>
                      <a:pt x="99" y="137"/>
                    </a:lnTo>
                    <a:lnTo>
                      <a:pt x="188" y="137"/>
                    </a:lnTo>
                    <a:lnTo>
                      <a:pt x="188" y="126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6" name="Freeform 18">
                <a:extLst>
                  <a:ext uri="{FF2B5EF4-FFF2-40B4-BE49-F238E27FC236}">
                    <a16:creationId xmlns:a16="http://schemas.microsoft.com/office/drawing/2014/main" id="{37E07237-DD40-4C2B-B6EA-8C74493D44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5144" y="2415041"/>
                <a:ext cx="122220" cy="119046"/>
              </a:xfrm>
              <a:custGeom>
                <a:avLst/>
                <a:gdLst>
                  <a:gd name="T0" fmla="*/ 27 w 54"/>
                  <a:gd name="T1" fmla="*/ 0 h 57"/>
                  <a:gd name="T2" fmla="*/ 0 w 54"/>
                  <a:gd name="T3" fmla="*/ 28 h 57"/>
                  <a:gd name="T4" fmla="*/ 8 w 54"/>
                  <a:gd name="T5" fmla="*/ 47 h 57"/>
                  <a:gd name="T6" fmla="*/ 46 w 54"/>
                  <a:gd name="T7" fmla="*/ 47 h 57"/>
                  <a:gd name="T8" fmla="*/ 54 w 54"/>
                  <a:gd name="T9" fmla="*/ 27 h 57"/>
                  <a:gd name="T10" fmla="*/ 27 w 54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7">
                    <a:moveTo>
                      <a:pt x="27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7"/>
                      <a:pt x="36" y="57"/>
                      <a:pt x="46" y="47"/>
                    </a:cubicBezTo>
                    <a:cubicBezTo>
                      <a:pt x="51" y="42"/>
                      <a:pt x="54" y="35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769" name="Rectangle 768">
              <a:extLst>
                <a:ext uri="{FF2B5EF4-FFF2-40B4-BE49-F238E27FC236}">
                  <a16:creationId xmlns:a16="http://schemas.microsoft.com/office/drawing/2014/main" id="{569A2FCC-9796-4B57-A735-9F44BF6CDD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9630" y="5108000"/>
              <a:ext cx="299174" cy="57733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0" name="Rectangle 769">
              <a:extLst>
                <a:ext uri="{FF2B5EF4-FFF2-40B4-BE49-F238E27FC236}">
                  <a16:creationId xmlns:a16="http://schemas.microsoft.com/office/drawing/2014/main" id="{C8A85950-8D80-4FE0-B744-B29C5843EE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9630" y="5015258"/>
              <a:ext cx="299174" cy="57733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1" name="Rectangle 770">
              <a:extLst>
                <a:ext uri="{FF2B5EF4-FFF2-40B4-BE49-F238E27FC236}">
                  <a16:creationId xmlns:a16="http://schemas.microsoft.com/office/drawing/2014/main" id="{E3C5059B-DB04-47A7-8060-76EF15D36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447" y="4197670"/>
              <a:ext cx="224491" cy="204447"/>
            </a:xfrm>
            <a:prstGeom prst="rect">
              <a:avLst/>
            </a:pr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2" name="Rectangle 771">
              <a:extLst>
                <a:ext uri="{FF2B5EF4-FFF2-40B4-BE49-F238E27FC236}">
                  <a16:creationId xmlns:a16="http://schemas.microsoft.com/office/drawing/2014/main" id="{F0D06B50-1971-4B65-ACF7-F480BE351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6025" y="4233748"/>
              <a:ext cx="865892" cy="42092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3" name="Rectangle 772">
              <a:extLst>
                <a:ext uri="{FF2B5EF4-FFF2-40B4-BE49-F238E27FC236}">
                  <a16:creationId xmlns:a16="http://schemas.microsoft.com/office/drawing/2014/main" id="{BAA98C54-8C36-4E62-8A67-2B1D575ED6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6025" y="4329958"/>
              <a:ext cx="274600" cy="42092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4" name="Rectangle 773">
              <a:extLst>
                <a:ext uri="{FF2B5EF4-FFF2-40B4-BE49-F238E27FC236}">
                  <a16:creationId xmlns:a16="http://schemas.microsoft.com/office/drawing/2014/main" id="{F744641E-4112-44ED-86E4-FC02FC29D8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4699" y="4329958"/>
              <a:ext cx="276604" cy="42092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5" name="Rectangle 774">
              <a:extLst>
                <a:ext uri="{FF2B5EF4-FFF2-40B4-BE49-F238E27FC236}">
                  <a16:creationId xmlns:a16="http://schemas.microsoft.com/office/drawing/2014/main" id="{BED82413-040B-41DB-A4DE-BE6CB4D8C2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5378" y="4329958"/>
              <a:ext cx="274600" cy="42092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6" name="Rectangle 775">
              <a:extLst>
                <a:ext uri="{FF2B5EF4-FFF2-40B4-BE49-F238E27FC236}">
                  <a16:creationId xmlns:a16="http://schemas.microsoft.com/office/drawing/2014/main" id="{C5FEB2A5-B3DB-4C76-A44B-09D26BAA69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04052" y="4329958"/>
              <a:ext cx="276604" cy="42092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7" name="Rectangle 22">
              <a:extLst>
                <a:ext uri="{FF2B5EF4-FFF2-40B4-BE49-F238E27FC236}">
                  <a16:creationId xmlns:a16="http://schemas.microsoft.com/office/drawing/2014/main" id="{C431336A-3515-4135-8563-2814B3558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467" y="4440201"/>
              <a:ext cx="726029" cy="958594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376" tIns="45688" rIns="91376" bIns="45688" numCol="1" anchor="t" anchorCtr="0" compatLnSpc="1">
              <a:prstTxWarp prst="textNoShape">
                <a:avLst/>
              </a:prstTxWarp>
            </a:bodyPr>
            <a:lstStyle/>
            <a:p>
              <a:pPr defTabSz="931847">
                <a:defRPr/>
              </a:pPr>
              <a:endParaRPr lang="en-US" sz="1836">
                <a:solidFill>
                  <a:srgbClr val="404040"/>
                </a:solidFill>
                <a:latin typeface="Segoe UI Semilight"/>
              </a:endParaRPr>
            </a:p>
          </p:txBody>
        </p:sp>
        <p:grpSp>
          <p:nvGrpSpPr>
            <p:cNvPr id="778" name="Group 777">
              <a:extLst>
                <a:ext uri="{FF2B5EF4-FFF2-40B4-BE49-F238E27FC236}">
                  <a16:creationId xmlns:a16="http://schemas.microsoft.com/office/drawing/2014/main" id="{25B4464D-CB7C-4293-99C6-9153800E4EF5}"/>
                </a:ext>
              </a:extLst>
            </p:cNvPr>
            <p:cNvGrpSpPr/>
            <p:nvPr/>
          </p:nvGrpSpPr>
          <p:grpSpPr>
            <a:xfrm>
              <a:off x="1409403" y="5012663"/>
              <a:ext cx="200660" cy="152126"/>
              <a:chOff x="2211187" y="2315043"/>
              <a:chExt cx="869827" cy="582530"/>
            </a:xfrm>
          </p:grpSpPr>
          <p:sp>
            <p:nvSpPr>
              <p:cNvPr id="809" name="Freeform 15">
                <a:extLst>
                  <a:ext uri="{FF2B5EF4-FFF2-40B4-BE49-F238E27FC236}">
                    <a16:creationId xmlns:a16="http://schemas.microsoft.com/office/drawing/2014/main" id="{A6031637-C9B4-469E-9EBD-DA9A9AE72C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11187" y="2315043"/>
                <a:ext cx="869827" cy="473008"/>
              </a:xfrm>
              <a:custGeom>
                <a:avLst/>
                <a:gdLst>
                  <a:gd name="T0" fmla="*/ 383 w 383"/>
                  <a:gd name="T1" fmla="*/ 0 h 227"/>
                  <a:gd name="T2" fmla="*/ 0 w 383"/>
                  <a:gd name="T3" fmla="*/ 0 h 227"/>
                  <a:gd name="T4" fmla="*/ 0 w 383"/>
                  <a:gd name="T5" fmla="*/ 145 h 227"/>
                  <a:gd name="T6" fmla="*/ 96 w 383"/>
                  <a:gd name="T7" fmla="*/ 49 h 227"/>
                  <a:gd name="T8" fmla="*/ 233 w 383"/>
                  <a:gd name="T9" fmla="*/ 186 h 227"/>
                  <a:gd name="T10" fmla="*/ 287 w 383"/>
                  <a:gd name="T11" fmla="*/ 131 h 227"/>
                  <a:gd name="T12" fmla="*/ 383 w 383"/>
                  <a:gd name="T13" fmla="*/ 227 h 227"/>
                  <a:gd name="T14" fmla="*/ 383 w 383"/>
                  <a:gd name="T15" fmla="*/ 0 h 227"/>
                  <a:gd name="T16" fmla="*/ 334 w 383"/>
                  <a:gd name="T17" fmla="*/ 95 h 227"/>
                  <a:gd name="T18" fmla="*/ 296 w 383"/>
                  <a:gd name="T19" fmla="*/ 95 h 227"/>
                  <a:gd name="T20" fmla="*/ 287 w 383"/>
                  <a:gd name="T21" fmla="*/ 75 h 227"/>
                  <a:gd name="T22" fmla="*/ 315 w 383"/>
                  <a:gd name="T23" fmla="*/ 48 h 227"/>
                  <a:gd name="T24" fmla="*/ 342 w 383"/>
                  <a:gd name="T25" fmla="*/ 75 h 227"/>
                  <a:gd name="T26" fmla="*/ 334 w 383"/>
                  <a:gd name="T27" fmla="*/ 95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7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87" y="131"/>
                      <a:pt x="287" y="131"/>
                      <a:pt x="287" y="131"/>
                    </a:cubicBezTo>
                    <a:cubicBezTo>
                      <a:pt x="383" y="227"/>
                      <a:pt x="383" y="227"/>
                      <a:pt x="383" y="227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5"/>
                      <a:pt x="306" y="105"/>
                      <a:pt x="296" y="95"/>
                    </a:cubicBezTo>
                    <a:cubicBezTo>
                      <a:pt x="290" y="90"/>
                      <a:pt x="287" y="83"/>
                      <a:pt x="287" y="75"/>
                    </a:cubicBezTo>
                    <a:cubicBezTo>
                      <a:pt x="287" y="60"/>
                      <a:pt x="300" y="48"/>
                      <a:pt x="315" y="48"/>
                    </a:cubicBezTo>
                    <a:cubicBezTo>
                      <a:pt x="330" y="48"/>
                      <a:pt x="342" y="60"/>
                      <a:pt x="342" y="75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0" name="Freeform 16">
                <a:extLst>
                  <a:ext uri="{FF2B5EF4-FFF2-40B4-BE49-F238E27FC236}">
                    <a16:creationId xmlns:a16="http://schemas.microsoft.com/office/drawing/2014/main" id="{7A6ABBA1-355C-435D-B40F-6864F507FB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1187" y="2507103"/>
                <a:ext cx="639672" cy="390469"/>
              </a:xfrm>
              <a:custGeom>
                <a:avLst/>
                <a:gdLst>
                  <a:gd name="T0" fmla="*/ 0 w 403"/>
                  <a:gd name="T1" fmla="*/ 246 h 246"/>
                  <a:gd name="T2" fmla="*/ 403 w 403"/>
                  <a:gd name="T3" fmla="*/ 246 h 246"/>
                  <a:gd name="T4" fmla="*/ 137 w 403"/>
                  <a:gd name="T5" fmla="*/ 0 h 246"/>
                  <a:gd name="T6" fmla="*/ 0 w 403"/>
                  <a:gd name="T7" fmla="*/ 127 h 246"/>
                  <a:gd name="T8" fmla="*/ 0 w 403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6">
                    <a:moveTo>
                      <a:pt x="0" y="246"/>
                    </a:moveTo>
                    <a:lnTo>
                      <a:pt x="403" y="246"/>
                    </a:lnTo>
                    <a:lnTo>
                      <a:pt x="137" y="0"/>
                    </a:lnTo>
                    <a:lnTo>
                      <a:pt x="0" y="127"/>
                    </a:lnTo>
                    <a:lnTo>
                      <a:pt x="0" y="246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1" name="Freeform 17">
                <a:extLst>
                  <a:ext uri="{FF2B5EF4-FFF2-40B4-BE49-F238E27FC236}">
                    <a16:creationId xmlns:a16="http://schemas.microsoft.com/office/drawing/2014/main" id="{E576BB30-CBB5-4914-96E5-7A95E1811B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2606" y="2680116"/>
                <a:ext cx="298408" cy="217457"/>
              </a:xfrm>
              <a:custGeom>
                <a:avLst/>
                <a:gdLst>
                  <a:gd name="T0" fmla="*/ 188 w 188"/>
                  <a:gd name="T1" fmla="*/ 126 h 137"/>
                  <a:gd name="T2" fmla="*/ 51 w 188"/>
                  <a:gd name="T3" fmla="*/ 0 h 137"/>
                  <a:gd name="T4" fmla="*/ 0 w 188"/>
                  <a:gd name="T5" fmla="*/ 46 h 137"/>
                  <a:gd name="T6" fmla="*/ 99 w 188"/>
                  <a:gd name="T7" fmla="*/ 137 h 137"/>
                  <a:gd name="T8" fmla="*/ 188 w 188"/>
                  <a:gd name="T9" fmla="*/ 137 h 137"/>
                  <a:gd name="T10" fmla="*/ 188 w 188"/>
                  <a:gd name="T11" fmla="*/ 126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7">
                    <a:moveTo>
                      <a:pt x="188" y="126"/>
                    </a:moveTo>
                    <a:lnTo>
                      <a:pt x="51" y="0"/>
                    </a:lnTo>
                    <a:lnTo>
                      <a:pt x="0" y="46"/>
                    </a:lnTo>
                    <a:lnTo>
                      <a:pt x="99" y="137"/>
                    </a:lnTo>
                    <a:lnTo>
                      <a:pt x="188" y="137"/>
                    </a:lnTo>
                    <a:lnTo>
                      <a:pt x="188" y="126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2" name="Freeform 18">
                <a:extLst>
                  <a:ext uri="{FF2B5EF4-FFF2-40B4-BE49-F238E27FC236}">
                    <a16:creationId xmlns:a16="http://schemas.microsoft.com/office/drawing/2014/main" id="{6C564DEE-A531-451A-BDA3-F24772C6F2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5144" y="2415041"/>
                <a:ext cx="122220" cy="119046"/>
              </a:xfrm>
              <a:custGeom>
                <a:avLst/>
                <a:gdLst>
                  <a:gd name="T0" fmla="*/ 27 w 54"/>
                  <a:gd name="T1" fmla="*/ 0 h 57"/>
                  <a:gd name="T2" fmla="*/ 0 w 54"/>
                  <a:gd name="T3" fmla="*/ 28 h 57"/>
                  <a:gd name="T4" fmla="*/ 8 w 54"/>
                  <a:gd name="T5" fmla="*/ 47 h 57"/>
                  <a:gd name="T6" fmla="*/ 46 w 54"/>
                  <a:gd name="T7" fmla="*/ 47 h 57"/>
                  <a:gd name="T8" fmla="*/ 54 w 54"/>
                  <a:gd name="T9" fmla="*/ 27 h 57"/>
                  <a:gd name="T10" fmla="*/ 27 w 54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7">
                    <a:moveTo>
                      <a:pt x="27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7"/>
                      <a:pt x="36" y="57"/>
                      <a:pt x="46" y="47"/>
                    </a:cubicBezTo>
                    <a:cubicBezTo>
                      <a:pt x="51" y="42"/>
                      <a:pt x="54" y="35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779" name="Rectangle 778">
              <a:extLst>
                <a:ext uri="{FF2B5EF4-FFF2-40B4-BE49-F238E27FC236}">
                  <a16:creationId xmlns:a16="http://schemas.microsoft.com/office/drawing/2014/main" id="{EC9B3E35-4A86-4F61-AD00-E4FD685CB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5208" y="5113517"/>
              <a:ext cx="299174" cy="57733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80" name="Rectangle 779">
              <a:extLst>
                <a:ext uri="{FF2B5EF4-FFF2-40B4-BE49-F238E27FC236}">
                  <a16:creationId xmlns:a16="http://schemas.microsoft.com/office/drawing/2014/main" id="{C819D0A9-0AD0-4F86-B91F-370A05F2FB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5208" y="5020775"/>
              <a:ext cx="299174" cy="57733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781" name="Group 780">
              <a:extLst>
                <a:ext uri="{FF2B5EF4-FFF2-40B4-BE49-F238E27FC236}">
                  <a16:creationId xmlns:a16="http://schemas.microsoft.com/office/drawing/2014/main" id="{F2C043B6-43C6-4FE6-AA04-16396981219A}"/>
                </a:ext>
              </a:extLst>
            </p:cNvPr>
            <p:cNvGrpSpPr/>
            <p:nvPr/>
          </p:nvGrpSpPr>
          <p:grpSpPr>
            <a:xfrm>
              <a:off x="1994980" y="5018180"/>
              <a:ext cx="200660" cy="152126"/>
              <a:chOff x="2211187" y="2315043"/>
              <a:chExt cx="869827" cy="582530"/>
            </a:xfrm>
          </p:grpSpPr>
          <p:sp>
            <p:nvSpPr>
              <p:cNvPr id="805" name="Freeform 15">
                <a:extLst>
                  <a:ext uri="{FF2B5EF4-FFF2-40B4-BE49-F238E27FC236}">
                    <a16:creationId xmlns:a16="http://schemas.microsoft.com/office/drawing/2014/main" id="{2D51B0F4-1DD2-4E5A-84CE-039DB45E59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11187" y="2315043"/>
                <a:ext cx="869827" cy="473008"/>
              </a:xfrm>
              <a:custGeom>
                <a:avLst/>
                <a:gdLst>
                  <a:gd name="T0" fmla="*/ 383 w 383"/>
                  <a:gd name="T1" fmla="*/ 0 h 227"/>
                  <a:gd name="T2" fmla="*/ 0 w 383"/>
                  <a:gd name="T3" fmla="*/ 0 h 227"/>
                  <a:gd name="T4" fmla="*/ 0 w 383"/>
                  <a:gd name="T5" fmla="*/ 145 h 227"/>
                  <a:gd name="T6" fmla="*/ 96 w 383"/>
                  <a:gd name="T7" fmla="*/ 49 h 227"/>
                  <a:gd name="T8" fmla="*/ 233 w 383"/>
                  <a:gd name="T9" fmla="*/ 186 h 227"/>
                  <a:gd name="T10" fmla="*/ 287 w 383"/>
                  <a:gd name="T11" fmla="*/ 131 h 227"/>
                  <a:gd name="T12" fmla="*/ 383 w 383"/>
                  <a:gd name="T13" fmla="*/ 227 h 227"/>
                  <a:gd name="T14" fmla="*/ 383 w 383"/>
                  <a:gd name="T15" fmla="*/ 0 h 227"/>
                  <a:gd name="T16" fmla="*/ 334 w 383"/>
                  <a:gd name="T17" fmla="*/ 95 h 227"/>
                  <a:gd name="T18" fmla="*/ 296 w 383"/>
                  <a:gd name="T19" fmla="*/ 95 h 227"/>
                  <a:gd name="T20" fmla="*/ 287 w 383"/>
                  <a:gd name="T21" fmla="*/ 75 h 227"/>
                  <a:gd name="T22" fmla="*/ 315 w 383"/>
                  <a:gd name="T23" fmla="*/ 48 h 227"/>
                  <a:gd name="T24" fmla="*/ 342 w 383"/>
                  <a:gd name="T25" fmla="*/ 75 h 227"/>
                  <a:gd name="T26" fmla="*/ 334 w 383"/>
                  <a:gd name="T27" fmla="*/ 95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7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87" y="131"/>
                      <a:pt x="287" y="131"/>
                      <a:pt x="287" y="131"/>
                    </a:cubicBezTo>
                    <a:cubicBezTo>
                      <a:pt x="383" y="227"/>
                      <a:pt x="383" y="227"/>
                      <a:pt x="383" y="227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5"/>
                      <a:pt x="306" y="105"/>
                      <a:pt x="296" y="95"/>
                    </a:cubicBezTo>
                    <a:cubicBezTo>
                      <a:pt x="290" y="90"/>
                      <a:pt x="287" y="83"/>
                      <a:pt x="287" y="75"/>
                    </a:cubicBezTo>
                    <a:cubicBezTo>
                      <a:pt x="287" y="60"/>
                      <a:pt x="300" y="48"/>
                      <a:pt x="315" y="48"/>
                    </a:cubicBezTo>
                    <a:cubicBezTo>
                      <a:pt x="330" y="48"/>
                      <a:pt x="342" y="60"/>
                      <a:pt x="342" y="75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6" name="Freeform 16">
                <a:extLst>
                  <a:ext uri="{FF2B5EF4-FFF2-40B4-BE49-F238E27FC236}">
                    <a16:creationId xmlns:a16="http://schemas.microsoft.com/office/drawing/2014/main" id="{798AF145-104D-40DF-8EC4-2656F569A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1187" y="2507103"/>
                <a:ext cx="639672" cy="390469"/>
              </a:xfrm>
              <a:custGeom>
                <a:avLst/>
                <a:gdLst>
                  <a:gd name="T0" fmla="*/ 0 w 403"/>
                  <a:gd name="T1" fmla="*/ 246 h 246"/>
                  <a:gd name="T2" fmla="*/ 403 w 403"/>
                  <a:gd name="T3" fmla="*/ 246 h 246"/>
                  <a:gd name="T4" fmla="*/ 137 w 403"/>
                  <a:gd name="T5" fmla="*/ 0 h 246"/>
                  <a:gd name="T6" fmla="*/ 0 w 403"/>
                  <a:gd name="T7" fmla="*/ 127 h 246"/>
                  <a:gd name="T8" fmla="*/ 0 w 403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6">
                    <a:moveTo>
                      <a:pt x="0" y="246"/>
                    </a:moveTo>
                    <a:lnTo>
                      <a:pt x="403" y="246"/>
                    </a:lnTo>
                    <a:lnTo>
                      <a:pt x="137" y="0"/>
                    </a:lnTo>
                    <a:lnTo>
                      <a:pt x="0" y="127"/>
                    </a:lnTo>
                    <a:lnTo>
                      <a:pt x="0" y="246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7" name="Freeform 17">
                <a:extLst>
                  <a:ext uri="{FF2B5EF4-FFF2-40B4-BE49-F238E27FC236}">
                    <a16:creationId xmlns:a16="http://schemas.microsoft.com/office/drawing/2014/main" id="{80CD1491-6915-47AF-A79A-D37490F3C0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2606" y="2680116"/>
                <a:ext cx="298408" cy="217457"/>
              </a:xfrm>
              <a:custGeom>
                <a:avLst/>
                <a:gdLst>
                  <a:gd name="T0" fmla="*/ 188 w 188"/>
                  <a:gd name="T1" fmla="*/ 126 h 137"/>
                  <a:gd name="T2" fmla="*/ 51 w 188"/>
                  <a:gd name="T3" fmla="*/ 0 h 137"/>
                  <a:gd name="T4" fmla="*/ 0 w 188"/>
                  <a:gd name="T5" fmla="*/ 46 h 137"/>
                  <a:gd name="T6" fmla="*/ 99 w 188"/>
                  <a:gd name="T7" fmla="*/ 137 h 137"/>
                  <a:gd name="T8" fmla="*/ 188 w 188"/>
                  <a:gd name="T9" fmla="*/ 137 h 137"/>
                  <a:gd name="T10" fmla="*/ 188 w 188"/>
                  <a:gd name="T11" fmla="*/ 126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7">
                    <a:moveTo>
                      <a:pt x="188" y="126"/>
                    </a:moveTo>
                    <a:lnTo>
                      <a:pt x="51" y="0"/>
                    </a:lnTo>
                    <a:lnTo>
                      <a:pt x="0" y="46"/>
                    </a:lnTo>
                    <a:lnTo>
                      <a:pt x="99" y="137"/>
                    </a:lnTo>
                    <a:lnTo>
                      <a:pt x="188" y="137"/>
                    </a:lnTo>
                    <a:lnTo>
                      <a:pt x="188" y="126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8" name="Freeform 18">
                <a:extLst>
                  <a:ext uri="{FF2B5EF4-FFF2-40B4-BE49-F238E27FC236}">
                    <a16:creationId xmlns:a16="http://schemas.microsoft.com/office/drawing/2014/main" id="{F457F04B-90EF-4E43-B1BE-0EC2005E68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5144" y="2415041"/>
                <a:ext cx="122220" cy="119046"/>
              </a:xfrm>
              <a:custGeom>
                <a:avLst/>
                <a:gdLst>
                  <a:gd name="T0" fmla="*/ 27 w 54"/>
                  <a:gd name="T1" fmla="*/ 0 h 57"/>
                  <a:gd name="T2" fmla="*/ 0 w 54"/>
                  <a:gd name="T3" fmla="*/ 28 h 57"/>
                  <a:gd name="T4" fmla="*/ 8 w 54"/>
                  <a:gd name="T5" fmla="*/ 47 h 57"/>
                  <a:gd name="T6" fmla="*/ 46 w 54"/>
                  <a:gd name="T7" fmla="*/ 47 h 57"/>
                  <a:gd name="T8" fmla="*/ 54 w 54"/>
                  <a:gd name="T9" fmla="*/ 27 h 57"/>
                  <a:gd name="T10" fmla="*/ 27 w 54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7">
                    <a:moveTo>
                      <a:pt x="27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7"/>
                      <a:pt x="36" y="57"/>
                      <a:pt x="46" y="47"/>
                    </a:cubicBezTo>
                    <a:cubicBezTo>
                      <a:pt x="51" y="42"/>
                      <a:pt x="54" y="35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782" name="Rectangle 781">
              <a:extLst>
                <a:ext uri="{FF2B5EF4-FFF2-40B4-BE49-F238E27FC236}">
                  <a16:creationId xmlns:a16="http://schemas.microsoft.com/office/drawing/2014/main" id="{35FD1FE1-23E7-4F60-8892-225582E0EE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9630" y="5303989"/>
              <a:ext cx="299174" cy="57733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83" name="Rectangle 782">
              <a:extLst>
                <a:ext uri="{FF2B5EF4-FFF2-40B4-BE49-F238E27FC236}">
                  <a16:creationId xmlns:a16="http://schemas.microsoft.com/office/drawing/2014/main" id="{F19C6180-E013-4A43-A2FF-32878ED2D4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9630" y="5211246"/>
              <a:ext cx="299174" cy="57733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784" name="Group 783">
              <a:extLst>
                <a:ext uri="{FF2B5EF4-FFF2-40B4-BE49-F238E27FC236}">
                  <a16:creationId xmlns:a16="http://schemas.microsoft.com/office/drawing/2014/main" id="{1ECBAF51-A4B6-419D-BC2A-0E14C689AF73}"/>
                </a:ext>
              </a:extLst>
            </p:cNvPr>
            <p:cNvGrpSpPr/>
            <p:nvPr/>
          </p:nvGrpSpPr>
          <p:grpSpPr>
            <a:xfrm>
              <a:off x="1409403" y="5208651"/>
              <a:ext cx="200660" cy="152126"/>
              <a:chOff x="2211187" y="2315043"/>
              <a:chExt cx="869827" cy="582530"/>
            </a:xfrm>
          </p:grpSpPr>
          <p:sp>
            <p:nvSpPr>
              <p:cNvPr id="801" name="Freeform 15">
                <a:extLst>
                  <a:ext uri="{FF2B5EF4-FFF2-40B4-BE49-F238E27FC236}">
                    <a16:creationId xmlns:a16="http://schemas.microsoft.com/office/drawing/2014/main" id="{7B9FE6AD-CC56-4A26-9A98-338F84E30C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11187" y="2315043"/>
                <a:ext cx="869827" cy="473008"/>
              </a:xfrm>
              <a:custGeom>
                <a:avLst/>
                <a:gdLst>
                  <a:gd name="T0" fmla="*/ 383 w 383"/>
                  <a:gd name="T1" fmla="*/ 0 h 227"/>
                  <a:gd name="T2" fmla="*/ 0 w 383"/>
                  <a:gd name="T3" fmla="*/ 0 h 227"/>
                  <a:gd name="T4" fmla="*/ 0 w 383"/>
                  <a:gd name="T5" fmla="*/ 145 h 227"/>
                  <a:gd name="T6" fmla="*/ 96 w 383"/>
                  <a:gd name="T7" fmla="*/ 49 h 227"/>
                  <a:gd name="T8" fmla="*/ 233 w 383"/>
                  <a:gd name="T9" fmla="*/ 186 h 227"/>
                  <a:gd name="T10" fmla="*/ 287 w 383"/>
                  <a:gd name="T11" fmla="*/ 131 h 227"/>
                  <a:gd name="T12" fmla="*/ 383 w 383"/>
                  <a:gd name="T13" fmla="*/ 227 h 227"/>
                  <a:gd name="T14" fmla="*/ 383 w 383"/>
                  <a:gd name="T15" fmla="*/ 0 h 227"/>
                  <a:gd name="T16" fmla="*/ 334 w 383"/>
                  <a:gd name="T17" fmla="*/ 95 h 227"/>
                  <a:gd name="T18" fmla="*/ 296 w 383"/>
                  <a:gd name="T19" fmla="*/ 95 h 227"/>
                  <a:gd name="T20" fmla="*/ 287 w 383"/>
                  <a:gd name="T21" fmla="*/ 75 h 227"/>
                  <a:gd name="T22" fmla="*/ 315 w 383"/>
                  <a:gd name="T23" fmla="*/ 48 h 227"/>
                  <a:gd name="T24" fmla="*/ 342 w 383"/>
                  <a:gd name="T25" fmla="*/ 75 h 227"/>
                  <a:gd name="T26" fmla="*/ 334 w 383"/>
                  <a:gd name="T27" fmla="*/ 95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7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87" y="131"/>
                      <a:pt x="287" y="131"/>
                      <a:pt x="287" y="131"/>
                    </a:cubicBezTo>
                    <a:cubicBezTo>
                      <a:pt x="383" y="227"/>
                      <a:pt x="383" y="227"/>
                      <a:pt x="383" y="227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5"/>
                      <a:pt x="306" y="105"/>
                      <a:pt x="296" y="95"/>
                    </a:cubicBezTo>
                    <a:cubicBezTo>
                      <a:pt x="290" y="90"/>
                      <a:pt x="287" y="83"/>
                      <a:pt x="287" y="75"/>
                    </a:cubicBezTo>
                    <a:cubicBezTo>
                      <a:pt x="287" y="60"/>
                      <a:pt x="300" y="48"/>
                      <a:pt x="315" y="48"/>
                    </a:cubicBezTo>
                    <a:cubicBezTo>
                      <a:pt x="330" y="48"/>
                      <a:pt x="342" y="60"/>
                      <a:pt x="342" y="75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2" name="Freeform 16">
                <a:extLst>
                  <a:ext uri="{FF2B5EF4-FFF2-40B4-BE49-F238E27FC236}">
                    <a16:creationId xmlns:a16="http://schemas.microsoft.com/office/drawing/2014/main" id="{25296061-CC70-43A7-A4B1-52C1EA0960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1187" y="2507103"/>
                <a:ext cx="639672" cy="390469"/>
              </a:xfrm>
              <a:custGeom>
                <a:avLst/>
                <a:gdLst>
                  <a:gd name="T0" fmla="*/ 0 w 403"/>
                  <a:gd name="T1" fmla="*/ 246 h 246"/>
                  <a:gd name="T2" fmla="*/ 403 w 403"/>
                  <a:gd name="T3" fmla="*/ 246 h 246"/>
                  <a:gd name="T4" fmla="*/ 137 w 403"/>
                  <a:gd name="T5" fmla="*/ 0 h 246"/>
                  <a:gd name="T6" fmla="*/ 0 w 403"/>
                  <a:gd name="T7" fmla="*/ 127 h 246"/>
                  <a:gd name="T8" fmla="*/ 0 w 403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6">
                    <a:moveTo>
                      <a:pt x="0" y="246"/>
                    </a:moveTo>
                    <a:lnTo>
                      <a:pt x="403" y="246"/>
                    </a:lnTo>
                    <a:lnTo>
                      <a:pt x="137" y="0"/>
                    </a:lnTo>
                    <a:lnTo>
                      <a:pt x="0" y="127"/>
                    </a:lnTo>
                    <a:lnTo>
                      <a:pt x="0" y="246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3" name="Freeform 17">
                <a:extLst>
                  <a:ext uri="{FF2B5EF4-FFF2-40B4-BE49-F238E27FC236}">
                    <a16:creationId xmlns:a16="http://schemas.microsoft.com/office/drawing/2014/main" id="{6E198F42-7AD7-4BC2-9918-5F83A037D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2606" y="2680116"/>
                <a:ext cx="298408" cy="217457"/>
              </a:xfrm>
              <a:custGeom>
                <a:avLst/>
                <a:gdLst>
                  <a:gd name="T0" fmla="*/ 188 w 188"/>
                  <a:gd name="T1" fmla="*/ 126 h 137"/>
                  <a:gd name="T2" fmla="*/ 51 w 188"/>
                  <a:gd name="T3" fmla="*/ 0 h 137"/>
                  <a:gd name="T4" fmla="*/ 0 w 188"/>
                  <a:gd name="T5" fmla="*/ 46 h 137"/>
                  <a:gd name="T6" fmla="*/ 99 w 188"/>
                  <a:gd name="T7" fmla="*/ 137 h 137"/>
                  <a:gd name="T8" fmla="*/ 188 w 188"/>
                  <a:gd name="T9" fmla="*/ 137 h 137"/>
                  <a:gd name="T10" fmla="*/ 188 w 188"/>
                  <a:gd name="T11" fmla="*/ 126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7">
                    <a:moveTo>
                      <a:pt x="188" y="126"/>
                    </a:moveTo>
                    <a:lnTo>
                      <a:pt x="51" y="0"/>
                    </a:lnTo>
                    <a:lnTo>
                      <a:pt x="0" y="46"/>
                    </a:lnTo>
                    <a:lnTo>
                      <a:pt x="99" y="137"/>
                    </a:lnTo>
                    <a:lnTo>
                      <a:pt x="188" y="137"/>
                    </a:lnTo>
                    <a:lnTo>
                      <a:pt x="188" y="126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4" name="Freeform 18">
                <a:extLst>
                  <a:ext uri="{FF2B5EF4-FFF2-40B4-BE49-F238E27FC236}">
                    <a16:creationId xmlns:a16="http://schemas.microsoft.com/office/drawing/2014/main" id="{EBBB483B-AB5B-4BAC-9055-AB3B5C6D5D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5144" y="2415041"/>
                <a:ext cx="122220" cy="119046"/>
              </a:xfrm>
              <a:custGeom>
                <a:avLst/>
                <a:gdLst>
                  <a:gd name="T0" fmla="*/ 27 w 54"/>
                  <a:gd name="T1" fmla="*/ 0 h 57"/>
                  <a:gd name="T2" fmla="*/ 0 w 54"/>
                  <a:gd name="T3" fmla="*/ 28 h 57"/>
                  <a:gd name="T4" fmla="*/ 8 w 54"/>
                  <a:gd name="T5" fmla="*/ 47 h 57"/>
                  <a:gd name="T6" fmla="*/ 46 w 54"/>
                  <a:gd name="T7" fmla="*/ 47 h 57"/>
                  <a:gd name="T8" fmla="*/ 54 w 54"/>
                  <a:gd name="T9" fmla="*/ 27 h 57"/>
                  <a:gd name="T10" fmla="*/ 27 w 54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7">
                    <a:moveTo>
                      <a:pt x="27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7"/>
                      <a:pt x="36" y="57"/>
                      <a:pt x="46" y="47"/>
                    </a:cubicBezTo>
                    <a:cubicBezTo>
                      <a:pt x="51" y="42"/>
                      <a:pt x="54" y="35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785" name="Rectangle 784">
              <a:extLst>
                <a:ext uri="{FF2B5EF4-FFF2-40B4-BE49-F238E27FC236}">
                  <a16:creationId xmlns:a16="http://schemas.microsoft.com/office/drawing/2014/main" id="{8EAE3BF0-BDA3-4CB2-869D-6D8FB3960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5208" y="5309506"/>
              <a:ext cx="299174" cy="57733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86" name="Rectangle 785">
              <a:extLst>
                <a:ext uri="{FF2B5EF4-FFF2-40B4-BE49-F238E27FC236}">
                  <a16:creationId xmlns:a16="http://schemas.microsoft.com/office/drawing/2014/main" id="{C6CD04FE-5951-4849-A69E-CC9D94928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5208" y="5216763"/>
              <a:ext cx="299174" cy="57733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787" name="Group 786">
              <a:extLst>
                <a:ext uri="{FF2B5EF4-FFF2-40B4-BE49-F238E27FC236}">
                  <a16:creationId xmlns:a16="http://schemas.microsoft.com/office/drawing/2014/main" id="{ACD26799-C8CE-4293-8D59-3847FA9A3E57}"/>
                </a:ext>
              </a:extLst>
            </p:cNvPr>
            <p:cNvGrpSpPr/>
            <p:nvPr/>
          </p:nvGrpSpPr>
          <p:grpSpPr>
            <a:xfrm>
              <a:off x="1994980" y="5214168"/>
              <a:ext cx="200660" cy="152126"/>
              <a:chOff x="2211187" y="2315043"/>
              <a:chExt cx="869827" cy="582530"/>
            </a:xfrm>
          </p:grpSpPr>
          <p:sp>
            <p:nvSpPr>
              <p:cNvPr id="797" name="Freeform 15">
                <a:extLst>
                  <a:ext uri="{FF2B5EF4-FFF2-40B4-BE49-F238E27FC236}">
                    <a16:creationId xmlns:a16="http://schemas.microsoft.com/office/drawing/2014/main" id="{7423D69D-42B7-4B92-959F-A377EA6C13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11187" y="2315043"/>
                <a:ext cx="869827" cy="473008"/>
              </a:xfrm>
              <a:custGeom>
                <a:avLst/>
                <a:gdLst>
                  <a:gd name="T0" fmla="*/ 383 w 383"/>
                  <a:gd name="T1" fmla="*/ 0 h 227"/>
                  <a:gd name="T2" fmla="*/ 0 w 383"/>
                  <a:gd name="T3" fmla="*/ 0 h 227"/>
                  <a:gd name="T4" fmla="*/ 0 w 383"/>
                  <a:gd name="T5" fmla="*/ 145 h 227"/>
                  <a:gd name="T6" fmla="*/ 96 w 383"/>
                  <a:gd name="T7" fmla="*/ 49 h 227"/>
                  <a:gd name="T8" fmla="*/ 233 w 383"/>
                  <a:gd name="T9" fmla="*/ 186 h 227"/>
                  <a:gd name="T10" fmla="*/ 287 w 383"/>
                  <a:gd name="T11" fmla="*/ 131 h 227"/>
                  <a:gd name="T12" fmla="*/ 383 w 383"/>
                  <a:gd name="T13" fmla="*/ 227 h 227"/>
                  <a:gd name="T14" fmla="*/ 383 w 383"/>
                  <a:gd name="T15" fmla="*/ 0 h 227"/>
                  <a:gd name="T16" fmla="*/ 334 w 383"/>
                  <a:gd name="T17" fmla="*/ 95 h 227"/>
                  <a:gd name="T18" fmla="*/ 296 w 383"/>
                  <a:gd name="T19" fmla="*/ 95 h 227"/>
                  <a:gd name="T20" fmla="*/ 287 w 383"/>
                  <a:gd name="T21" fmla="*/ 75 h 227"/>
                  <a:gd name="T22" fmla="*/ 315 w 383"/>
                  <a:gd name="T23" fmla="*/ 48 h 227"/>
                  <a:gd name="T24" fmla="*/ 342 w 383"/>
                  <a:gd name="T25" fmla="*/ 75 h 227"/>
                  <a:gd name="T26" fmla="*/ 334 w 383"/>
                  <a:gd name="T27" fmla="*/ 95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7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87" y="131"/>
                      <a:pt x="287" y="131"/>
                      <a:pt x="287" y="131"/>
                    </a:cubicBezTo>
                    <a:cubicBezTo>
                      <a:pt x="383" y="227"/>
                      <a:pt x="383" y="227"/>
                      <a:pt x="383" y="227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5"/>
                      <a:pt x="306" y="105"/>
                      <a:pt x="296" y="95"/>
                    </a:cubicBezTo>
                    <a:cubicBezTo>
                      <a:pt x="290" y="90"/>
                      <a:pt x="287" y="83"/>
                      <a:pt x="287" y="75"/>
                    </a:cubicBezTo>
                    <a:cubicBezTo>
                      <a:pt x="287" y="60"/>
                      <a:pt x="300" y="48"/>
                      <a:pt x="315" y="48"/>
                    </a:cubicBezTo>
                    <a:cubicBezTo>
                      <a:pt x="330" y="48"/>
                      <a:pt x="342" y="60"/>
                      <a:pt x="342" y="75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8" name="Freeform 16">
                <a:extLst>
                  <a:ext uri="{FF2B5EF4-FFF2-40B4-BE49-F238E27FC236}">
                    <a16:creationId xmlns:a16="http://schemas.microsoft.com/office/drawing/2014/main" id="{AC59DF69-5FD8-4EF4-8B0E-D267E459EC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1187" y="2507103"/>
                <a:ext cx="639672" cy="390469"/>
              </a:xfrm>
              <a:custGeom>
                <a:avLst/>
                <a:gdLst>
                  <a:gd name="T0" fmla="*/ 0 w 403"/>
                  <a:gd name="T1" fmla="*/ 246 h 246"/>
                  <a:gd name="T2" fmla="*/ 403 w 403"/>
                  <a:gd name="T3" fmla="*/ 246 h 246"/>
                  <a:gd name="T4" fmla="*/ 137 w 403"/>
                  <a:gd name="T5" fmla="*/ 0 h 246"/>
                  <a:gd name="T6" fmla="*/ 0 w 403"/>
                  <a:gd name="T7" fmla="*/ 127 h 246"/>
                  <a:gd name="T8" fmla="*/ 0 w 403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6">
                    <a:moveTo>
                      <a:pt x="0" y="246"/>
                    </a:moveTo>
                    <a:lnTo>
                      <a:pt x="403" y="246"/>
                    </a:lnTo>
                    <a:lnTo>
                      <a:pt x="137" y="0"/>
                    </a:lnTo>
                    <a:lnTo>
                      <a:pt x="0" y="127"/>
                    </a:lnTo>
                    <a:lnTo>
                      <a:pt x="0" y="246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9" name="Freeform 17">
                <a:extLst>
                  <a:ext uri="{FF2B5EF4-FFF2-40B4-BE49-F238E27FC236}">
                    <a16:creationId xmlns:a16="http://schemas.microsoft.com/office/drawing/2014/main" id="{B8E79AEF-6CDB-4953-873B-C1B8BF0A0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2606" y="2680116"/>
                <a:ext cx="298408" cy="217457"/>
              </a:xfrm>
              <a:custGeom>
                <a:avLst/>
                <a:gdLst>
                  <a:gd name="T0" fmla="*/ 188 w 188"/>
                  <a:gd name="T1" fmla="*/ 126 h 137"/>
                  <a:gd name="T2" fmla="*/ 51 w 188"/>
                  <a:gd name="T3" fmla="*/ 0 h 137"/>
                  <a:gd name="T4" fmla="*/ 0 w 188"/>
                  <a:gd name="T5" fmla="*/ 46 h 137"/>
                  <a:gd name="T6" fmla="*/ 99 w 188"/>
                  <a:gd name="T7" fmla="*/ 137 h 137"/>
                  <a:gd name="T8" fmla="*/ 188 w 188"/>
                  <a:gd name="T9" fmla="*/ 137 h 137"/>
                  <a:gd name="T10" fmla="*/ 188 w 188"/>
                  <a:gd name="T11" fmla="*/ 126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7">
                    <a:moveTo>
                      <a:pt x="188" y="126"/>
                    </a:moveTo>
                    <a:lnTo>
                      <a:pt x="51" y="0"/>
                    </a:lnTo>
                    <a:lnTo>
                      <a:pt x="0" y="46"/>
                    </a:lnTo>
                    <a:lnTo>
                      <a:pt x="99" y="137"/>
                    </a:lnTo>
                    <a:lnTo>
                      <a:pt x="188" y="137"/>
                    </a:lnTo>
                    <a:lnTo>
                      <a:pt x="188" y="126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0" name="Freeform 18">
                <a:extLst>
                  <a:ext uri="{FF2B5EF4-FFF2-40B4-BE49-F238E27FC236}">
                    <a16:creationId xmlns:a16="http://schemas.microsoft.com/office/drawing/2014/main" id="{1B407508-E818-48C3-B14B-82DB8F4332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5144" y="2415041"/>
                <a:ext cx="122220" cy="119046"/>
              </a:xfrm>
              <a:custGeom>
                <a:avLst/>
                <a:gdLst>
                  <a:gd name="T0" fmla="*/ 27 w 54"/>
                  <a:gd name="T1" fmla="*/ 0 h 57"/>
                  <a:gd name="T2" fmla="*/ 0 w 54"/>
                  <a:gd name="T3" fmla="*/ 28 h 57"/>
                  <a:gd name="T4" fmla="*/ 8 w 54"/>
                  <a:gd name="T5" fmla="*/ 47 h 57"/>
                  <a:gd name="T6" fmla="*/ 46 w 54"/>
                  <a:gd name="T7" fmla="*/ 47 h 57"/>
                  <a:gd name="T8" fmla="*/ 54 w 54"/>
                  <a:gd name="T9" fmla="*/ 27 h 57"/>
                  <a:gd name="T10" fmla="*/ 27 w 54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7">
                    <a:moveTo>
                      <a:pt x="27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7"/>
                      <a:pt x="36" y="57"/>
                      <a:pt x="46" y="47"/>
                    </a:cubicBezTo>
                    <a:cubicBezTo>
                      <a:pt x="51" y="42"/>
                      <a:pt x="54" y="35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788" name="Group 787">
              <a:extLst>
                <a:ext uri="{FF2B5EF4-FFF2-40B4-BE49-F238E27FC236}">
                  <a16:creationId xmlns:a16="http://schemas.microsoft.com/office/drawing/2014/main" id="{FF9F43CC-BA93-478F-B2C8-CB58C8175D2A}"/>
                </a:ext>
              </a:extLst>
            </p:cNvPr>
            <p:cNvGrpSpPr/>
            <p:nvPr/>
          </p:nvGrpSpPr>
          <p:grpSpPr>
            <a:xfrm>
              <a:off x="2620251" y="4478835"/>
              <a:ext cx="674246" cy="460488"/>
              <a:chOff x="3850843" y="2070603"/>
              <a:chExt cx="868239" cy="582530"/>
            </a:xfrm>
          </p:grpSpPr>
          <p:sp>
            <p:nvSpPr>
              <p:cNvPr id="793" name="Freeform 11">
                <a:extLst>
                  <a:ext uri="{FF2B5EF4-FFF2-40B4-BE49-F238E27FC236}">
                    <a16:creationId xmlns:a16="http://schemas.microsoft.com/office/drawing/2014/main" id="{A3C1B0AC-3C62-417A-B4FC-C4F9512F69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50843" y="2070603"/>
                <a:ext cx="868239" cy="476182"/>
              </a:xfrm>
              <a:custGeom>
                <a:avLst/>
                <a:gdLst>
                  <a:gd name="T0" fmla="*/ 383 w 383"/>
                  <a:gd name="T1" fmla="*/ 0 h 228"/>
                  <a:gd name="T2" fmla="*/ 0 w 383"/>
                  <a:gd name="T3" fmla="*/ 0 h 228"/>
                  <a:gd name="T4" fmla="*/ 0 w 383"/>
                  <a:gd name="T5" fmla="*/ 145 h 228"/>
                  <a:gd name="T6" fmla="*/ 96 w 383"/>
                  <a:gd name="T7" fmla="*/ 50 h 228"/>
                  <a:gd name="T8" fmla="*/ 233 w 383"/>
                  <a:gd name="T9" fmla="*/ 187 h 228"/>
                  <a:gd name="T10" fmla="*/ 287 w 383"/>
                  <a:gd name="T11" fmla="*/ 132 h 228"/>
                  <a:gd name="T12" fmla="*/ 383 w 383"/>
                  <a:gd name="T13" fmla="*/ 228 h 228"/>
                  <a:gd name="T14" fmla="*/ 383 w 383"/>
                  <a:gd name="T15" fmla="*/ 0 h 228"/>
                  <a:gd name="T16" fmla="*/ 334 w 383"/>
                  <a:gd name="T17" fmla="*/ 95 h 228"/>
                  <a:gd name="T18" fmla="*/ 296 w 383"/>
                  <a:gd name="T19" fmla="*/ 95 h 228"/>
                  <a:gd name="T20" fmla="*/ 287 w 383"/>
                  <a:gd name="T21" fmla="*/ 76 h 228"/>
                  <a:gd name="T22" fmla="*/ 315 w 383"/>
                  <a:gd name="T23" fmla="*/ 48 h 228"/>
                  <a:gd name="T24" fmla="*/ 342 w 383"/>
                  <a:gd name="T25" fmla="*/ 76 h 228"/>
                  <a:gd name="T26" fmla="*/ 334 w 383"/>
                  <a:gd name="T27" fmla="*/ 95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8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50"/>
                      <a:pt x="96" y="50"/>
                      <a:pt x="96" y="50"/>
                    </a:cubicBezTo>
                    <a:cubicBezTo>
                      <a:pt x="233" y="187"/>
                      <a:pt x="233" y="187"/>
                      <a:pt x="233" y="187"/>
                    </a:cubicBezTo>
                    <a:cubicBezTo>
                      <a:pt x="287" y="132"/>
                      <a:pt x="287" y="132"/>
                      <a:pt x="287" y="132"/>
                    </a:cubicBezTo>
                    <a:cubicBezTo>
                      <a:pt x="383" y="228"/>
                      <a:pt x="383" y="228"/>
                      <a:pt x="383" y="228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6"/>
                      <a:pt x="306" y="106"/>
                      <a:pt x="296" y="95"/>
                    </a:cubicBezTo>
                    <a:cubicBezTo>
                      <a:pt x="290" y="90"/>
                      <a:pt x="287" y="83"/>
                      <a:pt x="287" y="76"/>
                    </a:cubicBezTo>
                    <a:cubicBezTo>
                      <a:pt x="287" y="61"/>
                      <a:pt x="300" y="48"/>
                      <a:pt x="315" y="48"/>
                    </a:cubicBezTo>
                    <a:cubicBezTo>
                      <a:pt x="330" y="48"/>
                      <a:pt x="342" y="61"/>
                      <a:pt x="342" y="76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4" name="Freeform 12">
                <a:extLst>
                  <a:ext uri="{FF2B5EF4-FFF2-40B4-BE49-F238E27FC236}">
                    <a16:creationId xmlns:a16="http://schemas.microsoft.com/office/drawing/2014/main" id="{6E5318FB-298A-4D35-A19E-1DB51B0AAB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0843" y="2265837"/>
                <a:ext cx="639672" cy="387295"/>
              </a:xfrm>
              <a:custGeom>
                <a:avLst/>
                <a:gdLst>
                  <a:gd name="T0" fmla="*/ 0 w 403"/>
                  <a:gd name="T1" fmla="*/ 244 h 244"/>
                  <a:gd name="T2" fmla="*/ 403 w 403"/>
                  <a:gd name="T3" fmla="*/ 244 h 244"/>
                  <a:gd name="T4" fmla="*/ 137 w 403"/>
                  <a:gd name="T5" fmla="*/ 0 h 244"/>
                  <a:gd name="T6" fmla="*/ 0 w 403"/>
                  <a:gd name="T7" fmla="*/ 126 h 244"/>
                  <a:gd name="T8" fmla="*/ 0 w 403"/>
                  <a:gd name="T9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4">
                    <a:moveTo>
                      <a:pt x="0" y="244"/>
                    </a:moveTo>
                    <a:lnTo>
                      <a:pt x="403" y="244"/>
                    </a:lnTo>
                    <a:lnTo>
                      <a:pt x="137" y="0"/>
                    </a:lnTo>
                    <a:lnTo>
                      <a:pt x="0" y="126"/>
                    </a:lnTo>
                    <a:lnTo>
                      <a:pt x="0" y="244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5" name="Freeform 13">
                <a:extLst>
                  <a:ext uri="{FF2B5EF4-FFF2-40B4-BE49-F238E27FC236}">
                    <a16:creationId xmlns:a16="http://schemas.microsoft.com/office/drawing/2014/main" id="{64E08C87-D0EA-464B-820C-B59B323DB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2262" y="2435676"/>
                <a:ext cx="296820" cy="217457"/>
              </a:xfrm>
              <a:custGeom>
                <a:avLst/>
                <a:gdLst>
                  <a:gd name="T0" fmla="*/ 187 w 187"/>
                  <a:gd name="T1" fmla="*/ 127 h 137"/>
                  <a:gd name="T2" fmla="*/ 50 w 187"/>
                  <a:gd name="T3" fmla="*/ 0 h 137"/>
                  <a:gd name="T4" fmla="*/ 0 w 187"/>
                  <a:gd name="T5" fmla="*/ 48 h 137"/>
                  <a:gd name="T6" fmla="*/ 99 w 187"/>
                  <a:gd name="T7" fmla="*/ 137 h 137"/>
                  <a:gd name="T8" fmla="*/ 187 w 187"/>
                  <a:gd name="T9" fmla="*/ 137 h 137"/>
                  <a:gd name="T10" fmla="*/ 187 w 187"/>
                  <a:gd name="T11" fmla="*/ 12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" h="137">
                    <a:moveTo>
                      <a:pt x="187" y="127"/>
                    </a:moveTo>
                    <a:lnTo>
                      <a:pt x="50" y="0"/>
                    </a:lnTo>
                    <a:lnTo>
                      <a:pt x="0" y="48"/>
                    </a:lnTo>
                    <a:lnTo>
                      <a:pt x="99" y="137"/>
                    </a:lnTo>
                    <a:lnTo>
                      <a:pt x="187" y="137"/>
                    </a:lnTo>
                    <a:lnTo>
                      <a:pt x="187" y="127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6" name="Freeform 14">
                <a:extLst>
                  <a:ext uri="{FF2B5EF4-FFF2-40B4-BE49-F238E27FC236}">
                    <a16:creationId xmlns:a16="http://schemas.microsoft.com/office/drawing/2014/main" id="{050A6231-EEAF-4518-AA27-FEF4163CEA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3213" y="2172188"/>
                <a:ext cx="123807" cy="120633"/>
              </a:xfrm>
              <a:custGeom>
                <a:avLst/>
                <a:gdLst>
                  <a:gd name="T0" fmla="*/ 27 w 54"/>
                  <a:gd name="T1" fmla="*/ 0 h 58"/>
                  <a:gd name="T2" fmla="*/ 0 w 54"/>
                  <a:gd name="T3" fmla="*/ 28 h 58"/>
                  <a:gd name="T4" fmla="*/ 8 w 54"/>
                  <a:gd name="T5" fmla="*/ 47 h 58"/>
                  <a:gd name="T6" fmla="*/ 46 w 54"/>
                  <a:gd name="T7" fmla="*/ 47 h 58"/>
                  <a:gd name="T8" fmla="*/ 54 w 54"/>
                  <a:gd name="T9" fmla="*/ 28 h 58"/>
                  <a:gd name="T10" fmla="*/ 27 w 54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8">
                    <a:moveTo>
                      <a:pt x="27" y="0"/>
                    </a:moveTo>
                    <a:cubicBezTo>
                      <a:pt x="12" y="0"/>
                      <a:pt x="0" y="13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8"/>
                      <a:pt x="36" y="58"/>
                      <a:pt x="46" y="47"/>
                    </a:cubicBezTo>
                    <a:cubicBezTo>
                      <a:pt x="51" y="42"/>
                      <a:pt x="54" y="35"/>
                      <a:pt x="54" y="28"/>
                    </a:cubicBezTo>
                    <a:cubicBezTo>
                      <a:pt x="54" y="13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789" name="Rectangle 788">
              <a:extLst>
                <a:ext uri="{FF2B5EF4-FFF2-40B4-BE49-F238E27FC236}">
                  <a16:creationId xmlns:a16="http://schemas.microsoft.com/office/drawing/2014/main" id="{10AB1356-67FD-4C9B-9B4F-E25E4DE519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9136" y="5006435"/>
              <a:ext cx="523143" cy="54118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90" name="Rectangle 789">
              <a:extLst>
                <a:ext uri="{FF2B5EF4-FFF2-40B4-BE49-F238E27FC236}">
                  <a16:creationId xmlns:a16="http://schemas.microsoft.com/office/drawing/2014/main" id="{3B88DD48-B034-4981-8BD3-4855AFA326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7697" y="5114865"/>
              <a:ext cx="523143" cy="54118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91" name="Rectangle 790">
              <a:extLst>
                <a:ext uri="{FF2B5EF4-FFF2-40B4-BE49-F238E27FC236}">
                  <a16:creationId xmlns:a16="http://schemas.microsoft.com/office/drawing/2014/main" id="{85EFA077-2639-4EB3-948B-793D5DB78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8705" y="5214862"/>
              <a:ext cx="523143" cy="54118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92" name="Rectangle 791">
              <a:extLst>
                <a:ext uri="{FF2B5EF4-FFF2-40B4-BE49-F238E27FC236}">
                  <a16:creationId xmlns:a16="http://schemas.microsoft.com/office/drawing/2014/main" id="{8AA870AC-EF98-410D-B510-5FEFB95FF9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7267" y="5323292"/>
              <a:ext cx="523143" cy="54118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820" name="Group 819">
            <a:extLst>
              <a:ext uri="{FF2B5EF4-FFF2-40B4-BE49-F238E27FC236}">
                <a16:creationId xmlns:a16="http://schemas.microsoft.com/office/drawing/2014/main" id="{EA1D720D-918B-4B20-85C6-6EA12ADE77B2}"/>
              </a:ext>
            </a:extLst>
          </p:cNvPr>
          <p:cNvGrpSpPr/>
          <p:nvPr/>
        </p:nvGrpSpPr>
        <p:grpSpPr>
          <a:xfrm>
            <a:off x="8090551" y="3740031"/>
            <a:ext cx="2992061" cy="1762150"/>
            <a:chOff x="8300690" y="2098112"/>
            <a:chExt cx="2933659" cy="1727755"/>
          </a:xfrm>
        </p:grpSpPr>
        <p:sp>
          <p:nvSpPr>
            <p:cNvPr id="821" name="Rectangle 20">
              <a:extLst>
                <a:ext uri="{FF2B5EF4-FFF2-40B4-BE49-F238E27FC236}">
                  <a16:creationId xmlns:a16="http://schemas.microsoft.com/office/drawing/2014/main" id="{6DFF2B64-9A51-473F-BA02-F4CAF0F056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52463" y="2098112"/>
              <a:ext cx="2263297" cy="15882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376" tIns="45688" rIns="91376" bIns="45688" numCol="1" anchor="t" anchorCtr="0" compatLnSpc="1">
              <a:prstTxWarp prst="textNoShape">
                <a:avLst/>
              </a:prstTxWarp>
            </a:bodyPr>
            <a:lstStyle/>
            <a:p>
              <a:pPr defTabSz="931847">
                <a:defRPr/>
              </a:pPr>
              <a:endParaRPr lang="en-US" sz="1836">
                <a:solidFill>
                  <a:srgbClr val="404040"/>
                </a:solidFill>
                <a:latin typeface="Segoe UI Semilight"/>
              </a:endParaRPr>
            </a:p>
          </p:txBody>
        </p:sp>
        <p:sp>
          <p:nvSpPr>
            <p:cNvPr id="822" name="Oval 21">
              <a:extLst>
                <a:ext uri="{FF2B5EF4-FFF2-40B4-BE49-F238E27FC236}">
                  <a16:creationId xmlns:a16="http://schemas.microsoft.com/office/drawing/2014/main" id="{7284618B-C79C-4B8B-98FB-4E625AF8B6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8668" y="2131857"/>
              <a:ext cx="50884" cy="5174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76" tIns="45688" rIns="91376" bIns="45688" numCol="1" anchor="t" anchorCtr="0" compatLnSpc="1">
              <a:prstTxWarp prst="textNoShape">
                <a:avLst/>
              </a:prstTxWarp>
            </a:bodyPr>
            <a:lstStyle/>
            <a:p>
              <a:pPr defTabSz="931847">
                <a:defRPr/>
              </a:pPr>
              <a:endParaRPr lang="en-US" sz="1836">
                <a:solidFill>
                  <a:srgbClr val="404040"/>
                </a:solidFill>
                <a:latin typeface="Segoe UI Semilight"/>
              </a:endParaRPr>
            </a:p>
          </p:txBody>
        </p:sp>
        <p:sp>
          <p:nvSpPr>
            <p:cNvPr id="823" name="Rectangle 22">
              <a:extLst>
                <a:ext uri="{FF2B5EF4-FFF2-40B4-BE49-F238E27FC236}">
                  <a16:creationId xmlns:a16="http://schemas.microsoft.com/office/drawing/2014/main" id="{95466CEA-2DA8-440F-84C6-23B7AEA7C1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535" y="2219597"/>
              <a:ext cx="2110640" cy="1399300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376" tIns="45688" rIns="91376" bIns="45688" numCol="1" anchor="t" anchorCtr="0" compatLnSpc="1">
              <a:prstTxWarp prst="textNoShape">
                <a:avLst/>
              </a:prstTxWarp>
            </a:bodyPr>
            <a:lstStyle/>
            <a:p>
              <a:pPr defTabSz="931847">
                <a:defRPr/>
              </a:pPr>
              <a:endParaRPr lang="en-US" sz="1836">
                <a:solidFill>
                  <a:srgbClr val="404040"/>
                </a:solidFill>
                <a:latin typeface="Segoe UI Semilight"/>
              </a:endParaRPr>
            </a:p>
          </p:txBody>
        </p:sp>
        <p:sp>
          <p:nvSpPr>
            <p:cNvPr id="824" name="Freeform 23">
              <a:extLst>
                <a:ext uri="{FF2B5EF4-FFF2-40B4-BE49-F238E27FC236}">
                  <a16:creationId xmlns:a16="http://schemas.microsoft.com/office/drawing/2014/main" id="{A87D6601-9411-4B99-A34A-3E2BB1A27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0690" y="3704383"/>
              <a:ext cx="2933659" cy="121484"/>
            </a:xfrm>
            <a:custGeom>
              <a:avLst/>
              <a:gdLst>
                <a:gd name="T0" fmla="*/ 0 w 175"/>
                <a:gd name="T1" fmla="*/ 0 h 7"/>
                <a:gd name="T2" fmla="*/ 0 w 175"/>
                <a:gd name="T3" fmla="*/ 1 h 7"/>
                <a:gd name="T4" fmla="*/ 7 w 175"/>
                <a:gd name="T5" fmla="*/ 7 h 7"/>
                <a:gd name="T6" fmla="*/ 168 w 175"/>
                <a:gd name="T7" fmla="*/ 7 h 7"/>
                <a:gd name="T8" fmla="*/ 175 w 175"/>
                <a:gd name="T9" fmla="*/ 1 h 7"/>
                <a:gd name="T10" fmla="*/ 175 w 175"/>
                <a:gd name="T11" fmla="*/ 0 h 7"/>
                <a:gd name="T12" fmla="*/ 0 w 17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7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4"/>
                    <a:pt x="3" y="7"/>
                    <a:pt x="7" y="7"/>
                  </a:cubicBezTo>
                  <a:cubicBezTo>
                    <a:pt x="168" y="7"/>
                    <a:pt x="168" y="7"/>
                    <a:pt x="168" y="7"/>
                  </a:cubicBezTo>
                  <a:cubicBezTo>
                    <a:pt x="172" y="7"/>
                    <a:pt x="175" y="4"/>
                    <a:pt x="175" y="1"/>
                  </a:cubicBezTo>
                  <a:cubicBezTo>
                    <a:pt x="175" y="0"/>
                    <a:pt x="175" y="0"/>
                    <a:pt x="1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76" tIns="45688" rIns="91376" bIns="45688" numCol="1" anchor="t" anchorCtr="0" compatLnSpc="1">
              <a:prstTxWarp prst="textNoShape">
                <a:avLst/>
              </a:prstTxWarp>
            </a:bodyPr>
            <a:lstStyle/>
            <a:p>
              <a:pPr defTabSz="931847">
                <a:defRPr/>
              </a:pPr>
              <a:endParaRPr lang="en-US" sz="1836">
                <a:solidFill>
                  <a:srgbClr val="404040"/>
                </a:solidFill>
                <a:latin typeface="Segoe UI Semilight"/>
              </a:endParaRPr>
            </a:p>
          </p:txBody>
        </p:sp>
        <p:sp>
          <p:nvSpPr>
            <p:cNvPr id="825" name="Rectangle 824">
              <a:extLst>
                <a:ext uri="{FF2B5EF4-FFF2-40B4-BE49-F238E27FC236}">
                  <a16:creationId xmlns:a16="http://schemas.microsoft.com/office/drawing/2014/main" id="{D4826BDD-AD6D-422D-B2DA-F8B7BBFE37E6}"/>
                </a:ext>
              </a:extLst>
            </p:cNvPr>
            <p:cNvSpPr/>
            <p:nvPr/>
          </p:nvSpPr>
          <p:spPr bwMode="auto">
            <a:xfrm>
              <a:off x="8736535" y="2383776"/>
              <a:ext cx="419879" cy="12351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205">
                <a:defRPr/>
              </a:pPr>
              <a:endParaRPr lang="en-US" sz="176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26" name="Rectangle 825">
              <a:extLst>
                <a:ext uri="{FF2B5EF4-FFF2-40B4-BE49-F238E27FC236}">
                  <a16:creationId xmlns:a16="http://schemas.microsoft.com/office/drawing/2014/main" id="{222D892E-DF4E-49D7-93A7-0421AD01B5A5}"/>
                </a:ext>
              </a:extLst>
            </p:cNvPr>
            <p:cNvSpPr/>
            <p:nvPr/>
          </p:nvSpPr>
          <p:spPr bwMode="auto">
            <a:xfrm>
              <a:off x="8736535" y="2219599"/>
              <a:ext cx="2110640" cy="164176"/>
            </a:xfrm>
            <a:prstGeom prst="rect">
              <a:avLst/>
            </a:prstGeom>
            <a:solidFill>
              <a:srgbClr val="4B53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205">
                <a:defRPr/>
              </a:pPr>
              <a:endParaRPr lang="en-US" sz="176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27" name="Rectangle 826">
              <a:extLst>
                <a:ext uri="{FF2B5EF4-FFF2-40B4-BE49-F238E27FC236}">
                  <a16:creationId xmlns:a16="http://schemas.microsoft.com/office/drawing/2014/main" id="{7B437D3A-71FD-4999-A6A1-3256D12F3DFF}"/>
                </a:ext>
              </a:extLst>
            </p:cNvPr>
            <p:cNvSpPr/>
            <p:nvPr/>
          </p:nvSpPr>
          <p:spPr bwMode="auto">
            <a:xfrm>
              <a:off x="9378720" y="2261373"/>
              <a:ext cx="826268" cy="80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205">
                <a:defRPr/>
              </a:pPr>
              <a:endParaRPr lang="en-US" sz="176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828" name="Group 827">
              <a:extLst>
                <a:ext uri="{FF2B5EF4-FFF2-40B4-BE49-F238E27FC236}">
                  <a16:creationId xmlns:a16="http://schemas.microsoft.com/office/drawing/2014/main" id="{38A8E8EF-2DA1-43AA-BB6C-EB0F4E9B6C75}"/>
                </a:ext>
              </a:extLst>
            </p:cNvPr>
            <p:cNvGrpSpPr/>
            <p:nvPr/>
          </p:nvGrpSpPr>
          <p:grpSpPr>
            <a:xfrm>
              <a:off x="10478259" y="2236645"/>
              <a:ext cx="330374" cy="129592"/>
              <a:chOff x="6763556" y="4245974"/>
              <a:chExt cx="168631" cy="65051"/>
            </a:xfrm>
          </p:grpSpPr>
          <p:cxnSp>
            <p:nvCxnSpPr>
              <p:cNvPr id="877" name="Straight Connector 876">
                <a:extLst>
                  <a:ext uri="{FF2B5EF4-FFF2-40B4-BE49-F238E27FC236}">
                    <a16:creationId xmlns:a16="http://schemas.microsoft.com/office/drawing/2014/main" id="{0CC0F29F-3469-41CD-92C4-6CC07AFC7272}"/>
                  </a:ext>
                </a:extLst>
              </p:cNvPr>
              <p:cNvCxnSpPr/>
              <p:nvPr/>
            </p:nvCxnSpPr>
            <p:spPr>
              <a:xfrm>
                <a:off x="6763556" y="4288991"/>
                <a:ext cx="32434" cy="0"/>
              </a:xfrm>
              <a:prstGeom prst="line">
                <a:avLst/>
              </a:prstGeom>
              <a:ln w="63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8" name="Rectangle 877">
                <a:extLst>
                  <a:ext uri="{FF2B5EF4-FFF2-40B4-BE49-F238E27FC236}">
                    <a16:creationId xmlns:a16="http://schemas.microsoft.com/office/drawing/2014/main" id="{838E3A5A-20C2-452C-B370-A4CDC35510EA}"/>
                  </a:ext>
                </a:extLst>
              </p:cNvPr>
              <p:cNvSpPr/>
              <p:nvPr/>
            </p:nvSpPr>
            <p:spPr bwMode="auto">
              <a:xfrm>
                <a:off x="6822551" y="4262559"/>
                <a:ext cx="33121" cy="33121"/>
              </a:xfrm>
              <a:prstGeom prst="rect">
                <a:avLst/>
              </a:prstGeom>
              <a:noFill/>
              <a:ln w="63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441" tIns="149154" rIns="186441" bIns="14915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0481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448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79" name="Multiplication Sign 878">
                <a:extLst>
                  <a:ext uri="{FF2B5EF4-FFF2-40B4-BE49-F238E27FC236}">
                    <a16:creationId xmlns:a16="http://schemas.microsoft.com/office/drawing/2014/main" id="{DFC170C1-16FC-4A66-B474-511B4AD9E36E}"/>
                  </a:ext>
                </a:extLst>
              </p:cNvPr>
              <p:cNvSpPr/>
              <p:nvPr/>
            </p:nvSpPr>
            <p:spPr bwMode="auto">
              <a:xfrm>
                <a:off x="6867136" y="4245974"/>
                <a:ext cx="65051" cy="65051"/>
              </a:xfrm>
              <a:prstGeom prst="mathMultiply">
                <a:avLst>
                  <a:gd name="adj1" fmla="val 7521"/>
                </a:avLst>
              </a:prstGeom>
              <a:solidFill>
                <a:srgbClr val="E6E6E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468" tIns="149175" rIns="186468" bIns="149175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50663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4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829" name="Rectangle 828">
              <a:extLst>
                <a:ext uri="{FF2B5EF4-FFF2-40B4-BE49-F238E27FC236}">
                  <a16:creationId xmlns:a16="http://schemas.microsoft.com/office/drawing/2014/main" id="{B9C8A06B-9611-4C79-AF9F-9539D5150F7B}"/>
                </a:ext>
              </a:extLst>
            </p:cNvPr>
            <p:cNvSpPr/>
            <p:nvPr/>
          </p:nvSpPr>
          <p:spPr bwMode="auto">
            <a:xfrm>
              <a:off x="8736535" y="2383775"/>
              <a:ext cx="108803" cy="1235120"/>
            </a:xfrm>
            <a:prstGeom prst="rect">
              <a:avLst/>
            </a:prstGeom>
            <a:solidFill>
              <a:srgbClr val="4B53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205">
                <a:defRPr/>
              </a:pPr>
              <a:endParaRPr lang="en-US" sz="176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830" name="Group 829">
              <a:extLst>
                <a:ext uri="{FF2B5EF4-FFF2-40B4-BE49-F238E27FC236}">
                  <a16:creationId xmlns:a16="http://schemas.microsoft.com/office/drawing/2014/main" id="{864BDDDC-756B-4B4A-8191-0695CE58DF1F}"/>
                </a:ext>
              </a:extLst>
            </p:cNvPr>
            <p:cNvGrpSpPr/>
            <p:nvPr/>
          </p:nvGrpSpPr>
          <p:grpSpPr>
            <a:xfrm rot="10800000">
              <a:off x="9156412" y="2377989"/>
              <a:ext cx="1690762" cy="164177"/>
              <a:chOff x="7311016" y="5902324"/>
              <a:chExt cx="2372825" cy="219077"/>
            </a:xfrm>
          </p:grpSpPr>
          <p:sp>
            <p:nvSpPr>
              <p:cNvPr id="875" name="Rectangle 5">
                <a:extLst>
                  <a:ext uri="{FF2B5EF4-FFF2-40B4-BE49-F238E27FC236}">
                    <a16:creationId xmlns:a16="http://schemas.microsoft.com/office/drawing/2014/main" id="{61C15D48-86EE-49D9-9526-791347826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11016" y="5902324"/>
                <a:ext cx="2372825" cy="219077"/>
              </a:xfrm>
              <a:prstGeom prst="rect">
                <a:avLst/>
              </a:prstGeom>
              <a:solidFill>
                <a:srgbClr val="3C3C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76" name="Oval 36">
                <a:extLst>
                  <a:ext uri="{FF2B5EF4-FFF2-40B4-BE49-F238E27FC236}">
                    <a16:creationId xmlns:a16="http://schemas.microsoft.com/office/drawing/2014/main" id="{CB9AEBF5-7A00-4039-9232-FA223E5279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47303" y="5956300"/>
                <a:ext cx="117475" cy="109538"/>
              </a:xfrm>
              <a:prstGeom prst="ellipse">
                <a:avLst/>
              </a:pr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</p:grpSp>
        <p:sp>
          <p:nvSpPr>
            <p:cNvPr id="831" name="Rectangle 8">
              <a:extLst>
                <a:ext uri="{FF2B5EF4-FFF2-40B4-BE49-F238E27FC236}">
                  <a16:creationId xmlns:a16="http://schemas.microsoft.com/office/drawing/2014/main" id="{2DA40972-5431-4D71-B1D0-5102529CB0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59790" y="2430100"/>
              <a:ext cx="276242" cy="48284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32" name="Rectangle 9">
              <a:extLst>
                <a:ext uri="{FF2B5EF4-FFF2-40B4-BE49-F238E27FC236}">
                  <a16:creationId xmlns:a16="http://schemas.microsoft.com/office/drawing/2014/main" id="{B4A51F34-EF32-47A0-BD19-696DF4117B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7789" y="2866819"/>
              <a:ext cx="482399" cy="45719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33" name="Rectangle 10">
              <a:extLst>
                <a:ext uri="{FF2B5EF4-FFF2-40B4-BE49-F238E27FC236}">
                  <a16:creationId xmlns:a16="http://schemas.microsoft.com/office/drawing/2014/main" id="{EBAF4AA2-DDE7-4812-8A7F-D3B427708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9188" y="2591335"/>
              <a:ext cx="665572" cy="45719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grpSp>
          <p:nvGrpSpPr>
            <p:cNvPr id="834" name="Group 833">
              <a:extLst>
                <a:ext uri="{FF2B5EF4-FFF2-40B4-BE49-F238E27FC236}">
                  <a16:creationId xmlns:a16="http://schemas.microsoft.com/office/drawing/2014/main" id="{07BC673B-9DD6-4B66-BA3B-FC2E397BEFBF}"/>
                </a:ext>
              </a:extLst>
            </p:cNvPr>
            <p:cNvGrpSpPr/>
            <p:nvPr/>
          </p:nvGrpSpPr>
          <p:grpSpPr>
            <a:xfrm>
              <a:off x="9235963" y="2940038"/>
              <a:ext cx="366303" cy="248654"/>
              <a:chOff x="9761153" y="1671828"/>
              <a:chExt cx="777259" cy="520536"/>
            </a:xfrm>
          </p:grpSpPr>
          <p:sp>
            <p:nvSpPr>
              <p:cNvPr id="871" name="Freeform 15">
                <a:extLst>
                  <a:ext uri="{FF2B5EF4-FFF2-40B4-BE49-F238E27FC236}">
                    <a16:creationId xmlns:a16="http://schemas.microsoft.com/office/drawing/2014/main" id="{A34A2133-7FDB-471C-82E5-D1E4235F43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761154" y="1671828"/>
                <a:ext cx="777258" cy="422669"/>
              </a:xfrm>
              <a:custGeom>
                <a:avLst/>
                <a:gdLst>
                  <a:gd name="T0" fmla="*/ 383 w 383"/>
                  <a:gd name="T1" fmla="*/ 0 h 227"/>
                  <a:gd name="T2" fmla="*/ 0 w 383"/>
                  <a:gd name="T3" fmla="*/ 0 h 227"/>
                  <a:gd name="T4" fmla="*/ 0 w 383"/>
                  <a:gd name="T5" fmla="*/ 145 h 227"/>
                  <a:gd name="T6" fmla="*/ 96 w 383"/>
                  <a:gd name="T7" fmla="*/ 49 h 227"/>
                  <a:gd name="T8" fmla="*/ 233 w 383"/>
                  <a:gd name="T9" fmla="*/ 186 h 227"/>
                  <a:gd name="T10" fmla="*/ 287 w 383"/>
                  <a:gd name="T11" fmla="*/ 131 h 227"/>
                  <a:gd name="T12" fmla="*/ 383 w 383"/>
                  <a:gd name="T13" fmla="*/ 227 h 227"/>
                  <a:gd name="T14" fmla="*/ 383 w 383"/>
                  <a:gd name="T15" fmla="*/ 0 h 227"/>
                  <a:gd name="T16" fmla="*/ 334 w 383"/>
                  <a:gd name="T17" fmla="*/ 95 h 227"/>
                  <a:gd name="T18" fmla="*/ 296 w 383"/>
                  <a:gd name="T19" fmla="*/ 95 h 227"/>
                  <a:gd name="T20" fmla="*/ 287 w 383"/>
                  <a:gd name="T21" fmla="*/ 75 h 227"/>
                  <a:gd name="T22" fmla="*/ 315 w 383"/>
                  <a:gd name="T23" fmla="*/ 48 h 227"/>
                  <a:gd name="T24" fmla="*/ 342 w 383"/>
                  <a:gd name="T25" fmla="*/ 75 h 227"/>
                  <a:gd name="T26" fmla="*/ 334 w 383"/>
                  <a:gd name="T27" fmla="*/ 95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7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87" y="131"/>
                      <a:pt x="287" y="131"/>
                      <a:pt x="287" y="131"/>
                    </a:cubicBezTo>
                    <a:cubicBezTo>
                      <a:pt x="383" y="227"/>
                      <a:pt x="383" y="227"/>
                      <a:pt x="383" y="227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5"/>
                      <a:pt x="306" y="105"/>
                      <a:pt x="296" y="95"/>
                    </a:cubicBezTo>
                    <a:cubicBezTo>
                      <a:pt x="290" y="90"/>
                      <a:pt x="287" y="83"/>
                      <a:pt x="287" y="75"/>
                    </a:cubicBezTo>
                    <a:cubicBezTo>
                      <a:pt x="287" y="60"/>
                      <a:pt x="300" y="48"/>
                      <a:pt x="315" y="48"/>
                    </a:cubicBezTo>
                    <a:cubicBezTo>
                      <a:pt x="330" y="48"/>
                      <a:pt x="342" y="60"/>
                      <a:pt x="342" y="75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72" name="Freeform 16">
                <a:extLst>
                  <a:ext uri="{FF2B5EF4-FFF2-40B4-BE49-F238E27FC236}">
                    <a16:creationId xmlns:a16="http://schemas.microsoft.com/office/drawing/2014/main" id="{3120B7B9-8543-4993-AF0E-90A509EAB3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1153" y="1843448"/>
                <a:ext cx="571597" cy="348915"/>
              </a:xfrm>
              <a:custGeom>
                <a:avLst/>
                <a:gdLst>
                  <a:gd name="T0" fmla="*/ 0 w 403"/>
                  <a:gd name="T1" fmla="*/ 246 h 246"/>
                  <a:gd name="T2" fmla="*/ 403 w 403"/>
                  <a:gd name="T3" fmla="*/ 246 h 246"/>
                  <a:gd name="T4" fmla="*/ 137 w 403"/>
                  <a:gd name="T5" fmla="*/ 0 h 246"/>
                  <a:gd name="T6" fmla="*/ 0 w 403"/>
                  <a:gd name="T7" fmla="*/ 127 h 246"/>
                  <a:gd name="T8" fmla="*/ 0 w 403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6">
                    <a:moveTo>
                      <a:pt x="0" y="246"/>
                    </a:moveTo>
                    <a:lnTo>
                      <a:pt x="403" y="246"/>
                    </a:lnTo>
                    <a:lnTo>
                      <a:pt x="137" y="0"/>
                    </a:lnTo>
                    <a:lnTo>
                      <a:pt x="0" y="127"/>
                    </a:lnTo>
                    <a:lnTo>
                      <a:pt x="0" y="246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73" name="Freeform 17">
                <a:extLst>
                  <a:ext uri="{FF2B5EF4-FFF2-40B4-BE49-F238E27FC236}">
                    <a16:creationId xmlns:a16="http://schemas.microsoft.com/office/drawing/2014/main" id="{C279A258-5A72-4CC6-926E-E1899B010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761" y="1998049"/>
                <a:ext cx="266651" cy="194315"/>
              </a:xfrm>
              <a:custGeom>
                <a:avLst/>
                <a:gdLst>
                  <a:gd name="T0" fmla="*/ 188 w 188"/>
                  <a:gd name="T1" fmla="*/ 126 h 137"/>
                  <a:gd name="T2" fmla="*/ 51 w 188"/>
                  <a:gd name="T3" fmla="*/ 0 h 137"/>
                  <a:gd name="T4" fmla="*/ 0 w 188"/>
                  <a:gd name="T5" fmla="*/ 46 h 137"/>
                  <a:gd name="T6" fmla="*/ 99 w 188"/>
                  <a:gd name="T7" fmla="*/ 137 h 137"/>
                  <a:gd name="T8" fmla="*/ 188 w 188"/>
                  <a:gd name="T9" fmla="*/ 137 h 137"/>
                  <a:gd name="T10" fmla="*/ 188 w 188"/>
                  <a:gd name="T11" fmla="*/ 126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7">
                    <a:moveTo>
                      <a:pt x="188" y="126"/>
                    </a:moveTo>
                    <a:lnTo>
                      <a:pt x="51" y="0"/>
                    </a:lnTo>
                    <a:lnTo>
                      <a:pt x="0" y="46"/>
                    </a:lnTo>
                    <a:lnTo>
                      <a:pt x="99" y="137"/>
                    </a:lnTo>
                    <a:lnTo>
                      <a:pt x="188" y="137"/>
                    </a:lnTo>
                    <a:lnTo>
                      <a:pt x="188" y="126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74" name="Freeform 18">
                <a:extLst>
                  <a:ext uri="{FF2B5EF4-FFF2-40B4-BE49-F238E27FC236}">
                    <a16:creationId xmlns:a16="http://schemas.microsoft.com/office/drawing/2014/main" id="{5479978C-BEF5-42D9-8A89-2661EAF70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5515" y="1761184"/>
                <a:ext cx="109212" cy="106377"/>
              </a:xfrm>
              <a:custGeom>
                <a:avLst/>
                <a:gdLst>
                  <a:gd name="T0" fmla="*/ 27 w 54"/>
                  <a:gd name="T1" fmla="*/ 0 h 57"/>
                  <a:gd name="T2" fmla="*/ 0 w 54"/>
                  <a:gd name="T3" fmla="*/ 28 h 57"/>
                  <a:gd name="T4" fmla="*/ 8 w 54"/>
                  <a:gd name="T5" fmla="*/ 47 h 57"/>
                  <a:gd name="T6" fmla="*/ 46 w 54"/>
                  <a:gd name="T7" fmla="*/ 47 h 57"/>
                  <a:gd name="T8" fmla="*/ 54 w 54"/>
                  <a:gd name="T9" fmla="*/ 27 h 57"/>
                  <a:gd name="T10" fmla="*/ 27 w 54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7">
                    <a:moveTo>
                      <a:pt x="27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7"/>
                      <a:pt x="36" y="57"/>
                      <a:pt x="46" y="47"/>
                    </a:cubicBezTo>
                    <a:cubicBezTo>
                      <a:pt x="51" y="42"/>
                      <a:pt x="54" y="35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</p:grpSp>
        <p:sp>
          <p:nvSpPr>
            <p:cNvPr id="835" name="Rectangle 7">
              <a:extLst>
                <a:ext uri="{FF2B5EF4-FFF2-40B4-BE49-F238E27FC236}">
                  <a16:creationId xmlns:a16="http://schemas.microsoft.com/office/drawing/2014/main" id="{427A6835-561A-4501-AB2A-15E19F2EB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3197" y="3316197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36" name="Rectangle 8">
              <a:extLst>
                <a:ext uri="{FF2B5EF4-FFF2-40B4-BE49-F238E27FC236}">
                  <a16:creationId xmlns:a16="http://schemas.microsoft.com/office/drawing/2014/main" id="{4ED7655A-37E1-422A-9139-98E71CB4A8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9187" y="2665467"/>
              <a:ext cx="121648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37" name="Rectangle 10">
              <a:extLst>
                <a:ext uri="{FF2B5EF4-FFF2-40B4-BE49-F238E27FC236}">
                  <a16:creationId xmlns:a16="http://schemas.microsoft.com/office/drawing/2014/main" id="{A11E129C-E243-4DF5-96E2-AFCB39F2C8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70865" y="2430100"/>
              <a:ext cx="138688" cy="45719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38" name="Rectangle 10">
              <a:extLst>
                <a:ext uri="{FF2B5EF4-FFF2-40B4-BE49-F238E27FC236}">
                  <a16:creationId xmlns:a16="http://schemas.microsoft.com/office/drawing/2014/main" id="{D5E9C823-67FF-4354-900D-889F84C87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44386" y="2430100"/>
              <a:ext cx="138688" cy="45719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39" name="Rectangle 10">
              <a:extLst>
                <a:ext uri="{FF2B5EF4-FFF2-40B4-BE49-F238E27FC236}">
                  <a16:creationId xmlns:a16="http://schemas.microsoft.com/office/drawing/2014/main" id="{E2342AAD-BA07-4E44-A211-F8B61388B9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16154" y="2430100"/>
              <a:ext cx="138688" cy="45719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40" name="Rectangle 8">
              <a:extLst>
                <a:ext uri="{FF2B5EF4-FFF2-40B4-BE49-F238E27FC236}">
                  <a16:creationId xmlns:a16="http://schemas.microsoft.com/office/drawing/2014/main" id="{80655150-1572-4E27-A8F7-8EC8360EF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5963" y="2736094"/>
              <a:ext cx="121648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grpSp>
          <p:nvGrpSpPr>
            <p:cNvPr id="841" name="Group 840">
              <a:extLst>
                <a:ext uri="{FF2B5EF4-FFF2-40B4-BE49-F238E27FC236}">
                  <a16:creationId xmlns:a16="http://schemas.microsoft.com/office/drawing/2014/main" id="{B99C758C-EF3E-45A2-8F96-5739F0A89CD3}"/>
                </a:ext>
              </a:extLst>
            </p:cNvPr>
            <p:cNvGrpSpPr/>
            <p:nvPr/>
          </p:nvGrpSpPr>
          <p:grpSpPr>
            <a:xfrm>
              <a:off x="9635055" y="2945694"/>
              <a:ext cx="366303" cy="248654"/>
              <a:chOff x="9761153" y="1671828"/>
              <a:chExt cx="777259" cy="520536"/>
            </a:xfrm>
          </p:grpSpPr>
          <p:sp>
            <p:nvSpPr>
              <p:cNvPr id="867" name="Freeform 15">
                <a:extLst>
                  <a:ext uri="{FF2B5EF4-FFF2-40B4-BE49-F238E27FC236}">
                    <a16:creationId xmlns:a16="http://schemas.microsoft.com/office/drawing/2014/main" id="{57E8EBF0-0B1B-4655-8CC4-E8E78EEB6C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761154" y="1671828"/>
                <a:ext cx="777258" cy="422669"/>
              </a:xfrm>
              <a:custGeom>
                <a:avLst/>
                <a:gdLst>
                  <a:gd name="T0" fmla="*/ 383 w 383"/>
                  <a:gd name="T1" fmla="*/ 0 h 227"/>
                  <a:gd name="T2" fmla="*/ 0 w 383"/>
                  <a:gd name="T3" fmla="*/ 0 h 227"/>
                  <a:gd name="T4" fmla="*/ 0 w 383"/>
                  <a:gd name="T5" fmla="*/ 145 h 227"/>
                  <a:gd name="T6" fmla="*/ 96 w 383"/>
                  <a:gd name="T7" fmla="*/ 49 h 227"/>
                  <a:gd name="T8" fmla="*/ 233 w 383"/>
                  <a:gd name="T9" fmla="*/ 186 h 227"/>
                  <a:gd name="T10" fmla="*/ 287 w 383"/>
                  <a:gd name="T11" fmla="*/ 131 h 227"/>
                  <a:gd name="T12" fmla="*/ 383 w 383"/>
                  <a:gd name="T13" fmla="*/ 227 h 227"/>
                  <a:gd name="T14" fmla="*/ 383 w 383"/>
                  <a:gd name="T15" fmla="*/ 0 h 227"/>
                  <a:gd name="T16" fmla="*/ 334 w 383"/>
                  <a:gd name="T17" fmla="*/ 95 h 227"/>
                  <a:gd name="T18" fmla="*/ 296 w 383"/>
                  <a:gd name="T19" fmla="*/ 95 h 227"/>
                  <a:gd name="T20" fmla="*/ 287 w 383"/>
                  <a:gd name="T21" fmla="*/ 75 h 227"/>
                  <a:gd name="T22" fmla="*/ 315 w 383"/>
                  <a:gd name="T23" fmla="*/ 48 h 227"/>
                  <a:gd name="T24" fmla="*/ 342 w 383"/>
                  <a:gd name="T25" fmla="*/ 75 h 227"/>
                  <a:gd name="T26" fmla="*/ 334 w 383"/>
                  <a:gd name="T27" fmla="*/ 95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7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87" y="131"/>
                      <a:pt x="287" y="131"/>
                      <a:pt x="287" y="131"/>
                    </a:cubicBezTo>
                    <a:cubicBezTo>
                      <a:pt x="383" y="227"/>
                      <a:pt x="383" y="227"/>
                      <a:pt x="383" y="227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5"/>
                      <a:pt x="306" y="105"/>
                      <a:pt x="296" y="95"/>
                    </a:cubicBezTo>
                    <a:cubicBezTo>
                      <a:pt x="290" y="90"/>
                      <a:pt x="287" y="83"/>
                      <a:pt x="287" y="75"/>
                    </a:cubicBezTo>
                    <a:cubicBezTo>
                      <a:pt x="287" y="60"/>
                      <a:pt x="300" y="48"/>
                      <a:pt x="315" y="48"/>
                    </a:cubicBezTo>
                    <a:cubicBezTo>
                      <a:pt x="330" y="48"/>
                      <a:pt x="342" y="60"/>
                      <a:pt x="342" y="75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68" name="Freeform 16">
                <a:extLst>
                  <a:ext uri="{FF2B5EF4-FFF2-40B4-BE49-F238E27FC236}">
                    <a16:creationId xmlns:a16="http://schemas.microsoft.com/office/drawing/2014/main" id="{3FAB18B1-4084-460D-9C54-7A5BEBF525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1153" y="1843448"/>
                <a:ext cx="571597" cy="348915"/>
              </a:xfrm>
              <a:custGeom>
                <a:avLst/>
                <a:gdLst>
                  <a:gd name="T0" fmla="*/ 0 w 403"/>
                  <a:gd name="T1" fmla="*/ 246 h 246"/>
                  <a:gd name="T2" fmla="*/ 403 w 403"/>
                  <a:gd name="T3" fmla="*/ 246 h 246"/>
                  <a:gd name="T4" fmla="*/ 137 w 403"/>
                  <a:gd name="T5" fmla="*/ 0 h 246"/>
                  <a:gd name="T6" fmla="*/ 0 w 403"/>
                  <a:gd name="T7" fmla="*/ 127 h 246"/>
                  <a:gd name="T8" fmla="*/ 0 w 403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6">
                    <a:moveTo>
                      <a:pt x="0" y="246"/>
                    </a:moveTo>
                    <a:lnTo>
                      <a:pt x="403" y="246"/>
                    </a:lnTo>
                    <a:lnTo>
                      <a:pt x="137" y="0"/>
                    </a:lnTo>
                    <a:lnTo>
                      <a:pt x="0" y="127"/>
                    </a:lnTo>
                    <a:lnTo>
                      <a:pt x="0" y="246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69" name="Freeform 17">
                <a:extLst>
                  <a:ext uri="{FF2B5EF4-FFF2-40B4-BE49-F238E27FC236}">
                    <a16:creationId xmlns:a16="http://schemas.microsoft.com/office/drawing/2014/main" id="{2EE0E9ED-7699-465A-82DF-832ABA513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761" y="1998049"/>
                <a:ext cx="266651" cy="194315"/>
              </a:xfrm>
              <a:custGeom>
                <a:avLst/>
                <a:gdLst>
                  <a:gd name="T0" fmla="*/ 188 w 188"/>
                  <a:gd name="T1" fmla="*/ 126 h 137"/>
                  <a:gd name="T2" fmla="*/ 51 w 188"/>
                  <a:gd name="T3" fmla="*/ 0 h 137"/>
                  <a:gd name="T4" fmla="*/ 0 w 188"/>
                  <a:gd name="T5" fmla="*/ 46 h 137"/>
                  <a:gd name="T6" fmla="*/ 99 w 188"/>
                  <a:gd name="T7" fmla="*/ 137 h 137"/>
                  <a:gd name="T8" fmla="*/ 188 w 188"/>
                  <a:gd name="T9" fmla="*/ 137 h 137"/>
                  <a:gd name="T10" fmla="*/ 188 w 188"/>
                  <a:gd name="T11" fmla="*/ 126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7">
                    <a:moveTo>
                      <a:pt x="188" y="126"/>
                    </a:moveTo>
                    <a:lnTo>
                      <a:pt x="51" y="0"/>
                    </a:lnTo>
                    <a:lnTo>
                      <a:pt x="0" y="46"/>
                    </a:lnTo>
                    <a:lnTo>
                      <a:pt x="99" y="137"/>
                    </a:lnTo>
                    <a:lnTo>
                      <a:pt x="188" y="137"/>
                    </a:lnTo>
                    <a:lnTo>
                      <a:pt x="188" y="126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70" name="Freeform 18">
                <a:extLst>
                  <a:ext uri="{FF2B5EF4-FFF2-40B4-BE49-F238E27FC236}">
                    <a16:creationId xmlns:a16="http://schemas.microsoft.com/office/drawing/2014/main" id="{23FF9390-5769-40F3-A7C1-186361BF78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5515" y="1761184"/>
                <a:ext cx="109212" cy="106377"/>
              </a:xfrm>
              <a:custGeom>
                <a:avLst/>
                <a:gdLst>
                  <a:gd name="T0" fmla="*/ 27 w 54"/>
                  <a:gd name="T1" fmla="*/ 0 h 57"/>
                  <a:gd name="T2" fmla="*/ 0 w 54"/>
                  <a:gd name="T3" fmla="*/ 28 h 57"/>
                  <a:gd name="T4" fmla="*/ 8 w 54"/>
                  <a:gd name="T5" fmla="*/ 47 h 57"/>
                  <a:gd name="T6" fmla="*/ 46 w 54"/>
                  <a:gd name="T7" fmla="*/ 47 h 57"/>
                  <a:gd name="T8" fmla="*/ 54 w 54"/>
                  <a:gd name="T9" fmla="*/ 27 h 57"/>
                  <a:gd name="T10" fmla="*/ 27 w 54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7">
                    <a:moveTo>
                      <a:pt x="27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7"/>
                      <a:pt x="36" y="57"/>
                      <a:pt x="46" y="47"/>
                    </a:cubicBezTo>
                    <a:cubicBezTo>
                      <a:pt x="51" y="42"/>
                      <a:pt x="54" y="35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</p:grpSp>
        <p:grpSp>
          <p:nvGrpSpPr>
            <p:cNvPr id="842" name="Group 841">
              <a:extLst>
                <a:ext uri="{FF2B5EF4-FFF2-40B4-BE49-F238E27FC236}">
                  <a16:creationId xmlns:a16="http://schemas.microsoft.com/office/drawing/2014/main" id="{47DC8090-1ECE-4AE4-BE5B-20010DC3BD45}"/>
                </a:ext>
              </a:extLst>
            </p:cNvPr>
            <p:cNvGrpSpPr/>
            <p:nvPr/>
          </p:nvGrpSpPr>
          <p:grpSpPr>
            <a:xfrm>
              <a:off x="10034147" y="2940038"/>
              <a:ext cx="366303" cy="248654"/>
              <a:chOff x="9761153" y="1671828"/>
              <a:chExt cx="777259" cy="520536"/>
            </a:xfrm>
          </p:grpSpPr>
          <p:sp>
            <p:nvSpPr>
              <p:cNvPr id="863" name="Freeform 15">
                <a:extLst>
                  <a:ext uri="{FF2B5EF4-FFF2-40B4-BE49-F238E27FC236}">
                    <a16:creationId xmlns:a16="http://schemas.microsoft.com/office/drawing/2014/main" id="{3266EBE9-F194-47FC-9991-48B24A5A066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761154" y="1671828"/>
                <a:ext cx="777258" cy="422669"/>
              </a:xfrm>
              <a:custGeom>
                <a:avLst/>
                <a:gdLst>
                  <a:gd name="T0" fmla="*/ 383 w 383"/>
                  <a:gd name="T1" fmla="*/ 0 h 227"/>
                  <a:gd name="T2" fmla="*/ 0 w 383"/>
                  <a:gd name="T3" fmla="*/ 0 h 227"/>
                  <a:gd name="T4" fmla="*/ 0 w 383"/>
                  <a:gd name="T5" fmla="*/ 145 h 227"/>
                  <a:gd name="T6" fmla="*/ 96 w 383"/>
                  <a:gd name="T7" fmla="*/ 49 h 227"/>
                  <a:gd name="T8" fmla="*/ 233 w 383"/>
                  <a:gd name="T9" fmla="*/ 186 h 227"/>
                  <a:gd name="T10" fmla="*/ 287 w 383"/>
                  <a:gd name="T11" fmla="*/ 131 h 227"/>
                  <a:gd name="T12" fmla="*/ 383 w 383"/>
                  <a:gd name="T13" fmla="*/ 227 h 227"/>
                  <a:gd name="T14" fmla="*/ 383 w 383"/>
                  <a:gd name="T15" fmla="*/ 0 h 227"/>
                  <a:gd name="T16" fmla="*/ 334 w 383"/>
                  <a:gd name="T17" fmla="*/ 95 h 227"/>
                  <a:gd name="T18" fmla="*/ 296 w 383"/>
                  <a:gd name="T19" fmla="*/ 95 h 227"/>
                  <a:gd name="T20" fmla="*/ 287 w 383"/>
                  <a:gd name="T21" fmla="*/ 75 h 227"/>
                  <a:gd name="T22" fmla="*/ 315 w 383"/>
                  <a:gd name="T23" fmla="*/ 48 h 227"/>
                  <a:gd name="T24" fmla="*/ 342 w 383"/>
                  <a:gd name="T25" fmla="*/ 75 h 227"/>
                  <a:gd name="T26" fmla="*/ 334 w 383"/>
                  <a:gd name="T27" fmla="*/ 95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7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87" y="131"/>
                      <a:pt x="287" y="131"/>
                      <a:pt x="287" y="131"/>
                    </a:cubicBezTo>
                    <a:cubicBezTo>
                      <a:pt x="383" y="227"/>
                      <a:pt x="383" y="227"/>
                      <a:pt x="383" y="227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5"/>
                      <a:pt x="306" y="105"/>
                      <a:pt x="296" y="95"/>
                    </a:cubicBezTo>
                    <a:cubicBezTo>
                      <a:pt x="290" y="90"/>
                      <a:pt x="287" y="83"/>
                      <a:pt x="287" y="75"/>
                    </a:cubicBezTo>
                    <a:cubicBezTo>
                      <a:pt x="287" y="60"/>
                      <a:pt x="300" y="48"/>
                      <a:pt x="315" y="48"/>
                    </a:cubicBezTo>
                    <a:cubicBezTo>
                      <a:pt x="330" y="48"/>
                      <a:pt x="342" y="60"/>
                      <a:pt x="342" y="75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64" name="Freeform 16">
                <a:extLst>
                  <a:ext uri="{FF2B5EF4-FFF2-40B4-BE49-F238E27FC236}">
                    <a16:creationId xmlns:a16="http://schemas.microsoft.com/office/drawing/2014/main" id="{C0FAECD9-D851-4057-9F4C-31A3BF363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1153" y="1843448"/>
                <a:ext cx="571597" cy="348915"/>
              </a:xfrm>
              <a:custGeom>
                <a:avLst/>
                <a:gdLst>
                  <a:gd name="T0" fmla="*/ 0 w 403"/>
                  <a:gd name="T1" fmla="*/ 246 h 246"/>
                  <a:gd name="T2" fmla="*/ 403 w 403"/>
                  <a:gd name="T3" fmla="*/ 246 h 246"/>
                  <a:gd name="T4" fmla="*/ 137 w 403"/>
                  <a:gd name="T5" fmla="*/ 0 h 246"/>
                  <a:gd name="T6" fmla="*/ 0 w 403"/>
                  <a:gd name="T7" fmla="*/ 127 h 246"/>
                  <a:gd name="T8" fmla="*/ 0 w 403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6">
                    <a:moveTo>
                      <a:pt x="0" y="246"/>
                    </a:moveTo>
                    <a:lnTo>
                      <a:pt x="403" y="246"/>
                    </a:lnTo>
                    <a:lnTo>
                      <a:pt x="137" y="0"/>
                    </a:lnTo>
                    <a:lnTo>
                      <a:pt x="0" y="127"/>
                    </a:lnTo>
                    <a:lnTo>
                      <a:pt x="0" y="246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65" name="Freeform 17">
                <a:extLst>
                  <a:ext uri="{FF2B5EF4-FFF2-40B4-BE49-F238E27FC236}">
                    <a16:creationId xmlns:a16="http://schemas.microsoft.com/office/drawing/2014/main" id="{305F1C04-95D9-4990-A23A-333AFE3156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761" y="1998049"/>
                <a:ext cx="266651" cy="194315"/>
              </a:xfrm>
              <a:custGeom>
                <a:avLst/>
                <a:gdLst>
                  <a:gd name="T0" fmla="*/ 188 w 188"/>
                  <a:gd name="T1" fmla="*/ 126 h 137"/>
                  <a:gd name="T2" fmla="*/ 51 w 188"/>
                  <a:gd name="T3" fmla="*/ 0 h 137"/>
                  <a:gd name="T4" fmla="*/ 0 w 188"/>
                  <a:gd name="T5" fmla="*/ 46 h 137"/>
                  <a:gd name="T6" fmla="*/ 99 w 188"/>
                  <a:gd name="T7" fmla="*/ 137 h 137"/>
                  <a:gd name="T8" fmla="*/ 188 w 188"/>
                  <a:gd name="T9" fmla="*/ 137 h 137"/>
                  <a:gd name="T10" fmla="*/ 188 w 188"/>
                  <a:gd name="T11" fmla="*/ 126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7">
                    <a:moveTo>
                      <a:pt x="188" y="126"/>
                    </a:moveTo>
                    <a:lnTo>
                      <a:pt x="51" y="0"/>
                    </a:lnTo>
                    <a:lnTo>
                      <a:pt x="0" y="46"/>
                    </a:lnTo>
                    <a:lnTo>
                      <a:pt x="99" y="137"/>
                    </a:lnTo>
                    <a:lnTo>
                      <a:pt x="188" y="137"/>
                    </a:lnTo>
                    <a:lnTo>
                      <a:pt x="188" y="126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66" name="Freeform 18">
                <a:extLst>
                  <a:ext uri="{FF2B5EF4-FFF2-40B4-BE49-F238E27FC236}">
                    <a16:creationId xmlns:a16="http://schemas.microsoft.com/office/drawing/2014/main" id="{C5F9B9A3-873B-46BD-ADF1-E0A567A359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5515" y="1761184"/>
                <a:ext cx="109212" cy="106377"/>
              </a:xfrm>
              <a:custGeom>
                <a:avLst/>
                <a:gdLst>
                  <a:gd name="T0" fmla="*/ 27 w 54"/>
                  <a:gd name="T1" fmla="*/ 0 h 57"/>
                  <a:gd name="T2" fmla="*/ 0 w 54"/>
                  <a:gd name="T3" fmla="*/ 28 h 57"/>
                  <a:gd name="T4" fmla="*/ 8 w 54"/>
                  <a:gd name="T5" fmla="*/ 47 h 57"/>
                  <a:gd name="T6" fmla="*/ 46 w 54"/>
                  <a:gd name="T7" fmla="*/ 47 h 57"/>
                  <a:gd name="T8" fmla="*/ 54 w 54"/>
                  <a:gd name="T9" fmla="*/ 27 h 57"/>
                  <a:gd name="T10" fmla="*/ 27 w 54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7">
                    <a:moveTo>
                      <a:pt x="27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7"/>
                      <a:pt x="36" y="57"/>
                      <a:pt x="46" y="47"/>
                    </a:cubicBezTo>
                    <a:cubicBezTo>
                      <a:pt x="51" y="42"/>
                      <a:pt x="54" y="35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</p:grpSp>
        <p:grpSp>
          <p:nvGrpSpPr>
            <p:cNvPr id="843" name="Group 842">
              <a:extLst>
                <a:ext uri="{FF2B5EF4-FFF2-40B4-BE49-F238E27FC236}">
                  <a16:creationId xmlns:a16="http://schemas.microsoft.com/office/drawing/2014/main" id="{FDB5AA3E-F026-474D-8B3D-3FEE665C4E8C}"/>
                </a:ext>
              </a:extLst>
            </p:cNvPr>
            <p:cNvGrpSpPr/>
            <p:nvPr/>
          </p:nvGrpSpPr>
          <p:grpSpPr>
            <a:xfrm>
              <a:off x="10430242" y="2940038"/>
              <a:ext cx="366303" cy="248654"/>
              <a:chOff x="9761153" y="1671828"/>
              <a:chExt cx="777259" cy="520536"/>
            </a:xfrm>
          </p:grpSpPr>
          <p:sp>
            <p:nvSpPr>
              <p:cNvPr id="859" name="Freeform 15">
                <a:extLst>
                  <a:ext uri="{FF2B5EF4-FFF2-40B4-BE49-F238E27FC236}">
                    <a16:creationId xmlns:a16="http://schemas.microsoft.com/office/drawing/2014/main" id="{C0F168D4-7DB3-4F3D-878D-69170FC625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761154" y="1671828"/>
                <a:ext cx="777258" cy="422669"/>
              </a:xfrm>
              <a:custGeom>
                <a:avLst/>
                <a:gdLst>
                  <a:gd name="T0" fmla="*/ 383 w 383"/>
                  <a:gd name="T1" fmla="*/ 0 h 227"/>
                  <a:gd name="T2" fmla="*/ 0 w 383"/>
                  <a:gd name="T3" fmla="*/ 0 h 227"/>
                  <a:gd name="T4" fmla="*/ 0 w 383"/>
                  <a:gd name="T5" fmla="*/ 145 h 227"/>
                  <a:gd name="T6" fmla="*/ 96 w 383"/>
                  <a:gd name="T7" fmla="*/ 49 h 227"/>
                  <a:gd name="T8" fmla="*/ 233 w 383"/>
                  <a:gd name="T9" fmla="*/ 186 h 227"/>
                  <a:gd name="T10" fmla="*/ 287 w 383"/>
                  <a:gd name="T11" fmla="*/ 131 h 227"/>
                  <a:gd name="T12" fmla="*/ 383 w 383"/>
                  <a:gd name="T13" fmla="*/ 227 h 227"/>
                  <a:gd name="T14" fmla="*/ 383 w 383"/>
                  <a:gd name="T15" fmla="*/ 0 h 227"/>
                  <a:gd name="T16" fmla="*/ 334 w 383"/>
                  <a:gd name="T17" fmla="*/ 95 h 227"/>
                  <a:gd name="T18" fmla="*/ 296 w 383"/>
                  <a:gd name="T19" fmla="*/ 95 h 227"/>
                  <a:gd name="T20" fmla="*/ 287 w 383"/>
                  <a:gd name="T21" fmla="*/ 75 h 227"/>
                  <a:gd name="T22" fmla="*/ 315 w 383"/>
                  <a:gd name="T23" fmla="*/ 48 h 227"/>
                  <a:gd name="T24" fmla="*/ 342 w 383"/>
                  <a:gd name="T25" fmla="*/ 75 h 227"/>
                  <a:gd name="T26" fmla="*/ 334 w 383"/>
                  <a:gd name="T27" fmla="*/ 95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3" h="227">
                    <a:moveTo>
                      <a:pt x="38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87" y="131"/>
                      <a:pt x="287" y="131"/>
                      <a:pt x="287" y="131"/>
                    </a:cubicBezTo>
                    <a:cubicBezTo>
                      <a:pt x="383" y="227"/>
                      <a:pt x="383" y="227"/>
                      <a:pt x="383" y="227"/>
                    </a:cubicBezTo>
                    <a:lnTo>
                      <a:pt x="383" y="0"/>
                    </a:lnTo>
                    <a:close/>
                    <a:moveTo>
                      <a:pt x="334" y="95"/>
                    </a:moveTo>
                    <a:cubicBezTo>
                      <a:pt x="324" y="105"/>
                      <a:pt x="306" y="105"/>
                      <a:pt x="296" y="95"/>
                    </a:cubicBezTo>
                    <a:cubicBezTo>
                      <a:pt x="290" y="90"/>
                      <a:pt x="287" y="83"/>
                      <a:pt x="287" y="75"/>
                    </a:cubicBezTo>
                    <a:cubicBezTo>
                      <a:pt x="287" y="60"/>
                      <a:pt x="300" y="48"/>
                      <a:pt x="315" y="48"/>
                    </a:cubicBezTo>
                    <a:cubicBezTo>
                      <a:pt x="330" y="48"/>
                      <a:pt x="342" y="60"/>
                      <a:pt x="342" y="75"/>
                    </a:cubicBezTo>
                    <a:cubicBezTo>
                      <a:pt x="342" y="83"/>
                      <a:pt x="339" y="90"/>
                      <a:pt x="334" y="95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60" name="Freeform 16">
                <a:extLst>
                  <a:ext uri="{FF2B5EF4-FFF2-40B4-BE49-F238E27FC236}">
                    <a16:creationId xmlns:a16="http://schemas.microsoft.com/office/drawing/2014/main" id="{707C178C-0F28-4153-B195-148B4FC1E3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1153" y="1843448"/>
                <a:ext cx="571597" cy="348915"/>
              </a:xfrm>
              <a:custGeom>
                <a:avLst/>
                <a:gdLst>
                  <a:gd name="T0" fmla="*/ 0 w 403"/>
                  <a:gd name="T1" fmla="*/ 246 h 246"/>
                  <a:gd name="T2" fmla="*/ 403 w 403"/>
                  <a:gd name="T3" fmla="*/ 246 h 246"/>
                  <a:gd name="T4" fmla="*/ 137 w 403"/>
                  <a:gd name="T5" fmla="*/ 0 h 246"/>
                  <a:gd name="T6" fmla="*/ 0 w 403"/>
                  <a:gd name="T7" fmla="*/ 127 h 246"/>
                  <a:gd name="T8" fmla="*/ 0 w 403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3" h="246">
                    <a:moveTo>
                      <a:pt x="0" y="246"/>
                    </a:moveTo>
                    <a:lnTo>
                      <a:pt x="403" y="246"/>
                    </a:lnTo>
                    <a:lnTo>
                      <a:pt x="137" y="0"/>
                    </a:lnTo>
                    <a:lnTo>
                      <a:pt x="0" y="127"/>
                    </a:lnTo>
                    <a:lnTo>
                      <a:pt x="0" y="246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61" name="Freeform 17">
                <a:extLst>
                  <a:ext uri="{FF2B5EF4-FFF2-40B4-BE49-F238E27FC236}">
                    <a16:creationId xmlns:a16="http://schemas.microsoft.com/office/drawing/2014/main" id="{1FAF3F2C-CFD3-4435-A916-C1D79A843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761" y="1998049"/>
                <a:ext cx="266651" cy="194315"/>
              </a:xfrm>
              <a:custGeom>
                <a:avLst/>
                <a:gdLst>
                  <a:gd name="T0" fmla="*/ 188 w 188"/>
                  <a:gd name="T1" fmla="*/ 126 h 137"/>
                  <a:gd name="T2" fmla="*/ 51 w 188"/>
                  <a:gd name="T3" fmla="*/ 0 h 137"/>
                  <a:gd name="T4" fmla="*/ 0 w 188"/>
                  <a:gd name="T5" fmla="*/ 46 h 137"/>
                  <a:gd name="T6" fmla="*/ 99 w 188"/>
                  <a:gd name="T7" fmla="*/ 137 h 137"/>
                  <a:gd name="T8" fmla="*/ 188 w 188"/>
                  <a:gd name="T9" fmla="*/ 137 h 137"/>
                  <a:gd name="T10" fmla="*/ 188 w 188"/>
                  <a:gd name="T11" fmla="*/ 126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7">
                    <a:moveTo>
                      <a:pt x="188" y="126"/>
                    </a:moveTo>
                    <a:lnTo>
                      <a:pt x="51" y="0"/>
                    </a:lnTo>
                    <a:lnTo>
                      <a:pt x="0" y="46"/>
                    </a:lnTo>
                    <a:lnTo>
                      <a:pt x="99" y="137"/>
                    </a:lnTo>
                    <a:lnTo>
                      <a:pt x="188" y="137"/>
                    </a:lnTo>
                    <a:lnTo>
                      <a:pt x="188" y="126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  <p:sp>
            <p:nvSpPr>
              <p:cNvPr id="862" name="Freeform 18">
                <a:extLst>
                  <a:ext uri="{FF2B5EF4-FFF2-40B4-BE49-F238E27FC236}">
                    <a16:creationId xmlns:a16="http://schemas.microsoft.com/office/drawing/2014/main" id="{80B51A2E-CA44-4C10-92B4-DF4C374C0F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5515" y="1761184"/>
                <a:ext cx="109212" cy="106377"/>
              </a:xfrm>
              <a:custGeom>
                <a:avLst/>
                <a:gdLst>
                  <a:gd name="T0" fmla="*/ 27 w 54"/>
                  <a:gd name="T1" fmla="*/ 0 h 57"/>
                  <a:gd name="T2" fmla="*/ 0 w 54"/>
                  <a:gd name="T3" fmla="*/ 28 h 57"/>
                  <a:gd name="T4" fmla="*/ 8 w 54"/>
                  <a:gd name="T5" fmla="*/ 47 h 57"/>
                  <a:gd name="T6" fmla="*/ 46 w 54"/>
                  <a:gd name="T7" fmla="*/ 47 h 57"/>
                  <a:gd name="T8" fmla="*/ 54 w 54"/>
                  <a:gd name="T9" fmla="*/ 27 h 57"/>
                  <a:gd name="T10" fmla="*/ 27 w 54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7">
                    <a:moveTo>
                      <a:pt x="27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35"/>
                      <a:pt x="3" y="42"/>
                      <a:pt x="8" y="47"/>
                    </a:cubicBezTo>
                    <a:cubicBezTo>
                      <a:pt x="18" y="57"/>
                      <a:pt x="36" y="57"/>
                      <a:pt x="46" y="47"/>
                    </a:cubicBezTo>
                    <a:cubicBezTo>
                      <a:pt x="51" y="42"/>
                      <a:pt x="54" y="35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FI" sz="1836"/>
              </a:p>
            </p:txBody>
          </p:sp>
        </p:grpSp>
        <p:sp>
          <p:nvSpPr>
            <p:cNvPr id="844" name="Rectangle 9">
              <a:extLst>
                <a:ext uri="{FF2B5EF4-FFF2-40B4-BE49-F238E27FC236}">
                  <a16:creationId xmlns:a16="http://schemas.microsoft.com/office/drawing/2014/main" id="{22A4D964-6F9D-435A-9595-1030CEAD64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3200" y="3231412"/>
              <a:ext cx="274320" cy="45719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45" name="Rectangle 9">
              <a:extLst>
                <a:ext uri="{FF2B5EF4-FFF2-40B4-BE49-F238E27FC236}">
                  <a16:creationId xmlns:a16="http://schemas.microsoft.com/office/drawing/2014/main" id="{85CEFE25-F875-4932-95E9-211F88FFF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4067" y="3231411"/>
              <a:ext cx="274320" cy="45719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46" name="Rectangle 9">
              <a:extLst>
                <a:ext uri="{FF2B5EF4-FFF2-40B4-BE49-F238E27FC236}">
                  <a16:creationId xmlns:a16="http://schemas.microsoft.com/office/drawing/2014/main" id="{FE9E6D0B-9648-49C0-8A87-2FD6D03AFE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5190" y="3228165"/>
              <a:ext cx="274320" cy="45719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47" name="Rectangle 9">
              <a:extLst>
                <a:ext uri="{FF2B5EF4-FFF2-40B4-BE49-F238E27FC236}">
                  <a16:creationId xmlns:a16="http://schemas.microsoft.com/office/drawing/2014/main" id="{033C10DF-6FBB-48A9-8ED0-E125DA29A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0242" y="3228164"/>
              <a:ext cx="274320" cy="45719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48" name="Rectangle 7">
              <a:extLst>
                <a:ext uri="{FF2B5EF4-FFF2-40B4-BE49-F238E27FC236}">
                  <a16:creationId xmlns:a16="http://schemas.microsoft.com/office/drawing/2014/main" id="{AC839CCF-12F7-4DEE-BA9A-C71A282A0B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3197" y="3388225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49" name="Rectangle 7">
              <a:extLst>
                <a:ext uri="{FF2B5EF4-FFF2-40B4-BE49-F238E27FC236}">
                  <a16:creationId xmlns:a16="http://schemas.microsoft.com/office/drawing/2014/main" id="{915A463E-3A4F-430F-98A3-01ACCC44BE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3197" y="3464649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50" name="Rectangle 7">
              <a:extLst>
                <a:ext uri="{FF2B5EF4-FFF2-40B4-BE49-F238E27FC236}">
                  <a16:creationId xmlns:a16="http://schemas.microsoft.com/office/drawing/2014/main" id="{C7A4B580-CC11-4741-B7F6-9CDF81A95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4067" y="3318236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51" name="Rectangle 7">
              <a:extLst>
                <a:ext uri="{FF2B5EF4-FFF2-40B4-BE49-F238E27FC236}">
                  <a16:creationId xmlns:a16="http://schemas.microsoft.com/office/drawing/2014/main" id="{7D3E8CE6-C29D-466A-B1BD-8CF5E8F96F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4067" y="3390264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52" name="Rectangle 7">
              <a:extLst>
                <a:ext uri="{FF2B5EF4-FFF2-40B4-BE49-F238E27FC236}">
                  <a16:creationId xmlns:a16="http://schemas.microsoft.com/office/drawing/2014/main" id="{2E8BCED6-9CB6-4893-889E-A0F0005FA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4067" y="3466688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53" name="Rectangle 7">
              <a:extLst>
                <a:ext uri="{FF2B5EF4-FFF2-40B4-BE49-F238E27FC236}">
                  <a16:creationId xmlns:a16="http://schemas.microsoft.com/office/drawing/2014/main" id="{C52F8FFC-5F01-49E5-BA42-E44EDB0F3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4147" y="3319537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54" name="Rectangle 7">
              <a:extLst>
                <a:ext uri="{FF2B5EF4-FFF2-40B4-BE49-F238E27FC236}">
                  <a16:creationId xmlns:a16="http://schemas.microsoft.com/office/drawing/2014/main" id="{3B206A4B-BE4F-4EF9-93F5-E48A3B6734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4147" y="3391565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55" name="Rectangle 7">
              <a:extLst>
                <a:ext uri="{FF2B5EF4-FFF2-40B4-BE49-F238E27FC236}">
                  <a16:creationId xmlns:a16="http://schemas.microsoft.com/office/drawing/2014/main" id="{BAAED6D7-5EB8-451F-AEAF-342D1412FE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4147" y="3467989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56" name="Rectangle 7">
              <a:extLst>
                <a:ext uri="{FF2B5EF4-FFF2-40B4-BE49-F238E27FC236}">
                  <a16:creationId xmlns:a16="http://schemas.microsoft.com/office/drawing/2014/main" id="{F328CEFB-4A90-46CD-95A0-F393E5B26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5017" y="3321576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57" name="Rectangle 7">
              <a:extLst>
                <a:ext uri="{FF2B5EF4-FFF2-40B4-BE49-F238E27FC236}">
                  <a16:creationId xmlns:a16="http://schemas.microsoft.com/office/drawing/2014/main" id="{3C89A44D-8C5B-425E-AFC6-ABC3F1223D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5017" y="3393604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  <p:sp>
          <p:nvSpPr>
            <p:cNvPr id="858" name="Rectangle 7">
              <a:extLst>
                <a:ext uri="{FF2B5EF4-FFF2-40B4-BE49-F238E27FC236}">
                  <a16:creationId xmlns:a16="http://schemas.microsoft.com/office/drawing/2014/main" id="{B59D1EC9-1BF8-4CD2-9E9C-DD6572EB2F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5017" y="3470028"/>
              <a:ext cx="347713" cy="45719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endParaRPr lang="en-FI" sz="1836"/>
            </a:p>
          </p:txBody>
        </p:sp>
      </p:grpSp>
      <p:sp>
        <p:nvSpPr>
          <p:cNvPr id="880" name="Rectangle 879">
            <a:extLst>
              <a:ext uri="{FF2B5EF4-FFF2-40B4-BE49-F238E27FC236}">
                <a16:creationId xmlns:a16="http://schemas.microsoft.com/office/drawing/2014/main" id="{1352F2D8-D648-4982-8AAE-7AA0CBE4ED03}"/>
              </a:ext>
            </a:extLst>
          </p:cNvPr>
          <p:cNvSpPr/>
          <p:nvPr/>
        </p:nvSpPr>
        <p:spPr>
          <a:xfrm>
            <a:off x="3793986" y="3938119"/>
            <a:ext cx="1062253" cy="267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2114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sz="1224">
                <a:solidFill>
                  <a:schemeClr val="accent1"/>
                </a:solidFill>
                <a:latin typeface="Segoe UI Semibold" panose="020B0702040204020203" pitchFamily="34" charset="0"/>
                <a:ea typeface="STXihei" panose="020B0503020204020204" pitchFamily="2" charset="-122"/>
                <a:cs typeface="Segoe UI Semibold" panose="020B0702040204020203" pitchFamily="34" charset="0"/>
              </a:rPr>
              <a:t>Web Parts</a:t>
            </a:r>
          </a:p>
        </p:txBody>
      </p:sp>
      <p:sp>
        <p:nvSpPr>
          <p:cNvPr id="881" name="Rectangle 880">
            <a:extLst>
              <a:ext uri="{FF2B5EF4-FFF2-40B4-BE49-F238E27FC236}">
                <a16:creationId xmlns:a16="http://schemas.microsoft.com/office/drawing/2014/main" id="{8FBA1709-4483-4A1E-8AAA-F3BE6B61763D}"/>
              </a:ext>
            </a:extLst>
          </p:cNvPr>
          <p:cNvSpPr/>
          <p:nvPr/>
        </p:nvSpPr>
        <p:spPr>
          <a:xfrm>
            <a:off x="3793539" y="4429729"/>
            <a:ext cx="1062253" cy="267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2114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sz="1224">
                <a:solidFill>
                  <a:schemeClr val="accent1"/>
                </a:solidFill>
                <a:latin typeface="Segoe UI Semibold" panose="020B0702040204020203" pitchFamily="34" charset="0"/>
                <a:ea typeface="STXihei" panose="020B0503020204020204" pitchFamily="2" charset="-122"/>
                <a:cs typeface="Segoe UI Semibold" panose="020B0702040204020203" pitchFamily="34" charset="0"/>
              </a:rPr>
              <a:t>Extensions</a:t>
            </a:r>
          </a:p>
        </p:txBody>
      </p:sp>
      <p:sp>
        <p:nvSpPr>
          <p:cNvPr id="882" name="Rectangle 881">
            <a:extLst>
              <a:ext uri="{FF2B5EF4-FFF2-40B4-BE49-F238E27FC236}">
                <a16:creationId xmlns:a16="http://schemas.microsoft.com/office/drawing/2014/main" id="{084115C1-2B04-4AA2-A445-CEF5AFBD4C1D}"/>
              </a:ext>
            </a:extLst>
          </p:cNvPr>
          <p:cNvSpPr/>
          <p:nvPr/>
        </p:nvSpPr>
        <p:spPr>
          <a:xfrm>
            <a:off x="7348029" y="5101626"/>
            <a:ext cx="1062253" cy="439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2114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sz="1224">
                <a:solidFill>
                  <a:schemeClr val="accent1"/>
                </a:solidFill>
                <a:latin typeface="Segoe UI Semibold" panose="020B0702040204020203" pitchFamily="34" charset="0"/>
                <a:ea typeface="STXihei" panose="020B0503020204020204" pitchFamily="2" charset="-122"/>
                <a:cs typeface="Segoe UI Semibold" panose="020B0702040204020203" pitchFamily="34" charset="0"/>
              </a:rPr>
              <a:t>Application pages</a:t>
            </a:r>
          </a:p>
        </p:txBody>
      </p:sp>
      <p:cxnSp>
        <p:nvCxnSpPr>
          <p:cNvPr id="883" name="Straight Arrow Connector 882">
            <a:extLst>
              <a:ext uri="{FF2B5EF4-FFF2-40B4-BE49-F238E27FC236}">
                <a16:creationId xmlns:a16="http://schemas.microsoft.com/office/drawing/2014/main" id="{AEDE8A04-6032-4B36-B0A8-928F2748CB40}"/>
              </a:ext>
            </a:extLst>
          </p:cNvPr>
          <p:cNvCxnSpPr>
            <a:cxnSpLocks/>
          </p:cNvCxnSpPr>
          <p:nvPr/>
        </p:nvCxnSpPr>
        <p:spPr>
          <a:xfrm flipH="1">
            <a:off x="3545466" y="4563268"/>
            <a:ext cx="261129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4" name="Straight Connector 883">
            <a:extLst>
              <a:ext uri="{FF2B5EF4-FFF2-40B4-BE49-F238E27FC236}">
                <a16:creationId xmlns:a16="http://schemas.microsoft.com/office/drawing/2014/main" id="{6FB8F142-FF70-472A-976D-72824C8E4AD1}"/>
              </a:ext>
            </a:extLst>
          </p:cNvPr>
          <p:cNvCxnSpPr>
            <a:cxnSpLocks/>
            <a:stCxn id="498" idx="3"/>
            <a:endCxn id="489" idx="0"/>
          </p:cNvCxnSpPr>
          <p:nvPr/>
        </p:nvCxnSpPr>
        <p:spPr>
          <a:xfrm flipH="1">
            <a:off x="4668193" y="3389626"/>
            <a:ext cx="717940" cy="1392165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5" name="Rectangle 884">
            <a:extLst>
              <a:ext uri="{FF2B5EF4-FFF2-40B4-BE49-F238E27FC236}">
                <a16:creationId xmlns:a16="http://schemas.microsoft.com/office/drawing/2014/main" id="{554EC39F-03DA-4BDE-9CE2-5ED73CD1320F}"/>
              </a:ext>
            </a:extLst>
          </p:cNvPr>
          <p:cNvSpPr/>
          <p:nvPr/>
        </p:nvSpPr>
        <p:spPr>
          <a:xfrm>
            <a:off x="7399674" y="3957296"/>
            <a:ext cx="1062253" cy="439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2114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sz="1224">
                <a:solidFill>
                  <a:schemeClr val="accent1"/>
                </a:solidFill>
                <a:latin typeface="Segoe UI Semibold" panose="020B0702040204020203" pitchFamily="34" charset="0"/>
                <a:ea typeface="STXihei" panose="020B0503020204020204" pitchFamily="2" charset="-122"/>
                <a:cs typeface="Segoe UI Semibold" panose="020B0702040204020203" pitchFamily="34" charset="0"/>
              </a:rPr>
              <a:t>Custom tabs</a:t>
            </a:r>
          </a:p>
        </p:txBody>
      </p:sp>
      <p:cxnSp>
        <p:nvCxnSpPr>
          <p:cNvPr id="886" name="Straight Arrow Connector 885">
            <a:extLst>
              <a:ext uri="{FF2B5EF4-FFF2-40B4-BE49-F238E27FC236}">
                <a16:creationId xmlns:a16="http://schemas.microsoft.com/office/drawing/2014/main" id="{A50BA79E-0647-4D99-A473-4484315A6684}"/>
              </a:ext>
            </a:extLst>
          </p:cNvPr>
          <p:cNvCxnSpPr>
            <a:cxnSpLocks/>
          </p:cNvCxnSpPr>
          <p:nvPr/>
        </p:nvCxnSpPr>
        <p:spPr>
          <a:xfrm flipH="1">
            <a:off x="10876939" y="4520387"/>
            <a:ext cx="261129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7" name="Straight Arrow Connector 886">
            <a:extLst>
              <a:ext uri="{FF2B5EF4-FFF2-40B4-BE49-F238E27FC236}">
                <a16:creationId xmlns:a16="http://schemas.microsoft.com/office/drawing/2014/main" id="{888328FD-499A-458F-B440-485CA56FBA26}"/>
              </a:ext>
            </a:extLst>
          </p:cNvPr>
          <p:cNvCxnSpPr>
            <a:cxnSpLocks/>
          </p:cNvCxnSpPr>
          <p:nvPr/>
        </p:nvCxnSpPr>
        <p:spPr>
          <a:xfrm flipH="1">
            <a:off x="10880653" y="3966623"/>
            <a:ext cx="261129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8" name="Straight Arrow Connector 887">
            <a:extLst>
              <a:ext uri="{FF2B5EF4-FFF2-40B4-BE49-F238E27FC236}">
                <a16:creationId xmlns:a16="http://schemas.microsoft.com/office/drawing/2014/main" id="{2EEF83DF-09E0-4922-995E-1952C7B79F61}"/>
              </a:ext>
            </a:extLst>
          </p:cNvPr>
          <p:cNvCxnSpPr>
            <a:cxnSpLocks/>
          </p:cNvCxnSpPr>
          <p:nvPr/>
        </p:nvCxnSpPr>
        <p:spPr>
          <a:xfrm>
            <a:off x="8020952" y="4173890"/>
            <a:ext cx="257018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9" name="Group 888">
            <a:extLst>
              <a:ext uri="{FF2B5EF4-FFF2-40B4-BE49-F238E27FC236}">
                <a16:creationId xmlns:a16="http://schemas.microsoft.com/office/drawing/2014/main" id="{A6B225BF-3628-4EC1-94C3-7416951A1110}"/>
              </a:ext>
            </a:extLst>
          </p:cNvPr>
          <p:cNvGrpSpPr/>
          <p:nvPr/>
        </p:nvGrpSpPr>
        <p:grpSpPr>
          <a:xfrm>
            <a:off x="7365914" y="4497053"/>
            <a:ext cx="1062253" cy="439988"/>
            <a:chOff x="7214451" y="4497988"/>
            <a:chExt cx="1041519" cy="431400"/>
          </a:xfrm>
        </p:grpSpPr>
        <p:sp>
          <p:nvSpPr>
            <p:cNvPr id="890" name="Rectangle 889">
              <a:extLst>
                <a:ext uri="{FF2B5EF4-FFF2-40B4-BE49-F238E27FC236}">
                  <a16:creationId xmlns:a16="http://schemas.microsoft.com/office/drawing/2014/main" id="{0D466F41-E850-436A-B937-E62E859F27B4}"/>
                </a:ext>
              </a:extLst>
            </p:cNvPr>
            <p:cNvSpPr/>
            <p:nvPr/>
          </p:nvSpPr>
          <p:spPr>
            <a:xfrm>
              <a:off x="7214451" y="4497988"/>
              <a:ext cx="1041519" cy="4314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32114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</a:pPr>
              <a:r>
                <a:rPr lang="en-US" sz="1224">
                  <a:solidFill>
                    <a:schemeClr val="accent1"/>
                  </a:solidFill>
                  <a:latin typeface="Segoe UI Semibold" panose="020B0702040204020203" pitchFamily="34" charset="0"/>
                  <a:ea typeface="STXihei" panose="020B0503020204020204" pitchFamily="2" charset="-122"/>
                  <a:cs typeface="Segoe UI Semibold" panose="020B0702040204020203" pitchFamily="34" charset="0"/>
                </a:rPr>
                <a:t>Personal apps</a:t>
              </a:r>
            </a:p>
          </p:txBody>
        </p:sp>
        <p:cxnSp>
          <p:nvCxnSpPr>
            <p:cNvPr id="891" name="Straight Arrow Connector 890">
              <a:extLst>
                <a:ext uri="{FF2B5EF4-FFF2-40B4-BE49-F238E27FC236}">
                  <a16:creationId xmlns:a16="http://schemas.microsoft.com/office/drawing/2014/main" id="{04ADDF53-5390-46C9-9DA3-1BF9BF1D6998}"/>
                </a:ext>
              </a:extLst>
            </p:cNvPr>
            <p:cNvCxnSpPr>
              <a:cxnSpLocks/>
            </p:cNvCxnSpPr>
            <p:nvPr/>
          </p:nvCxnSpPr>
          <p:spPr>
            <a:xfrm>
              <a:off x="7931768" y="4732557"/>
              <a:ext cx="252001" cy="2"/>
            </a:xfrm>
            <a:prstGeom prst="straightConnector1">
              <a:avLst/>
            </a:prstGeom>
            <a:ln w="19050">
              <a:solidFill>
                <a:schemeClr val="accent1"/>
              </a:solidFill>
              <a:headEnd type="none" w="lg" len="med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2" name="Rectangle 891">
            <a:extLst>
              <a:ext uri="{FF2B5EF4-FFF2-40B4-BE49-F238E27FC236}">
                <a16:creationId xmlns:a16="http://schemas.microsoft.com/office/drawing/2014/main" id="{EFB2305D-D8B7-4BC9-8167-1A186F383EAC}"/>
              </a:ext>
            </a:extLst>
          </p:cNvPr>
          <p:cNvSpPr/>
          <p:nvPr/>
        </p:nvSpPr>
        <p:spPr>
          <a:xfrm>
            <a:off x="11134100" y="4298731"/>
            <a:ext cx="1062253" cy="439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2114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sz="1224">
                <a:solidFill>
                  <a:schemeClr val="accent1"/>
                </a:solidFill>
                <a:latin typeface="Segoe UI Semibold" panose="020B0702040204020203" pitchFamily="34" charset="0"/>
                <a:ea typeface="STXihei" panose="020B0503020204020204" pitchFamily="2" charset="-122"/>
                <a:cs typeface="Segoe UI Semibold" panose="020B0702040204020203" pitchFamily="34" charset="0"/>
              </a:rPr>
              <a:t>Task modules</a:t>
            </a:r>
          </a:p>
        </p:txBody>
      </p:sp>
      <p:sp>
        <p:nvSpPr>
          <p:cNvPr id="893" name="Rectangle 892">
            <a:extLst>
              <a:ext uri="{FF2B5EF4-FFF2-40B4-BE49-F238E27FC236}">
                <a16:creationId xmlns:a16="http://schemas.microsoft.com/office/drawing/2014/main" id="{DFBFA4D0-5F24-47C6-9FBC-17EEBB271DFC}"/>
              </a:ext>
            </a:extLst>
          </p:cNvPr>
          <p:cNvSpPr/>
          <p:nvPr/>
        </p:nvSpPr>
        <p:spPr>
          <a:xfrm>
            <a:off x="11134100" y="3758878"/>
            <a:ext cx="1062253" cy="439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2114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sz="1224">
                <a:solidFill>
                  <a:schemeClr val="accent1"/>
                </a:solidFill>
                <a:latin typeface="Segoe UI Semibold" panose="020B0702040204020203" pitchFamily="34" charset="0"/>
                <a:ea typeface="STXihei" panose="020B0503020204020204" pitchFamily="2" charset="-122"/>
                <a:cs typeface="Segoe UI Semibold" panose="020B0702040204020203" pitchFamily="34" charset="0"/>
              </a:rPr>
              <a:t>Meeting apps</a:t>
            </a:r>
          </a:p>
        </p:txBody>
      </p:sp>
      <p:grpSp>
        <p:nvGrpSpPr>
          <p:cNvPr id="894" name="Group 893">
            <a:extLst>
              <a:ext uri="{FF2B5EF4-FFF2-40B4-BE49-F238E27FC236}">
                <a16:creationId xmlns:a16="http://schemas.microsoft.com/office/drawing/2014/main" id="{D6EDF974-A272-431E-9E9C-32A4C95551DB}"/>
              </a:ext>
            </a:extLst>
          </p:cNvPr>
          <p:cNvGrpSpPr/>
          <p:nvPr/>
        </p:nvGrpSpPr>
        <p:grpSpPr>
          <a:xfrm>
            <a:off x="5162209" y="3620712"/>
            <a:ext cx="1895701" cy="2606385"/>
            <a:chOff x="5060584" y="3550040"/>
            <a:chExt cx="1858699" cy="2555511"/>
          </a:xfrm>
        </p:grpSpPr>
        <p:sp>
          <p:nvSpPr>
            <p:cNvPr id="895" name="Rectangle 894">
              <a:extLst>
                <a:ext uri="{FF2B5EF4-FFF2-40B4-BE49-F238E27FC236}">
                  <a16:creationId xmlns:a16="http://schemas.microsoft.com/office/drawing/2014/main" id="{BA5F4834-5787-48ED-A02F-AB4893E6B00F}"/>
                </a:ext>
              </a:extLst>
            </p:cNvPr>
            <p:cNvSpPr/>
            <p:nvPr/>
          </p:nvSpPr>
          <p:spPr bwMode="auto">
            <a:xfrm>
              <a:off x="5210059" y="3986688"/>
              <a:ext cx="972905" cy="1772183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FI" sz="2040" err="1">
                <a:solidFill>
                  <a:srgbClr val="FFFFFF"/>
                </a:soli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96" name="Group 895">
              <a:extLst>
                <a:ext uri="{FF2B5EF4-FFF2-40B4-BE49-F238E27FC236}">
                  <a16:creationId xmlns:a16="http://schemas.microsoft.com/office/drawing/2014/main" id="{AEFDB29A-195A-4F68-B887-26F8879B5465}"/>
                </a:ext>
              </a:extLst>
            </p:cNvPr>
            <p:cNvGrpSpPr/>
            <p:nvPr/>
          </p:nvGrpSpPr>
          <p:grpSpPr>
            <a:xfrm>
              <a:off x="5060584" y="3550040"/>
              <a:ext cx="1858699" cy="2555511"/>
              <a:chOff x="4978781" y="1761604"/>
              <a:chExt cx="1858699" cy="2555511"/>
            </a:xfrm>
          </p:grpSpPr>
          <p:sp>
            <p:nvSpPr>
              <p:cNvPr id="897" name="AutoShape 3">
                <a:extLst>
                  <a:ext uri="{FF2B5EF4-FFF2-40B4-BE49-F238E27FC236}">
                    <a16:creationId xmlns:a16="http://schemas.microsoft.com/office/drawing/2014/main" id="{A05A9C15-E13B-4658-A652-84E9446EA595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4978781" y="1763191"/>
                <a:ext cx="1858699" cy="25539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98" name="Rectangle 897">
                <a:extLst>
                  <a:ext uri="{FF2B5EF4-FFF2-40B4-BE49-F238E27FC236}">
                    <a16:creationId xmlns:a16="http://schemas.microsoft.com/office/drawing/2014/main" id="{64552593-7B8B-4EE5-8DF9-6F257DA60D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31159" y="1982235"/>
                <a:ext cx="1585688" cy="217457"/>
              </a:xfrm>
              <a:prstGeom prst="rect">
                <a:avLst/>
              </a:prstGeom>
              <a:solidFill>
                <a:srgbClr val="3C3C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899" name="Group 898">
                <a:extLst>
                  <a:ext uri="{FF2B5EF4-FFF2-40B4-BE49-F238E27FC236}">
                    <a16:creationId xmlns:a16="http://schemas.microsoft.com/office/drawing/2014/main" id="{57133341-B295-46B3-840E-6C80E2A604E6}"/>
                  </a:ext>
                </a:extLst>
              </p:cNvPr>
              <p:cNvGrpSpPr/>
              <p:nvPr/>
            </p:nvGrpSpPr>
            <p:grpSpPr>
              <a:xfrm>
                <a:off x="5191476" y="2230287"/>
                <a:ext cx="877706" cy="369310"/>
                <a:chOff x="2211187" y="2315043"/>
                <a:chExt cx="869827" cy="582530"/>
              </a:xfrm>
            </p:grpSpPr>
            <p:sp>
              <p:nvSpPr>
                <p:cNvPr id="995" name="Freeform 15">
                  <a:extLst>
                    <a:ext uri="{FF2B5EF4-FFF2-40B4-BE49-F238E27FC236}">
                      <a16:creationId xmlns:a16="http://schemas.microsoft.com/office/drawing/2014/main" id="{B8DF60CB-F3B0-415A-819D-7685E6CACF1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11187" y="2315043"/>
                  <a:ext cx="869827" cy="473008"/>
                </a:xfrm>
                <a:custGeom>
                  <a:avLst/>
                  <a:gdLst>
                    <a:gd name="T0" fmla="*/ 383 w 383"/>
                    <a:gd name="T1" fmla="*/ 0 h 227"/>
                    <a:gd name="T2" fmla="*/ 0 w 383"/>
                    <a:gd name="T3" fmla="*/ 0 h 227"/>
                    <a:gd name="T4" fmla="*/ 0 w 383"/>
                    <a:gd name="T5" fmla="*/ 145 h 227"/>
                    <a:gd name="T6" fmla="*/ 96 w 383"/>
                    <a:gd name="T7" fmla="*/ 49 h 227"/>
                    <a:gd name="T8" fmla="*/ 233 w 383"/>
                    <a:gd name="T9" fmla="*/ 186 h 227"/>
                    <a:gd name="T10" fmla="*/ 287 w 383"/>
                    <a:gd name="T11" fmla="*/ 131 h 227"/>
                    <a:gd name="T12" fmla="*/ 383 w 383"/>
                    <a:gd name="T13" fmla="*/ 227 h 227"/>
                    <a:gd name="T14" fmla="*/ 383 w 383"/>
                    <a:gd name="T15" fmla="*/ 0 h 227"/>
                    <a:gd name="T16" fmla="*/ 334 w 383"/>
                    <a:gd name="T17" fmla="*/ 95 h 227"/>
                    <a:gd name="T18" fmla="*/ 296 w 383"/>
                    <a:gd name="T19" fmla="*/ 95 h 227"/>
                    <a:gd name="T20" fmla="*/ 287 w 383"/>
                    <a:gd name="T21" fmla="*/ 75 h 227"/>
                    <a:gd name="T22" fmla="*/ 315 w 383"/>
                    <a:gd name="T23" fmla="*/ 48 h 227"/>
                    <a:gd name="T24" fmla="*/ 342 w 383"/>
                    <a:gd name="T25" fmla="*/ 75 h 227"/>
                    <a:gd name="T26" fmla="*/ 334 w 383"/>
                    <a:gd name="T27" fmla="*/ 95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7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49"/>
                        <a:pt x="96" y="49"/>
                        <a:pt x="96" y="49"/>
                      </a:cubicBezTo>
                      <a:cubicBezTo>
                        <a:pt x="233" y="186"/>
                        <a:pt x="233" y="186"/>
                        <a:pt x="233" y="186"/>
                      </a:cubicBezTo>
                      <a:cubicBezTo>
                        <a:pt x="287" y="131"/>
                        <a:pt x="287" y="131"/>
                        <a:pt x="287" y="131"/>
                      </a:cubicBezTo>
                      <a:cubicBezTo>
                        <a:pt x="383" y="227"/>
                        <a:pt x="383" y="227"/>
                        <a:pt x="383" y="227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5"/>
                        <a:pt x="306" y="105"/>
                        <a:pt x="296" y="95"/>
                      </a:cubicBezTo>
                      <a:cubicBezTo>
                        <a:pt x="290" y="90"/>
                        <a:pt x="287" y="83"/>
                        <a:pt x="287" y="75"/>
                      </a:cubicBezTo>
                      <a:cubicBezTo>
                        <a:pt x="287" y="60"/>
                        <a:pt x="300" y="48"/>
                        <a:pt x="315" y="48"/>
                      </a:cubicBezTo>
                      <a:cubicBezTo>
                        <a:pt x="330" y="48"/>
                        <a:pt x="342" y="60"/>
                        <a:pt x="342" y="75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96" name="Freeform 16">
                  <a:extLst>
                    <a:ext uri="{FF2B5EF4-FFF2-40B4-BE49-F238E27FC236}">
                      <a16:creationId xmlns:a16="http://schemas.microsoft.com/office/drawing/2014/main" id="{39EA8059-35FA-4EDA-8B85-A51B0B39D0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1187" y="2507103"/>
                  <a:ext cx="639672" cy="390469"/>
                </a:xfrm>
                <a:custGeom>
                  <a:avLst/>
                  <a:gdLst>
                    <a:gd name="T0" fmla="*/ 0 w 403"/>
                    <a:gd name="T1" fmla="*/ 246 h 246"/>
                    <a:gd name="T2" fmla="*/ 403 w 403"/>
                    <a:gd name="T3" fmla="*/ 246 h 246"/>
                    <a:gd name="T4" fmla="*/ 137 w 403"/>
                    <a:gd name="T5" fmla="*/ 0 h 246"/>
                    <a:gd name="T6" fmla="*/ 0 w 403"/>
                    <a:gd name="T7" fmla="*/ 127 h 246"/>
                    <a:gd name="T8" fmla="*/ 0 w 403"/>
                    <a:gd name="T9" fmla="*/ 246 h 2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6">
                      <a:moveTo>
                        <a:pt x="0" y="246"/>
                      </a:moveTo>
                      <a:lnTo>
                        <a:pt x="403" y="246"/>
                      </a:lnTo>
                      <a:lnTo>
                        <a:pt x="137" y="0"/>
                      </a:lnTo>
                      <a:lnTo>
                        <a:pt x="0" y="127"/>
                      </a:lnTo>
                      <a:lnTo>
                        <a:pt x="0" y="246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97" name="Freeform 17">
                  <a:extLst>
                    <a:ext uri="{FF2B5EF4-FFF2-40B4-BE49-F238E27FC236}">
                      <a16:creationId xmlns:a16="http://schemas.microsoft.com/office/drawing/2014/main" id="{1476DD47-2CD5-4C61-AE7C-C69386F992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606" y="2680116"/>
                  <a:ext cx="298408" cy="217457"/>
                </a:xfrm>
                <a:custGeom>
                  <a:avLst/>
                  <a:gdLst>
                    <a:gd name="T0" fmla="*/ 188 w 188"/>
                    <a:gd name="T1" fmla="*/ 126 h 137"/>
                    <a:gd name="T2" fmla="*/ 51 w 188"/>
                    <a:gd name="T3" fmla="*/ 0 h 137"/>
                    <a:gd name="T4" fmla="*/ 0 w 188"/>
                    <a:gd name="T5" fmla="*/ 46 h 137"/>
                    <a:gd name="T6" fmla="*/ 99 w 188"/>
                    <a:gd name="T7" fmla="*/ 137 h 137"/>
                    <a:gd name="T8" fmla="*/ 188 w 188"/>
                    <a:gd name="T9" fmla="*/ 137 h 137"/>
                    <a:gd name="T10" fmla="*/ 188 w 188"/>
                    <a:gd name="T11" fmla="*/ 126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8" h="137">
                      <a:moveTo>
                        <a:pt x="188" y="126"/>
                      </a:moveTo>
                      <a:lnTo>
                        <a:pt x="51" y="0"/>
                      </a:lnTo>
                      <a:lnTo>
                        <a:pt x="0" y="46"/>
                      </a:lnTo>
                      <a:lnTo>
                        <a:pt x="99" y="137"/>
                      </a:lnTo>
                      <a:lnTo>
                        <a:pt x="188" y="137"/>
                      </a:lnTo>
                      <a:lnTo>
                        <a:pt x="188" y="126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98" name="Freeform 18">
                  <a:extLst>
                    <a:ext uri="{FF2B5EF4-FFF2-40B4-BE49-F238E27FC236}">
                      <a16:creationId xmlns:a16="http://schemas.microsoft.com/office/drawing/2014/main" id="{2EBDF908-00F2-474C-9717-746E50D40B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5144" y="2415041"/>
                  <a:ext cx="122220" cy="119046"/>
                </a:xfrm>
                <a:custGeom>
                  <a:avLst/>
                  <a:gdLst>
                    <a:gd name="T0" fmla="*/ 27 w 54"/>
                    <a:gd name="T1" fmla="*/ 0 h 57"/>
                    <a:gd name="T2" fmla="*/ 0 w 54"/>
                    <a:gd name="T3" fmla="*/ 28 h 57"/>
                    <a:gd name="T4" fmla="*/ 8 w 54"/>
                    <a:gd name="T5" fmla="*/ 47 h 57"/>
                    <a:gd name="T6" fmla="*/ 46 w 54"/>
                    <a:gd name="T7" fmla="*/ 47 h 57"/>
                    <a:gd name="T8" fmla="*/ 54 w 54"/>
                    <a:gd name="T9" fmla="*/ 27 h 57"/>
                    <a:gd name="T10" fmla="*/ 27 w 54"/>
                    <a:gd name="T1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7">
                      <a:moveTo>
                        <a:pt x="27" y="0"/>
                      </a:moveTo>
                      <a:cubicBezTo>
                        <a:pt x="12" y="0"/>
                        <a:pt x="0" y="12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7"/>
                        <a:pt x="36" y="57"/>
                        <a:pt x="46" y="47"/>
                      </a:cubicBezTo>
                      <a:cubicBezTo>
                        <a:pt x="51" y="42"/>
                        <a:pt x="54" y="35"/>
                        <a:pt x="54" y="27"/>
                      </a:cubicBezTo>
                      <a:cubicBezTo>
                        <a:pt x="54" y="12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sp>
            <p:nvSpPr>
              <p:cNvPr id="900" name="Rectangle 899">
                <a:extLst>
                  <a:ext uri="{FF2B5EF4-FFF2-40B4-BE49-F238E27FC236}">
                    <a16:creationId xmlns:a16="http://schemas.microsoft.com/office/drawing/2014/main" id="{0998951B-D3EA-48E1-B620-CAA0B0CF06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5287" y="1902871"/>
                <a:ext cx="1572990" cy="79364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1" name="Freeform 20">
                <a:extLst>
                  <a:ext uri="{FF2B5EF4-FFF2-40B4-BE49-F238E27FC236}">
                    <a16:creationId xmlns:a16="http://schemas.microsoft.com/office/drawing/2014/main" id="{6A4B88C8-D6EB-4011-A150-CBA0F64B12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80368" y="1761604"/>
                <a:ext cx="1857112" cy="2553924"/>
              </a:xfrm>
              <a:custGeom>
                <a:avLst/>
                <a:gdLst>
                  <a:gd name="T0" fmla="*/ 792 w 818"/>
                  <a:gd name="T1" fmla="*/ 0 h 1224"/>
                  <a:gd name="T2" fmla="*/ 27 w 818"/>
                  <a:gd name="T3" fmla="*/ 0 h 1224"/>
                  <a:gd name="T4" fmla="*/ 0 w 818"/>
                  <a:gd name="T5" fmla="*/ 27 h 1224"/>
                  <a:gd name="T6" fmla="*/ 0 w 818"/>
                  <a:gd name="T7" fmla="*/ 1197 h 1224"/>
                  <a:gd name="T8" fmla="*/ 27 w 818"/>
                  <a:gd name="T9" fmla="*/ 1224 h 1224"/>
                  <a:gd name="T10" fmla="*/ 792 w 818"/>
                  <a:gd name="T11" fmla="*/ 1224 h 1224"/>
                  <a:gd name="T12" fmla="*/ 818 w 818"/>
                  <a:gd name="T13" fmla="*/ 1197 h 1224"/>
                  <a:gd name="T14" fmla="*/ 818 w 818"/>
                  <a:gd name="T15" fmla="*/ 27 h 1224"/>
                  <a:gd name="T16" fmla="*/ 792 w 818"/>
                  <a:gd name="T17" fmla="*/ 0 h 1224"/>
                  <a:gd name="T18" fmla="*/ 750 w 818"/>
                  <a:gd name="T19" fmla="*/ 1156 h 1224"/>
                  <a:gd name="T20" fmla="*/ 68 w 818"/>
                  <a:gd name="T21" fmla="*/ 1156 h 1224"/>
                  <a:gd name="T22" fmla="*/ 68 w 818"/>
                  <a:gd name="T23" fmla="*/ 68 h 1224"/>
                  <a:gd name="T24" fmla="*/ 750 w 818"/>
                  <a:gd name="T25" fmla="*/ 68 h 1224"/>
                  <a:gd name="T26" fmla="*/ 750 w 818"/>
                  <a:gd name="T27" fmla="*/ 1156 h 1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8" h="1224">
                    <a:moveTo>
                      <a:pt x="792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12" y="0"/>
                      <a:pt x="0" y="12"/>
                      <a:pt x="0" y="27"/>
                    </a:cubicBezTo>
                    <a:cubicBezTo>
                      <a:pt x="0" y="1197"/>
                      <a:pt x="0" y="1197"/>
                      <a:pt x="0" y="1197"/>
                    </a:cubicBezTo>
                    <a:cubicBezTo>
                      <a:pt x="0" y="1212"/>
                      <a:pt x="12" y="1224"/>
                      <a:pt x="27" y="1224"/>
                    </a:cubicBezTo>
                    <a:cubicBezTo>
                      <a:pt x="792" y="1224"/>
                      <a:pt x="792" y="1224"/>
                      <a:pt x="792" y="1224"/>
                    </a:cubicBezTo>
                    <a:cubicBezTo>
                      <a:pt x="807" y="1224"/>
                      <a:pt x="818" y="1212"/>
                      <a:pt x="818" y="1197"/>
                    </a:cubicBezTo>
                    <a:cubicBezTo>
                      <a:pt x="818" y="27"/>
                      <a:pt x="818" y="27"/>
                      <a:pt x="818" y="27"/>
                    </a:cubicBezTo>
                    <a:cubicBezTo>
                      <a:pt x="818" y="12"/>
                      <a:pt x="807" y="0"/>
                      <a:pt x="792" y="0"/>
                    </a:cubicBezTo>
                    <a:close/>
                    <a:moveTo>
                      <a:pt x="750" y="1156"/>
                    </a:moveTo>
                    <a:cubicBezTo>
                      <a:pt x="68" y="1156"/>
                      <a:pt x="68" y="1156"/>
                      <a:pt x="68" y="1156"/>
                    </a:cubicBezTo>
                    <a:cubicBezTo>
                      <a:pt x="68" y="68"/>
                      <a:pt x="68" y="68"/>
                      <a:pt x="68" y="68"/>
                    </a:cubicBezTo>
                    <a:cubicBezTo>
                      <a:pt x="750" y="68"/>
                      <a:pt x="750" y="68"/>
                      <a:pt x="750" y="68"/>
                    </a:cubicBezTo>
                    <a:lnTo>
                      <a:pt x="750" y="1156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2" name="Oval 901">
                <a:extLst>
                  <a:ext uri="{FF2B5EF4-FFF2-40B4-BE49-F238E27FC236}">
                    <a16:creationId xmlns:a16="http://schemas.microsoft.com/office/drawing/2014/main" id="{142FD71C-64E5-4D32-BBF1-A9719256FC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77972" y="1815438"/>
                <a:ext cx="61904" cy="53967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3" name="Rectangle 902">
                <a:extLst>
                  <a:ext uri="{FF2B5EF4-FFF2-40B4-BE49-F238E27FC236}">
                    <a16:creationId xmlns:a16="http://schemas.microsoft.com/office/drawing/2014/main" id="{398E8030-4020-461B-8C54-63D06E1807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256" y="2728525"/>
                <a:ext cx="236917" cy="45719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4" name="Rectangle 903">
                <a:extLst>
                  <a:ext uri="{FF2B5EF4-FFF2-40B4-BE49-F238E27FC236}">
                    <a16:creationId xmlns:a16="http://schemas.microsoft.com/office/drawing/2014/main" id="{B4E37152-7591-4498-A0F5-EFF2EF3564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59" y="2993737"/>
                <a:ext cx="863535" cy="45719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5" name="Rectangle 904">
                <a:extLst>
                  <a:ext uri="{FF2B5EF4-FFF2-40B4-BE49-F238E27FC236}">
                    <a16:creationId xmlns:a16="http://schemas.microsoft.com/office/drawing/2014/main" id="{77D3B5B1-A6E8-49A4-A92A-10E1692A63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256" y="2655082"/>
                <a:ext cx="236917" cy="45719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6" name="Rectangle 905">
                <a:extLst>
                  <a:ext uri="{FF2B5EF4-FFF2-40B4-BE49-F238E27FC236}">
                    <a16:creationId xmlns:a16="http://schemas.microsoft.com/office/drawing/2014/main" id="{A651C4DD-1162-4078-A90F-592CCB9AAC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59" y="3079450"/>
                <a:ext cx="575690" cy="45719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7" name="Freeform 26">
                <a:extLst>
                  <a:ext uri="{FF2B5EF4-FFF2-40B4-BE49-F238E27FC236}">
                    <a16:creationId xmlns:a16="http://schemas.microsoft.com/office/drawing/2014/main" id="{70BAD338-BB8D-44CD-A8FE-C7F57E3C91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0500" y="1929855"/>
                <a:ext cx="38095" cy="34920"/>
              </a:xfrm>
              <a:custGeom>
                <a:avLst/>
                <a:gdLst>
                  <a:gd name="T0" fmla="*/ 16 w 24"/>
                  <a:gd name="T1" fmla="*/ 11 h 22"/>
                  <a:gd name="T2" fmla="*/ 24 w 24"/>
                  <a:gd name="T3" fmla="*/ 4 h 22"/>
                  <a:gd name="T4" fmla="*/ 20 w 24"/>
                  <a:gd name="T5" fmla="*/ 0 h 22"/>
                  <a:gd name="T6" fmla="*/ 12 w 24"/>
                  <a:gd name="T7" fmla="*/ 7 h 22"/>
                  <a:gd name="T8" fmla="*/ 4 w 24"/>
                  <a:gd name="T9" fmla="*/ 0 h 22"/>
                  <a:gd name="T10" fmla="*/ 0 w 24"/>
                  <a:gd name="T11" fmla="*/ 4 h 22"/>
                  <a:gd name="T12" fmla="*/ 9 w 24"/>
                  <a:gd name="T13" fmla="*/ 11 h 22"/>
                  <a:gd name="T14" fmla="*/ 9 w 24"/>
                  <a:gd name="T15" fmla="*/ 11 h 22"/>
                  <a:gd name="T16" fmla="*/ 0 w 24"/>
                  <a:gd name="T17" fmla="*/ 19 h 22"/>
                  <a:gd name="T18" fmla="*/ 4 w 24"/>
                  <a:gd name="T19" fmla="*/ 22 h 22"/>
                  <a:gd name="T20" fmla="*/ 12 w 24"/>
                  <a:gd name="T21" fmla="*/ 15 h 22"/>
                  <a:gd name="T22" fmla="*/ 12 w 24"/>
                  <a:gd name="T23" fmla="*/ 15 h 22"/>
                  <a:gd name="T24" fmla="*/ 20 w 24"/>
                  <a:gd name="T25" fmla="*/ 22 h 22"/>
                  <a:gd name="T26" fmla="*/ 24 w 24"/>
                  <a:gd name="T27" fmla="*/ 19 h 22"/>
                  <a:gd name="T28" fmla="*/ 16 w 24"/>
                  <a:gd name="T29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2">
                    <a:moveTo>
                      <a:pt x="16" y="11"/>
                    </a:moveTo>
                    <a:lnTo>
                      <a:pt x="24" y="4"/>
                    </a:lnTo>
                    <a:lnTo>
                      <a:pt x="20" y="0"/>
                    </a:lnTo>
                    <a:lnTo>
                      <a:pt x="12" y="7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9" y="11"/>
                    </a:lnTo>
                    <a:lnTo>
                      <a:pt x="9" y="11"/>
                    </a:lnTo>
                    <a:lnTo>
                      <a:pt x="0" y="19"/>
                    </a:lnTo>
                    <a:lnTo>
                      <a:pt x="4" y="22"/>
                    </a:lnTo>
                    <a:lnTo>
                      <a:pt x="12" y="15"/>
                    </a:lnTo>
                    <a:lnTo>
                      <a:pt x="12" y="15"/>
                    </a:lnTo>
                    <a:lnTo>
                      <a:pt x="20" y="22"/>
                    </a:lnTo>
                    <a:lnTo>
                      <a:pt x="24" y="19"/>
                    </a:lnTo>
                    <a:lnTo>
                      <a:pt x="16" y="1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8" name="Rectangle 907">
                <a:extLst>
                  <a:ext uri="{FF2B5EF4-FFF2-40B4-BE49-F238E27FC236}">
                    <a16:creationId xmlns:a16="http://schemas.microsoft.com/office/drawing/2014/main" id="{F4367BB8-4D44-4596-8104-E7C1750E1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1476" y="2007631"/>
                <a:ext cx="177775" cy="161902"/>
              </a:xfrm>
              <a:prstGeom prst="rect">
                <a:avLst/>
              </a:pr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9" name="Rectangle 908">
                <a:extLst>
                  <a:ext uri="{FF2B5EF4-FFF2-40B4-BE49-F238E27FC236}">
                    <a16:creationId xmlns:a16="http://schemas.microsoft.com/office/drawing/2014/main" id="{9DBD7202-3432-440D-97F7-57B3ABC95A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00996" y="2036202"/>
                <a:ext cx="685703" cy="33333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0" name="Rectangle 909">
                <a:extLst>
                  <a:ext uri="{FF2B5EF4-FFF2-40B4-BE49-F238E27FC236}">
                    <a16:creationId xmlns:a16="http://schemas.microsoft.com/office/drawing/2014/main" id="{39D507A5-DCDE-4712-A7C0-5100E32F31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00996" y="2112391"/>
                <a:ext cx="217457" cy="33333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1" name="Rectangle 910">
                <a:extLst>
                  <a:ext uri="{FF2B5EF4-FFF2-40B4-BE49-F238E27FC236}">
                    <a16:creationId xmlns:a16="http://schemas.microsoft.com/office/drawing/2014/main" id="{523749D8-3D82-4642-A3A1-641A61408B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5436" y="2112391"/>
                <a:ext cx="219044" cy="33333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2" name="Rectangle 911">
                <a:extLst>
                  <a:ext uri="{FF2B5EF4-FFF2-40B4-BE49-F238E27FC236}">
                    <a16:creationId xmlns:a16="http://schemas.microsoft.com/office/drawing/2014/main" id="{34629868-C7A2-4CA2-B614-EE879F183A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1464" y="2112391"/>
                <a:ext cx="217457" cy="33333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3" name="Rectangle 912">
                <a:extLst>
                  <a:ext uri="{FF2B5EF4-FFF2-40B4-BE49-F238E27FC236}">
                    <a16:creationId xmlns:a16="http://schemas.microsoft.com/office/drawing/2014/main" id="{5AA45488-4712-4CE0-9DB3-E56935B95D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5904" y="2112391"/>
                <a:ext cx="219044" cy="33333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4" name="Rectangle 913">
                <a:extLst>
                  <a:ext uri="{FF2B5EF4-FFF2-40B4-BE49-F238E27FC236}">
                    <a16:creationId xmlns:a16="http://schemas.microsoft.com/office/drawing/2014/main" id="{8842D8A3-1C0A-4E39-ACCA-5637776BF4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5898" y="1931442"/>
                <a:ext cx="42856" cy="30158"/>
              </a:xfrm>
              <a:prstGeom prst="rect">
                <a:avLst/>
              </a:prstGeom>
              <a:solidFill>
                <a:srgbClr val="F3F3F3"/>
              </a:solidFill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5" name="Line 34">
                <a:extLst>
                  <a:ext uri="{FF2B5EF4-FFF2-40B4-BE49-F238E27FC236}">
                    <a16:creationId xmlns:a16="http://schemas.microsoft.com/office/drawing/2014/main" id="{97184630-047B-4D5A-BF2E-DAF3428305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451772" y="1961600"/>
                <a:ext cx="46031" cy="0"/>
              </a:xfrm>
              <a:prstGeom prst="line">
                <a:avLst/>
              </a:pr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6" name="Rectangle 22">
                <a:extLst>
                  <a:ext uri="{FF2B5EF4-FFF2-40B4-BE49-F238E27FC236}">
                    <a16:creationId xmlns:a16="http://schemas.microsoft.com/office/drawing/2014/main" id="{AC832101-7000-4CA2-B874-F84553E2EF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07724" y="2199692"/>
                <a:ext cx="574945" cy="175235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376" tIns="45688" rIns="91376" bIns="45688" numCol="1" anchor="t" anchorCtr="0" compatLnSpc="1">
                <a:prstTxWarp prst="textNoShape">
                  <a:avLst/>
                </a:prstTxWarp>
              </a:bodyPr>
              <a:lstStyle/>
              <a:p>
                <a:pPr defTabSz="931847">
                  <a:defRPr/>
                </a:pPr>
                <a:endParaRPr lang="en-US" sz="1836">
                  <a:solidFill>
                    <a:srgbClr val="404040"/>
                  </a:solidFill>
                  <a:latin typeface="Segoe UI Semilight"/>
                </a:endParaRPr>
              </a:p>
            </p:txBody>
          </p:sp>
          <p:grpSp>
            <p:nvGrpSpPr>
              <p:cNvPr id="917" name="Group 916">
                <a:extLst>
                  <a:ext uri="{FF2B5EF4-FFF2-40B4-BE49-F238E27FC236}">
                    <a16:creationId xmlns:a16="http://schemas.microsoft.com/office/drawing/2014/main" id="{C2A9D456-0B64-407A-95A1-6737FB43FBAD}"/>
                  </a:ext>
                </a:extLst>
              </p:cNvPr>
              <p:cNvGrpSpPr/>
              <p:nvPr/>
            </p:nvGrpSpPr>
            <p:grpSpPr>
              <a:xfrm>
                <a:off x="5189857" y="2653027"/>
                <a:ext cx="158903" cy="120469"/>
                <a:chOff x="2211187" y="2315043"/>
                <a:chExt cx="869827" cy="582530"/>
              </a:xfrm>
            </p:grpSpPr>
            <p:sp>
              <p:nvSpPr>
                <p:cNvPr id="991" name="Freeform 15">
                  <a:extLst>
                    <a:ext uri="{FF2B5EF4-FFF2-40B4-BE49-F238E27FC236}">
                      <a16:creationId xmlns:a16="http://schemas.microsoft.com/office/drawing/2014/main" id="{2D3F9466-F7D0-406D-85E1-D56583D8BA4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11187" y="2315043"/>
                  <a:ext cx="869827" cy="473008"/>
                </a:xfrm>
                <a:custGeom>
                  <a:avLst/>
                  <a:gdLst>
                    <a:gd name="T0" fmla="*/ 383 w 383"/>
                    <a:gd name="T1" fmla="*/ 0 h 227"/>
                    <a:gd name="T2" fmla="*/ 0 w 383"/>
                    <a:gd name="T3" fmla="*/ 0 h 227"/>
                    <a:gd name="T4" fmla="*/ 0 w 383"/>
                    <a:gd name="T5" fmla="*/ 145 h 227"/>
                    <a:gd name="T6" fmla="*/ 96 w 383"/>
                    <a:gd name="T7" fmla="*/ 49 h 227"/>
                    <a:gd name="T8" fmla="*/ 233 w 383"/>
                    <a:gd name="T9" fmla="*/ 186 h 227"/>
                    <a:gd name="T10" fmla="*/ 287 w 383"/>
                    <a:gd name="T11" fmla="*/ 131 h 227"/>
                    <a:gd name="T12" fmla="*/ 383 w 383"/>
                    <a:gd name="T13" fmla="*/ 227 h 227"/>
                    <a:gd name="T14" fmla="*/ 383 w 383"/>
                    <a:gd name="T15" fmla="*/ 0 h 227"/>
                    <a:gd name="T16" fmla="*/ 334 w 383"/>
                    <a:gd name="T17" fmla="*/ 95 h 227"/>
                    <a:gd name="T18" fmla="*/ 296 w 383"/>
                    <a:gd name="T19" fmla="*/ 95 h 227"/>
                    <a:gd name="T20" fmla="*/ 287 w 383"/>
                    <a:gd name="T21" fmla="*/ 75 h 227"/>
                    <a:gd name="T22" fmla="*/ 315 w 383"/>
                    <a:gd name="T23" fmla="*/ 48 h 227"/>
                    <a:gd name="T24" fmla="*/ 342 w 383"/>
                    <a:gd name="T25" fmla="*/ 75 h 227"/>
                    <a:gd name="T26" fmla="*/ 334 w 383"/>
                    <a:gd name="T27" fmla="*/ 95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7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49"/>
                        <a:pt x="96" y="49"/>
                        <a:pt x="96" y="49"/>
                      </a:cubicBezTo>
                      <a:cubicBezTo>
                        <a:pt x="233" y="186"/>
                        <a:pt x="233" y="186"/>
                        <a:pt x="233" y="186"/>
                      </a:cubicBezTo>
                      <a:cubicBezTo>
                        <a:pt x="287" y="131"/>
                        <a:pt x="287" y="131"/>
                        <a:pt x="287" y="131"/>
                      </a:cubicBezTo>
                      <a:cubicBezTo>
                        <a:pt x="383" y="227"/>
                        <a:pt x="383" y="227"/>
                        <a:pt x="383" y="227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5"/>
                        <a:pt x="306" y="105"/>
                        <a:pt x="296" y="95"/>
                      </a:cubicBezTo>
                      <a:cubicBezTo>
                        <a:pt x="290" y="90"/>
                        <a:pt x="287" y="83"/>
                        <a:pt x="287" y="75"/>
                      </a:cubicBezTo>
                      <a:cubicBezTo>
                        <a:pt x="287" y="60"/>
                        <a:pt x="300" y="48"/>
                        <a:pt x="315" y="48"/>
                      </a:cubicBezTo>
                      <a:cubicBezTo>
                        <a:pt x="330" y="48"/>
                        <a:pt x="342" y="60"/>
                        <a:pt x="342" y="75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92" name="Freeform 16">
                  <a:extLst>
                    <a:ext uri="{FF2B5EF4-FFF2-40B4-BE49-F238E27FC236}">
                      <a16:creationId xmlns:a16="http://schemas.microsoft.com/office/drawing/2014/main" id="{1AE474C6-03EB-4670-AB1C-1030D36A26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1187" y="2507103"/>
                  <a:ext cx="639672" cy="390469"/>
                </a:xfrm>
                <a:custGeom>
                  <a:avLst/>
                  <a:gdLst>
                    <a:gd name="T0" fmla="*/ 0 w 403"/>
                    <a:gd name="T1" fmla="*/ 246 h 246"/>
                    <a:gd name="T2" fmla="*/ 403 w 403"/>
                    <a:gd name="T3" fmla="*/ 246 h 246"/>
                    <a:gd name="T4" fmla="*/ 137 w 403"/>
                    <a:gd name="T5" fmla="*/ 0 h 246"/>
                    <a:gd name="T6" fmla="*/ 0 w 403"/>
                    <a:gd name="T7" fmla="*/ 127 h 246"/>
                    <a:gd name="T8" fmla="*/ 0 w 403"/>
                    <a:gd name="T9" fmla="*/ 246 h 2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6">
                      <a:moveTo>
                        <a:pt x="0" y="246"/>
                      </a:moveTo>
                      <a:lnTo>
                        <a:pt x="403" y="246"/>
                      </a:lnTo>
                      <a:lnTo>
                        <a:pt x="137" y="0"/>
                      </a:lnTo>
                      <a:lnTo>
                        <a:pt x="0" y="127"/>
                      </a:lnTo>
                      <a:lnTo>
                        <a:pt x="0" y="246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93" name="Freeform 17">
                  <a:extLst>
                    <a:ext uri="{FF2B5EF4-FFF2-40B4-BE49-F238E27FC236}">
                      <a16:creationId xmlns:a16="http://schemas.microsoft.com/office/drawing/2014/main" id="{20E49BB4-3489-4663-8BC4-90C91322A0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606" y="2680116"/>
                  <a:ext cx="298408" cy="217457"/>
                </a:xfrm>
                <a:custGeom>
                  <a:avLst/>
                  <a:gdLst>
                    <a:gd name="T0" fmla="*/ 188 w 188"/>
                    <a:gd name="T1" fmla="*/ 126 h 137"/>
                    <a:gd name="T2" fmla="*/ 51 w 188"/>
                    <a:gd name="T3" fmla="*/ 0 h 137"/>
                    <a:gd name="T4" fmla="*/ 0 w 188"/>
                    <a:gd name="T5" fmla="*/ 46 h 137"/>
                    <a:gd name="T6" fmla="*/ 99 w 188"/>
                    <a:gd name="T7" fmla="*/ 137 h 137"/>
                    <a:gd name="T8" fmla="*/ 188 w 188"/>
                    <a:gd name="T9" fmla="*/ 137 h 137"/>
                    <a:gd name="T10" fmla="*/ 188 w 188"/>
                    <a:gd name="T11" fmla="*/ 126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8" h="137">
                      <a:moveTo>
                        <a:pt x="188" y="126"/>
                      </a:moveTo>
                      <a:lnTo>
                        <a:pt x="51" y="0"/>
                      </a:lnTo>
                      <a:lnTo>
                        <a:pt x="0" y="46"/>
                      </a:lnTo>
                      <a:lnTo>
                        <a:pt x="99" y="137"/>
                      </a:lnTo>
                      <a:lnTo>
                        <a:pt x="188" y="137"/>
                      </a:lnTo>
                      <a:lnTo>
                        <a:pt x="188" y="126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94" name="Freeform 18">
                  <a:extLst>
                    <a:ext uri="{FF2B5EF4-FFF2-40B4-BE49-F238E27FC236}">
                      <a16:creationId xmlns:a16="http://schemas.microsoft.com/office/drawing/2014/main" id="{CD3998DA-15C9-42C7-A4D7-8B4BE143D8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5144" y="2415041"/>
                  <a:ext cx="122220" cy="119046"/>
                </a:xfrm>
                <a:custGeom>
                  <a:avLst/>
                  <a:gdLst>
                    <a:gd name="T0" fmla="*/ 27 w 54"/>
                    <a:gd name="T1" fmla="*/ 0 h 57"/>
                    <a:gd name="T2" fmla="*/ 0 w 54"/>
                    <a:gd name="T3" fmla="*/ 28 h 57"/>
                    <a:gd name="T4" fmla="*/ 8 w 54"/>
                    <a:gd name="T5" fmla="*/ 47 h 57"/>
                    <a:gd name="T6" fmla="*/ 46 w 54"/>
                    <a:gd name="T7" fmla="*/ 47 h 57"/>
                    <a:gd name="T8" fmla="*/ 54 w 54"/>
                    <a:gd name="T9" fmla="*/ 27 h 57"/>
                    <a:gd name="T10" fmla="*/ 27 w 54"/>
                    <a:gd name="T1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7">
                      <a:moveTo>
                        <a:pt x="27" y="0"/>
                      </a:moveTo>
                      <a:cubicBezTo>
                        <a:pt x="12" y="0"/>
                        <a:pt x="0" y="12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7"/>
                        <a:pt x="36" y="57"/>
                        <a:pt x="46" y="47"/>
                      </a:cubicBezTo>
                      <a:cubicBezTo>
                        <a:pt x="51" y="42"/>
                        <a:pt x="54" y="35"/>
                        <a:pt x="54" y="27"/>
                      </a:cubicBezTo>
                      <a:cubicBezTo>
                        <a:pt x="54" y="12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sp>
            <p:nvSpPr>
              <p:cNvPr id="918" name="Rectangle 917">
                <a:extLst>
                  <a:ext uri="{FF2B5EF4-FFF2-40B4-BE49-F238E27FC236}">
                    <a16:creationId xmlns:a16="http://schemas.microsoft.com/office/drawing/2014/main" id="{0E5ACCCB-AE91-400D-999E-627DB78DDF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7977" y="2732894"/>
                <a:ext cx="236917" cy="45719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9" name="Rectangle 918">
                <a:extLst>
                  <a:ext uri="{FF2B5EF4-FFF2-40B4-BE49-F238E27FC236}">
                    <a16:creationId xmlns:a16="http://schemas.microsoft.com/office/drawing/2014/main" id="{BD7E6DD4-CDE0-4455-8655-9DC193A148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7977" y="2659451"/>
                <a:ext cx="236917" cy="45719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20" name="Group 919">
                <a:extLst>
                  <a:ext uri="{FF2B5EF4-FFF2-40B4-BE49-F238E27FC236}">
                    <a16:creationId xmlns:a16="http://schemas.microsoft.com/office/drawing/2014/main" id="{3C7CAA21-FC73-4923-82D1-19F612398C50}"/>
                  </a:ext>
                </a:extLst>
              </p:cNvPr>
              <p:cNvGrpSpPr/>
              <p:nvPr/>
            </p:nvGrpSpPr>
            <p:grpSpPr>
              <a:xfrm>
                <a:off x="5653578" y="2657396"/>
                <a:ext cx="158903" cy="120469"/>
                <a:chOff x="2211187" y="2315043"/>
                <a:chExt cx="869827" cy="582530"/>
              </a:xfrm>
            </p:grpSpPr>
            <p:sp>
              <p:nvSpPr>
                <p:cNvPr id="987" name="Freeform 15">
                  <a:extLst>
                    <a:ext uri="{FF2B5EF4-FFF2-40B4-BE49-F238E27FC236}">
                      <a16:creationId xmlns:a16="http://schemas.microsoft.com/office/drawing/2014/main" id="{1C3F6F24-B8F6-4407-B2D7-B9B13E057A4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11187" y="2315043"/>
                  <a:ext cx="869827" cy="473008"/>
                </a:xfrm>
                <a:custGeom>
                  <a:avLst/>
                  <a:gdLst>
                    <a:gd name="T0" fmla="*/ 383 w 383"/>
                    <a:gd name="T1" fmla="*/ 0 h 227"/>
                    <a:gd name="T2" fmla="*/ 0 w 383"/>
                    <a:gd name="T3" fmla="*/ 0 h 227"/>
                    <a:gd name="T4" fmla="*/ 0 w 383"/>
                    <a:gd name="T5" fmla="*/ 145 h 227"/>
                    <a:gd name="T6" fmla="*/ 96 w 383"/>
                    <a:gd name="T7" fmla="*/ 49 h 227"/>
                    <a:gd name="T8" fmla="*/ 233 w 383"/>
                    <a:gd name="T9" fmla="*/ 186 h 227"/>
                    <a:gd name="T10" fmla="*/ 287 w 383"/>
                    <a:gd name="T11" fmla="*/ 131 h 227"/>
                    <a:gd name="T12" fmla="*/ 383 w 383"/>
                    <a:gd name="T13" fmla="*/ 227 h 227"/>
                    <a:gd name="T14" fmla="*/ 383 w 383"/>
                    <a:gd name="T15" fmla="*/ 0 h 227"/>
                    <a:gd name="T16" fmla="*/ 334 w 383"/>
                    <a:gd name="T17" fmla="*/ 95 h 227"/>
                    <a:gd name="T18" fmla="*/ 296 w 383"/>
                    <a:gd name="T19" fmla="*/ 95 h 227"/>
                    <a:gd name="T20" fmla="*/ 287 w 383"/>
                    <a:gd name="T21" fmla="*/ 75 h 227"/>
                    <a:gd name="T22" fmla="*/ 315 w 383"/>
                    <a:gd name="T23" fmla="*/ 48 h 227"/>
                    <a:gd name="T24" fmla="*/ 342 w 383"/>
                    <a:gd name="T25" fmla="*/ 75 h 227"/>
                    <a:gd name="T26" fmla="*/ 334 w 383"/>
                    <a:gd name="T27" fmla="*/ 95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7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49"/>
                        <a:pt x="96" y="49"/>
                        <a:pt x="96" y="49"/>
                      </a:cubicBezTo>
                      <a:cubicBezTo>
                        <a:pt x="233" y="186"/>
                        <a:pt x="233" y="186"/>
                        <a:pt x="233" y="186"/>
                      </a:cubicBezTo>
                      <a:cubicBezTo>
                        <a:pt x="287" y="131"/>
                        <a:pt x="287" y="131"/>
                        <a:pt x="287" y="131"/>
                      </a:cubicBezTo>
                      <a:cubicBezTo>
                        <a:pt x="383" y="227"/>
                        <a:pt x="383" y="227"/>
                        <a:pt x="383" y="227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5"/>
                        <a:pt x="306" y="105"/>
                        <a:pt x="296" y="95"/>
                      </a:cubicBezTo>
                      <a:cubicBezTo>
                        <a:pt x="290" y="90"/>
                        <a:pt x="287" y="83"/>
                        <a:pt x="287" y="75"/>
                      </a:cubicBezTo>
                      <a:cubicBezTo>
                        <a:pt x="287" y="60"/>
                        <a:pt x="300" y="48"/>
                        <a:pt x="315" y="48"/>
                      </a:cubicBezTo>
                      <a:cubicBezTo>
                        <a:pt x="330" y="48"/>
                        <a:pt x="342" y="60"/>
                        <a:pt x="342" y="75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88" name="Freeform 16">
                  <a:extLst>
                    <a:ext uri="{FF2B5EF4-FFF2-40B4-BE49-F238E27FC236}">
                      <a16:creationId xmlns:a16="http://schemas.microsoft.com/office/drawing/2014/main" id="{6B680AE3-EC0A-46ED-9FDE-459770DE45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1187" y="2507103"/>
                  <a:ext cx="639672" cy="390469"/>
                </a:xfrm>
                <a:custGeom>
                  <a:avLst/>
                  <a:gdLst>
                    <a:gd name="T0" fmla="*/ 0 w 403"/>
                    <a:gd name="T1" fmla="*/ 246 h 246"/>
                    <a:gd name="T2" fmla="*/ 403 w 403"/>
                    <a:gd name="T3" fmla="*/ 246 h 246"/>
                    <a:gd name="T4" fmla="*/ 137 w 403"/>
                    <a:gd name="T5" fmla="*/ 0 h 246"/>
                    <a:gd name="T6" fmla="*/ 0 w 403"/>
                    <a:gd name="T7" fmla="*/ 127 h 246"/>
                    <a:gd name="T8" fmla="*/ 0 w 403"/>
                    <a:gd name="T9" fmla="*/ 246 h 2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6">
                      <a:moveTo>
                        <a:pt x="0" y="246"/>
                      </a:moveTo>
                      <a:lnTo>
                        <a:pt x="403" y="246"/>
                      </a:lnTo>
                      <a:lnTo>
                        <a:pt x="137" y="0"/>
                      </a:lnTo>
                      <a:lnTo>
                        <a:pt x="0" y="127"/>
                      </a:lnTo>
                      <a:lnTo>
                        <a:pt x="0" y="246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89" name="Freeform 17">
                  <a:extLst>
                    <a:ext uri="{FF2B5EF4-FFF2-40B4-BE49-F238E27FC236}">
                      <a16:creationId xmlns:a16="http://schemas.microsoft.com/office/drawing/2014/main" id="{A1B22ADC-BC08-4C90-AAAE-D64F858C42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606" y="2680116"/>
                  <a:ext cx="298408" cy="217457"/>
                </a:xfrm>
                <a:custGeom>
                  <a:avLst/>
                  <a:gdLst>
                    <a:gd name="T0" fmla="*/ 188 w 188"/>
                    <a:gd name="T1" fmla="*/ 126 h 137"/>
                    <a:gd name="T2" fmla="*/ 51 w 188"/>
                    <a:gd name="T3" fmla="*/ 0 h 137"/>
                    <a:gd name="T4" fmla="*/ 0 w 188"/>
                    <a:gd name="T5" fmla="*/ 46 h 137"/>
                    <a:gd name="T6" fmla="*/ 99 w 188"/>
                    <a:gd name="T7" fmla="*/ 137 h 137"/>
                    <a:gd name="T8" fmla="*/ 188 w 188"/>
                    <a:gd name="T9" fmla="*/ 137 h 137"/>
                    <a:gd name="T10" fmla="*/ 188 w 188"/>
                    <a:gd name="T11" fmla="*/ 126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8" h="137">
                      <a:moveTo>
                        <a:pt x="188" y="126"/>
                      </a:moveTo>
                      <a:lnTo>
                        <a:pt x="51" y="0"/>
                      </a:lnTo>
                      <a:lnTo>
                        <a:pt x="0" y="46"/>
                      </a:lnTo>
                      <a:lnTo>
                        <a:pt x="99" y="137"/>
                      </a:lnTo>
                      <a:lnTo>
                        <a:pt x="188" y="137"/>
                      </a:lnTo>
                      <a:lnTo>
                        <a:pt x="188" y="126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90" name="Freeform 18">
                  <a:extLst>
                    <a:ext uri="{FF2B5EF4-FFF2-40B4-BE49-F238E27FC236}">
                      <a16:creationId xmlns:a16="http://schemas.microsoft.com/office/drawing/2014/main" id="{F1AAC5D6-6EF6-49B2-B04B-1CD6146F7B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5144" y="2415041"/>
                  <a:ext cx="122220" cy="119046"/>
                </a:xfrm>
                <a:custGeom>
                  <a:avLst/>
                  <a:gdLst>
                    <a:gd name="T0" fmla="*/ 27 w 54"/>
                    <a:gd name="T1" fmla="*/ 0 h 57"/>
                    <a:gd name="T2" fmla="*/ 0 w 54"/>
                    <a:gd name="T3" fmla="*/ 28 h 57"/>
                    <a:gd name="T4" fmla="*/ 8 w 54"/>
                    <a:gd name="T5" fmla="*/ 47 h 57"/>
                    <a:gd name="T6" fmla="*/ 46 w 54"/>
                    <a:gd name="T7" fmla="*/ 47 h 57"/>
                    <a:gd name="T8" fmla="*/ 54 w 54"/>
                    <a:gd name="T9" fmla="*/ 27 h 57"/>
                    <a:gd name="T10" fmla="*/ 27 w 54"/>
                    <a:gd name="T1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7">
                      <a:moveTo>
                        <a:pt x="27" y="0"/>
                      </a:moveTo>
                      <a:cubicBezTo>
                        <a:pt x="12" y="0"/>
                        <a:pt x="0" y="12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7"/>
                        <a:pt x="36" y="57"/>
                        <a:pt x="46" y="47"/>
                      </a:cubicBezTo>
                      <a:cubicBezTo>
                        <a:pt x="51" y="42"/>
                        <a:pt x="54" y="35"/>
                        <a:pt x="54" y="27"/>
                      </a:cubicBezTo>
                      <a:cubicBezTo>
                        <a:pt x="54" y="12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sp>
            <p:nvSpPr>
              <p:cNvPr id="921" name="Rectangle 920">
                <a:extLst>
                  <a:ext uri="{FF2B5EF4-FFF2-40B4-BE49-F238E27FC236}">
                    <a16:creationId xmlns:a16="http://schemas.microsoft.com/office/drawing/2014/main" id="{EAD10234-64D6-4F17-A20D-70E9BF0CEF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256" y="2883729"/>
                <a:ext cx="236917" cy="45719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22" name="Rectangle 921">
                <a:extLst>
                  <a:ext uri="{FF2B5EF4-FFF2-40B4-BE49-F238E27FC236}">
                    <a16:creationId xmlns:a16="http://schemas.microsoft.com/office/drawing/2014/main" id="{49A9764C-E1EC-4069-B1EF-E6DBCA1713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256" y="2810286"/>
                <a:ext cx="236917" cy="45719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23" name="Group 922">
                <a:extLst>
                  <a:ext uri="{FF2B5EF4-FFF2-40B4-BE49-F238E27FC236}">
                    <a16:creationId xmlns:a16="http://schemas.microsoft.com/office/drawing/2014/main" id="{60850EE2-AB47-4D51-B2C5-7A6C15AE3BE3}"/>
                  </a:ext>
                </a:extLst>
              </p:cNvPr>
              <p:cNvGrpSpPr/>
              <p:nvPr/>
            </p:nvGrpSpPr>
            <p:grpSpPr>
              <a:xfrm>
                <a:off x="5189857" y="2808231"/>
                <a:ext cx="158903" cy="120469"/>
                <a:chOff x="2211187" y="2315043"/>
                <a:chExt cx="869827" cy="582530"/>
              </a:xfrm>
            </p:grpSpPr>
            <p:sp>
              <p:nvSpPr>
                <p:cNvPr id="983" name="Freeform 15">
                  <a:extLst>
                    <a:ext uri="{FF2B5EF4-FFF2-40B4-BE49-F238E27FC236}">
                      <a16:creationId xmlns:a16="http://schemas.microsoft.com/office/drawing/2014/main" id="{51D6146B-24AC-4107-BEF0-046197544AF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11187" y="2315043"/>
                  <a:ext cx="869827" cy="473008"/>
                </a:xfrm>
                <a:custGeom>
                  <a:avLst/>
                  <a:gdLst>
                    <a:gd name="T0" fmla="*/ 383 w 383"/>
                    <a:gd name="T1" fmla="*/ 0 h 227"/>
                    <a:gd name="T2" fmla="*/ 0 w 383"/>
                    <a:gd name="T3" fmla="*/ 0 h 227"/>
                    <a:gd name="T4" fmla="*/ 0 w 383"/>
                    <a:gd name="T5" fmla="*/ 145 h 227"/>
                    <a:gd name="T6" fmla="*/ 96 w 383"/>
                    <a:gd name="T7" fmla="*/ 49 h 227"/>
                    <a:gd name="T8" fmla="*/ 233 w 383"/>
                    <a:gd name="T9" fmla="*/ 186 h 227"/>
                    <a:gd name="T10" fmla="*/ 287 w 383"/>
                    <a:gd name="T11" fmla="*/ 131 h 227"/>
                    <a:gd name="T12" fmla="*/ 383 w 383"/>
                    <a:gd name="T13" fmla="*/ 227 h 227"/>
                    <a:gd name="T14" fmla="*/ 383 w 383"/>
                    <a:gd name="T15" fmla="*/ 0 h 227"/>
                    <a:gd name="T16" fmla="*/ 334 w 383"/>
                    <a:gd name="T17" fmla="*/ 95 h 227"/>
                    <a:gd name="T18" fmla="*/ 296 w 383"/>
                    <a:gd name="T19" fmla="*/ 95 h 227"/>
                    <a:gd name="T20" fmla="*/ 287 w 383"/>
                    <a:gd name="T21" fmla="*/ 75 h 227"/>
                    <a:gd name="T22" fmla="*/ 315 w 383"/>
                    <a:gd name="T23" fmla="*/ 48 h 227"/>
                    <a:gd name="T24" fmla="*/ 342 w 383"/>
                    <a:gd name="T25" fmla="*/ 75 h 227"/>
                    <a:gd name="T26" fmla="*/ 334 w 383"/>
                    <a:gd name="T27" fmla="*/ 95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7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49"/>
                        <a:pt x="96" y="49"/>
                        <a:pt x="96" y="49"/>
                      </a:cubicBezTo>
                      <a:cubicBezTo>
                        <a:pt x="233" y="186"/>
                        <a:pt x="233" y="186"/>
                        <a:pt x="233" y="186"/>
                      </a:cubicBezTo>
                      <a:cubicBezTo>
                        <a:pt x="287" y="131"/>
                        <a:pt x="287" y="131"/>
                        <a:pt x="287" y="131"/>
                      </a:cubicBezTo>
                      <a:cubicBezTo>
                        <a:pt x="383" y="227"/>
                        <a:pt x="383" y="227"/>
                        <a:pt x="383" y="227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5"/>
                        <a:pt x="306" y="105"/>
                        <a:pt x="296" y="95"/>
                      </a:cubicBezTo>
                      <a:cubicBezTo>
                        <a:pt x="290" y="90"/>
                        <a:pt x="287" y="83"/>
                        <a:pt x="287" y="75"/>
                      </a:cubicBezTo>
                      <a:cubicBezTo>
                        <a:pt x="287" y="60"/>
                        <a:pt x="300" y="48"/>
                        <a:pt x="315" y="48"/>
                      </a:cubicBezTo>
                      <a:cubicBezTo>
                        <a:pt x="330" y="48"/>
                        <a:pt x="342" y="60"/>
                        <a:pt x="342" y="75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84" name="Freeform 16">
                  <a:extLst>
                    <a:ext uri="{FF2B5EF4-FFF2-40B4-BE49-F238E27FC236}">
                      <a16:creationId xmlns:a16="http://schemas.microsoft.com/office/drawing/2014/main" id="{BB29D129-6EDA-43E8-889B-3EB6F7D70C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1187" y="2507103"/>
                  <a:ext cx="639672" cy="390469"/>
                </a:xfrm>
                <a:custGeom>
                  <a:avLst/>
                  <a:gdLst>
                    <a:gd name="T0" fmla="*/ 0 w 403"/>
                    <a:gd name="T1" fmla="*/ 246 h 246"/>
                    <a:gd name="T2" fmla="*/ 403 w 403"/>
                    <a:gd name="T3" fmla="*/ 246 h 246"/>
                    <a:gd name="T4" fmla="*/ 137 w 403"/>
                    <a:gd name="T5" fmla="*/ 0 h 246"/>
                    <a:gd name="T6" fmla="*/ 0 w 403"/>
                    <a:gd name="T7" fmla="*/ 127 h 246"/>
                    <a:gd name="T8" fmla="*/ 0 w 403"/>
                    <a:gd name="T9" fmla="*/ 246 h 2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6">
                      <a:moveTo>
                        <a:pt x="0" y="246"/>
                      </a:moveTo>
                      <a:lnTo>
                        <a:pt x="403" y="246"/>
                      </a:lnTo>
                      <a:lnTo>
                        <a:pt x="137" y="0"/>
                      </a:lnTo>
                      <a:lnTo>
                        <a:pt x="0" y="127"/>
                      </a:lnTo>
                      <a:lnTo>
                        <a:pt x="0" y="246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85" name="Freeform 17">
                  <a:extLst>
                    <a:ext uri="{FF2B5EF4-FFF2-40B4-BE49-F238E27FC236}">
                      <a16:creationId xmlns:a16="http://schemas.microsoft.com/office/drawing/2014/main" id="{41FED2F1-F4AF-4B1E-AC70-A2CE817077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606" y="2680116"/>
                  <a:ext cx="298408" cy="217457"/>
                </a:xfrm>
                <a:custGeom>
                  <a:avLst/>
                  <a:gdLst>
                    <a:gd name="T0" fmla="*/ 188 w 188"/>
                    <a:gd name="T1" fmla="*/ 126 h 137"/>
                    <a:gd name="T2" fmla="*/ 51 w 188"/>
                    <a:gd name="T3" fmla="*/ 0 h 137"/>
                    <a:gd name="T4" fmla="*/ 0 w 188"/>
                    <a:gd name="T5" fmla="*/ 46 h 137"/>
                    <a:gd name="T6" fmla="*/ 99 w 188"/>
                    <a:gd name="T7" fmla="*/ 137 h 137"/>
                    <a:gd name="T8" fmla="*/ 188 w 188"/>
                    <a:gd name="T9" fmla="*/ 137 h 137"/>
                    <a:gd name="T10" fmla="*/ 188 w 188"/>
                    <a:gd name="T11" fmla="*/ 126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8" h="137">
                      <a:moveTo>
                        <a:pt x="188" y="126"/>
                      </a:moveTo>
                      <a:lnTo>
                        <a:pt x="51" y="0"/>
                      </a:lnTo>
                      <a:lnTo>
                        <a:pt x="0" y="46"/>
                      </a:lnTo>
                      <a:lnTo>
                        <a:pt x="99" y="137"/>
                      </a:lnTo>
                      <a:lnTo>
                        <a:pt x="188" y="137"/>
                      </a:lnTo>
                      <a:lnTo>
                        <a:pt x="188" y="126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86" name="Freeform 18">
                  <a:extLst>
                    <a:ext uri="{FF2B5EF4-FFF2-40B4-BE49-F238E27FC236}">
                      <a16:creationId xmlns:a16="http://schemas.microsoft.com/office/drawing/2014/main" id="{5D4925D7-3349-4AE3-A64B-102EEC33F2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5144" y="2415041"/>
                  <a:ext cx="122220" cy="119046"/>
                </a:xfrm>
                <a:custGeom>
                  <a:avLst/>
                  <a:gdLst>
                    <a:gd name="T0" fmla="*/ 27 w 54"/>
                    <a:gd name="T1" fmla="*/ 0 h 57"/>
                    <a:gd name="T2" fmla="*/ 0 w 54"/>
                    <a:gd name="T3" fmla="*/ 28 h 57"/>
                    <a:gd name="T4" fmla="*/ 8 w 54"/>
                    <a:gd name="T5" fmla="*/ 47 h 57"/>
                    <a:gd name="T6" fmla="*/ 46 w 54"/>
                    <a:gd name="T7" fmla="*/ 47 h 57"/>
                    <a:gd name="T8" fmla="*/ 54 w 54"/>
                    <a:gd name="T9" fmla="*/ 27 h 57"/>
                    <a:gd name="T10" fmla="*/ 27 w 54"/>
                    <a:gd name="T1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7">
                      <a:moveTo>
                        <a:pt x="27" y="0"/>
                      </a:moveTo>
                      <a:cubicBezTo>
                        <a:pt x="12" y="0"/>
                        <a:pt x="0" y="12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7"/>
                        <a:pt x="36" y="57"/>
                        <a:pt x="46" y="47"/>
                      </a:cubicBezTo>
                      <a:cubicBezTo>
                        <a:pt x="51" y="42"/>
                        <a:pt x="54" y="35"/>
                        <a:pt x="54" y="27"/>
                      </a:cubicBezTo>
                      <a:cubicBezTo>
                        <a:pt x="54" y="12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sp>
            <p:nvSpPr>
              <p:cNvPr id="924" name="Rectangle 923">
                <a:extLst>
                  <a:ext uri="{FF2B5EF4-FFF2-40B4-BE49-F238E27FC236}">
                    <a16:creationId xmlns:a16="http://schemas.microsoft.com/office/drawing/2014/main" id="{210B9F30-DB6B-4885-82F3-4ECAB90DA4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7977" y="2888098"/>
                <a:ext cx="236917" cy="45719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25" name="Rectangle 924">
                <a:extLst>
                  <a:ext uri="{FF2B5EF4-FFF2-40B4-BE49-F238E27FC236}">
                    <a16:creationId xmlns:a16="http://schemas.microsoft.com/office/drawing/2014/main" id="{C67E0F01-85DE-4953-BBF1-6E1F0F697E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7977" y="2814655"/>
                <a:ext cx="236917" cy="45719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26" name="Group 925">
                <a:extLst>
                  <a:ext uri="{FF2B5EF4-FFF2-40B4-BE49-F238E27FC236}">
                    <a16:creationId xmlns:a16="http://schemas.microsoft.com/office/drawing/2014/main" id="{67C5D412-93B7-4905-B02E-101EE621E2D4}"/>
                  </a:ext>
                </a:extLst>
              </p:cNvPr>
              <p:cNvGrpSpPr/>
              <p:nvPr/>
            </p:nvGrpSpPr>
            <p:grpSpPr>
              <a:xfrm>
                <a:off x="5653578" y="2812600"/>
                <a:ext cx="158903" cy="120469"/>
                <a:chOff x="2211187" y="2315043"/>
                <a:chExt cx="869827" cy="582530"/>
              </a:xfrm>
            </p:grpSpPr>
            <p:sp>
              <p:nvSpPr>
                <p:cNvPr id="979" name="Freeform 15">
                  <a:extLst>
                    <a:ext uri="{FF2B5EF4-FFF2-40B4-BE49-F238E27FC236}">
                      <a16:creationId xmlns:a16="http://schemas.microsoft.com/office/drawing/2014/main" id="{2FA88D8C-B106-409C-A185-CF8571330C2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11187" y="2315043"/>
                  <a:ext cx="869827" cy="473008"/>
                </a:xfrm>
                <a:custGeom>
                  <a:avLst/>
                  <a:gdLst>
                    <a:gd name="T0" fmla="*/ 383 w 383"/>
                    <a:gd name="T1" fmla="*/ 0 h 227"/>
                    <a:gd name="T2" fmla="*/ 0 w 383"/>
                    <a:gd name="T3" fmla="*/ 0 h 227"/>
                    <a:gd name="T4" fmla="*/ 0 w 383"/>
                    <a:gd name="T5" fmla="*/ 145 h 227"/>
                    <a:gd name="T6" fmla="*/ 96 w 383"/>
                    <a:gd name="T7" fmla="*/ 49 h 227"/>
                    <a:gd name="T8" fmla="*/ 233 w 383"/>
                    <a:gd name="T9" fmla="*/ 186 h 227"/>
                    <a:gd name="T10" fmla="*/ 287 w 383"/>
                    <a:gd name="T11" fmla="*/ 131 h 227"/>
                    <a:gd name="T12" fmla="*/ 383 w 383"/>
                    <a:gd name="T13" fmla="*/ 227 h 227"/>
                    <a:gd name="T14" fmla="*/ 383 w 383"/>
                    <a:gd name="T15" fmla="*/ 0 h 227"/>
                    <a:gd name="T16" fmla="*/ 334 w 383"/>
                    <a:gd name="T17" fmla="*/ 95 h 227"/>
                    <a:gd name="T18" fmla="*/ 296 w 383"/>
                    <a:gd name="T19" fmla="*/ 95 h 227"/>
                    <a:gd name="T20" fmla="*/ 287 w 383"/>
                    <a:gd name="T21" fmla="*/ 75 h 227"/>
                    <a:gd name="T22" fmla="*/ 315 w 383"/>
                    <a:gd name="T23" fmla="*/ 48 h 227"/>
                    <a:gd name="T24" fmla="*/ 342 w 383"/>
                    <a:gd name="T25" fmla="*/ 75 h 227"/>
                    <a:gd name="T26" fmla="*/ 334 w 383"/>
                    <a:gd name="T27" fmla="*/ 95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7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49"/>
                        <a:pt x="96" y="49"/>
                        <a:pt x="96" y="49"/>
                      </a:cubicBezTo>
                      <a:cubicBezTo>
                        <a:pt x="233" y="186"/>
                        <a:pt x="233" y="186"/>
                        <a:pt x="233" y="186"/>
                      </a:cubicBezTo>
                      <a:cubicBezTo>
                        <a:pt x="287" y="131"/>
                        <a:pt x="287" y="131"/>
                        <a:pt x="287" y="131"/>
                      </a:cubicBezTo>
                      <a:cubicBezTo>
                        <a:pt x="383" y="227"/>
                        <a:pt x="383" y="227"/>
                        <a:pt x="383" y="227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5"/>
                        <a:pt x="306" y="105"/>
                        <a:pt x="296" y="95"/>
                      </a:cubicBezTo>
                      <a:cubicBezTo>
                        <a:pt x="290" y="90"/>
                        <a:pt x="287" y="83"/>
                        <a:pt x="287" y="75"/>
                      </a:cubicBezTo>
                      <a:cubicBezTo>
                        <a:pt x="287" y="60"/>
                        <a:pt x="300" y="48"/>
                        <a:pt x="315" y="48"/>
                      </a:cubicBezTo>
                      <a:cubicBezTo>
                        <a:pt x="330" y="48"/>
                        <a:pt x="342" y="60"/>
                        <a:pt x="342" y="75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80" name="Freeform 16">
                  <a:extLst>
                    <a:ext uri="{FF2B5EF4-FFF2-40B4-BE49-F238E27FC236}">
                      <a16:creationId xmlns:a16="http://schemas.microsoft.com/office/drawing/2014/main" id="{4CA2840A-2CAA-4F75-98CE-4DAA2618A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1187" y="2507103"/>
                  <a:ext cx="639672" cy="390469"/>
                </a:xfrm>
                <a:custGeom>
                  <a:avLst/>
                  <a:gdLst>
                    <a:gd name="T0" fmla="*/ 0 w 403"/>
                    <a:gd name="T1" fmla="*/ 246 h 246"/>
                    <a:gd name="T2" fmla="*/ 403 w 403"/>
                    <a:gd name="T3" fmla="*/ 246 h 246"/>
                    <a:gd name="T4" fmla="*/ 137 w 403"/>
                    <a:gd name="T5" fmla="*/ 0 h 246"/>
                    <a:gd name="T6" fmla="*/ 0 w 403"/>
                    <a:gd name="T7" fmla="*/ 127 h 246"/>
                    <a:gd name="T8" fmla="*/ 0 w 403"/>
                    <a:gd name="T9" fmla="*/ 246 h 2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6">
                      <a:moveTo>
                        <a:pt x="0" y="246"/>
                      </a:moveTo>
                      <a:lnTo>
                        <a:pt x="403" y="246"/>
                      </a:lnTo>
                      <a:lnTo>
                        <a:pt x="137" y="0"/>
                      </a:lnTo>
                      <a:lnTo>
                        <a:pt x="0" y="127"/>
                      </a:lnTo>
                      <a:lnTo>
                        <a:pt x="0" y="246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81" name="Freeform 17">
                  <a:extLst>
                    <a:ext uri="{FF2B5EF4-FFF2-40B4-BE49-F238E27FC236}">
                      <a16:creationId xmlns:a16="http://schemas.microsoft.com/office/drawing/2014/main" id="{DF38DBBF-0695-407B-8682-4891E1330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606" y="2680116"/>
                  <a:ext cx="298408" cy="217457"/>
                </a:xfrm>
                <a:custGeom>
                  <a:avLst/>
                  <a:gdLst>
                    <a:gd name="T0" fmla="*/ 188 w 188"/>
                    <a:gd name="T1" fmla="*/ 126 h 137"/>
                    <a:gd name="T2" fmla="*/ 51 w 188"/>
                    <a:gd name="T3" fmla="*/ 0 h 137"/>
                    <a:gd name="T4" fmla="*/ 0 w 188"/>
                    <a:gd name="T5" fmla="*/ 46 h 137"/>
                    <a:gd name="T6" fmla="*/ 99 w 188"/>
                    <a:gd name="T7" fmla="*/ 137 h 137"/>
                    <a:gd name="T8" fmla="*/ 188 w 188"/>
                    <a:gd name="T9" fmla="*/ 137 h 137"/>
                    <a:gd name="T10" fmla="*/ 188 w 188"/>
                    <a:gd name="T11" fmla="*/ 126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8" h="137">
                      <a:moveTo>
                        <a:pt x="188" y="126"/>
                      </a:moveTo>
                      <a:lnTo>
                        <a:pt x="51" y="0"/>
                      </a:lnTo>
                      <a:lnTo>
                        <a:pt x="0" y="46"/>
                      </a:lnTo>
                      <a:lnTo>
                        <a:pt x="99" y="137"/>
                      </a:lnTo>
                      <a:lnTo>
                        <a:pt x="188" y="137"/>
                      </a:lnTo>
                      <a:lnTo>
                        <a:pt x="188" y="126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82" name="Freeform 18">
                  <a:extLst>
                    <a:ext uri="{FF2B5EF4-FFF2-40B4-BE49-F238E27FC236}">
                      <a16:creationId xmlns:a16="http://schemas.microsoft.com/office/drawing/2014/main" id="{712FE6B1-9D77-4797-813E-CA00AC64DF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5144" y="2415041"/>
                  <a:ext cx="122220" cy="119046"/>
                </a:xfrm>
                <a:custGeom>
                  <a:avLst/>
                  <a:gdLst>
                    <a:gd name="T0" fmla="*/ 27 w 54"/>
                    <a:gd name="T1" fmla="*/ 0 h 57"/>
                    <a:gd name="T2" fmla="*/ 0 w 54"/>
                    <a:gd name="T3" fmla="*/ 28 h 57"/>
                    <a:gd name="T4" fmla="*/ 8 w 54"/>
                    <a:gd name="T5" fmla="*/ 47 h 57"/>
                    <a:gd name="T6" fmla="*/ 46 w 54"/>
                    <a:gd name="T7" fmla="*/ 47 h 57"/>
                    <a:gd name="T8" fmla="*/ 54 w 54"/>
                    <a:gd name="T9" fmla="*/ 27 h 57"/>
                    <a:gd name="T10" fmla="*/ 27 w 54"/>
                    <a:gd name="T1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7">
                      <a:moveTo>
                        <a:pt x="27" y="0"/>
                      </a:moveTo>
                      <a:cubicBezTo>
                        <a:pt x="12" y="0"/>
                        <a:pt x="0" y="12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7"/>
                        <a:pt x="36" y="57"/>
                        <a:pt x="46" y="47"/>
                      </a:cubicBezTo>
                      <a:cubicBezTo>
                        <a:pt x="51" y="42"/>
                        <a:pt x="54" y="35"/>
                        <a:pt x="54" y="27"/>
                      </a:cubicBezTo>
                      <a:cubicBezTo>
                        <a:pt x="54" y="12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grpSp>
            <p:nvGrpSpPr>
              <p:cNvPr id="927" name="Group 926">
                <a:extLst>
                  <a:ext uri="{FF2B5EF4-FFF2-40B4-BE49-F238E27FC236}">
                    <a16:creationId xmlns:a16="http://schemas.microsoft.com/office/drawing/2014/main" id="{F3F82F37-6D63-4455-ADAF-D3D50568B800}"/>
                  </a:ext>
                </a:extLst>
              </p:cNvPr>
              <p:cNvGrpSpPr/>
              <p:nvPr/>
            </p:nvGrpSpPr>
            <p:grpSpPr>
              <a:xfrm>
                <a:off x="6148732" y="2230287"/>
                <a:ext cx="533938" cy="364662"/>
                <a:chOff x="3850843" y="2070603"/>
                <a:chExt cx="868239" cy="582530"/>
              </a:xfrm>
            </p:grpSpPr>
            <p:sp>
              <p:nvSpPr>
                <p:cNvPr id="975" name="Freeform 11">
                  <a:extLst>
                    <a:ext uri="{FF2B5EF4-FFF2-40B4-BE49-F238E27FC236}">
                      <a16:creationId xmlns:a16="http://schemas.microsoft.com/office/drawing/2014/main" id="{8EC3AB3B-61B0-49DB-A9F7-0D38D04FF9F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850843" y="2070603"/>
                  <a:ext cx="868239" cy="476182"/>
                </a:xfrm>
                <a:custGeom>
                  <a:avLst/>
                  <a:gdLst>
                    <a:gd name="T0" fmla="*/ 383 w 383"/>
                    <a:gd name="T1" fmla="*/ 0 h 228"/>
                    <a:gd name="T2" fmla="*/ 0 w 383"/>
                    <a:gd name="T3" fmla="*/ 0 h 228"/>
                    <a:gd name="T4" fmla="*/ 0 w 383"/>
                    <a:gd name="T5" fmla="*/ 145 h 228"/>
                    <a:gd name="T6" fmla="*/ 96 w 383"/>
                    <a:gd name="T7" fmla="*/ 50 h 228"/>
                    <a:gd name="T8" fmla="*/ 233 w 383"/>
                    <a:gd name="T9" fmla="*/ 187 h 228"/>
                    <a:gd name="T10" fmla="*/ 287 w 383"/>
                    <a:gd name="T11" fmla="*/ 132 h 228"/>
                    <a:gd name="T12" fmla="*/ 383 w 383"/>
                    <a:gd name="T13" fmla="*/ 228 h 228"/>
                    <a:gd name="T14" fmla="*/ 383 w 383"/>
                    <a:gd name="T15" fmla="*/ 0 h 228"/>
                    <a:gd name="T16" fmla="*/ 334 w 383"/>
                    <a:gd name="T17" fmla="*/ 95 h 228"/>
                    <a:gd name="T18" fmla="*/ 296 w 383"/>
                    <a:gd name="T19" fmla="*/ 95 h 228"/>
                    <a:gd name="T20" fmla="*/ 287 w 383"/>
                    <a:gd name="T21" fmla="*/ 76 h 228"/>
                    <a:gd name="T22" fmla="*/ 315 w 383"/>
                    <a:gd name="T23" fmla="*/ 48 h 228"/>
                    <a:gd name="T24" fmla="*/ 342 w 383"/>
                    <a:gd name="T25" fmla="*/ 76 h 228"/>
                    <a:gd name="T26" fmla="*/ 334 w 383"/>
                    <a:gd name="T27" fmla="*/ 95 h 2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8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50"/>
                        <a:pt x="96" y="50"/>
                        <a:pt x="96" y="50"/>
                      </a:cubicBezTo>
                      <a:cubicBezTo>
                        <a:pt x="233" y="187"/>
                        <a:pt x="233" y="187"/>
                        <a:pt x="233" y="187"/>
                      </a:cubicBezTo>
                      <a:cubicBezTo>
                        <a:pt x="287" y="132"/>
                        <a:pt x="287" y="132"/>
                        <a:pt x="287" y="132"/>
                      </a:cubicBezTo>
                      <a:cubicBezTo>
                        <a:pt x="383" y="228"/>
                        <a:pt x="383" y="228"/>
                        <a:pt x="383" y="228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6"/>
                        <a:pt x="306" y="106"/>
                        <a:pt x="296" y="95"/>
                      </a:cubicBezTo>
                      <a:cubicBezTo>
                        <a:pt x="290" y="90"/>
                        <a:pt x="287" y="83"/>
                        <a:pt x="287" y="76"/>
                      </a:cubicBezTo>
                      <a:cubicBezTo>
                        <a:pt x="287" y="61"/>
                        <a:pt x="300" y="48"/>
                        <a:pt x="315" y="48"/>
                      </a:cubicBezTo>
                      <a:cubicBezTo>
                        <a:pt x="330" y="48"/>
                        <a:pt x="342" y="61"/>
                        <a:pt x="342" y="76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76" name="Freeform 12">
                  <a:extLst>
                    <a:ext uri="{FF2B5EF4-FFF2-40B4-BE49-F238E27FC236}">
                      <a16:creationId xmlns:a16="http://schemas.microsoft.com/office/drawing/2014/main" id="{CF2694DF-1F76-4B58-AC9D-A48150B3E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50843" y="2265837"/>
                  <a:ext cx="639672" cy="387295"/>
                </a:xfrm>
                <a:custGeom>
                  <a:avLst/>
                  <a:gdLst>
                    <a:gd name="T0" fmla="*/ 0 w 403"/>
                    <a:gd name="T1" fmla="*/ 244 h 244"/>
                    <a:gd name="T2" fmla="*/ 403 w 403"/>
                    <a:gd name="T3" fmla="*/ 244 h 244"/>
                    <a:gd name="T4" fmla="*/ 137 w 403"/>
                    <a:gd name="T5" fmla="*/ 0 h 244"/>
                    <a:gd name="T6" fmla="*/ 0 w 403"/>
                    <a:gd name="T7" fmla="*/ 126 h 244"/>
                    <a:gd name="T8" fmla="*/ 0 w 403"/>
                    <a:gd name="T9" fmla="*/ 244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4">
                      <a:moveTo>
                        <a:pt x="0" y="244"/>
                      </a:moveTo>
                      <a:lnTo>
                        <a:pt x="403" y="244"/>
                      </a:lnTo>
                      <a:lnTo>
                        <a:pt x="137" y="0"/>
                      </a:lnTo>
                      <a:lnTo>
                        <a:pt x="0" y="126"/>
                      </a:lnTo>
                      <a:lnTo>
                        <a:pt x="0" y="244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77" name="Freeform 13">
                  <a:extLst>
                    <a:ext uri="{FF2B5EF4-FFF2-40B4-BE49-F238E27FC236}">
                      <a16:creationId xmlns:a16="http://schemas.microsoft.com/office/drawing/2014/main" id="{B9BB276E-4F83-4232-AB1F-5E7E2447C0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2262" y="2435676"/>
                  <a:ext cx="296820" cy="217457"/>
                </a:xfrm>
                <a:custGeom>
                  <a:avLst/>
                  <a:gdLst>
                    <a:gd name="T0" fmla="*/ 187 w 187"/>
                    <a:gd name="T1" fmla="*/ 127 h 137"/>
                    <a:gd name="T2" fmla="*/ 50 w 187"/>
                    <a:gd name="T3" fmla="*/ 0 h 137"/>
                    <a:gd name="T4" fmla="*/ 0 w 187"/>
                    <a:gd name="T5" fmla="*/ 48 h 137"/>
                    <a:gd name="T6" fmla="*/ 99 w 187"/>
                    <a:gd name="T7" fmla="*/ 137 h 137"/>
                    <a:gd name="T8" fmla="*/ 187 w 187"/>
                    <a:gd name="T9" fmla="*/ 137 h 137"/>
                    <a:gd name="T10" fmla="*/ 187 w 187"/>
                    <a:gd name="T11" fmla="*/ 127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7" h="137">
                      <a:moveTo>
                        <a:pt x="187" y="127"/>
                      </a:moveTo>
                      <a:lnTo>
                        <a:pt x="50" y="0"/>
                      </a:lnTo>
                      <a:lnTo>
                        <a:pt x="0" y="48"/>
                      </a:lnTo>
                      <a:lnTo>
                        <a:pt x="99" y="137"/>
                      </a:lnTo>
                      <a:lnTo>
                        <a:pt x="187" y="137"/>
                      </a:lnTo>
                      <a:lnTo>
                        <a:pt x="187" y="127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78" name="Freeform 14">
                  <a:extLst>
                    <a:ext uri="{FF2B5EF4-FFF2-40B4-BE49-F238E27FC236}">
                      <a16:creationId xmlns:a16="http://schemas.microsoft.com/office/drawing/2014/main" id="{BB7980D5-FD37-4215-9114-D2B645BE24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3213" y="2172188"/>
                  <a:ext cx="123807" cy="120633"/>
                </a:xfrm>
                <a:custGeom>
                  <a:avLst/>
                  <a:gdLst>
                    <a:gd name="T0" fmla="*/ 27 w 54"/>
                    <a:gd name="T1" fmla="*/ 0 h 58"/>
                    <a:gd name="T2" fmla="*/ 0 w 54"/>
                    <a:gd name="T3" fmla="*/ 28 h 58"/>
                    <a:gd name="T4" fmla="*/ 8 w 54"/>
                    <a:gd name="T5" fmla="*/ 47 h 58"/>
                    <a:gd name="T6" fmla="*/ 46 w 54"/>
                    <a:gd name="T7" fmla="*/ 47 h 58"/>
                    <a:gd name="T8" fmla="*/ 54 w 54"/>
                    <a:gd name="T9" fmla="*/ 28 h 58"/>
                    <a:gd name="T10" fmla="*/ 27 w 54"/>
                    <a:gd name="T11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8">
                      <a:moveTo>
                        <a:pt x="27" y="0"/>
                      </a:moveTo>
                      <a:cubicBezTo>
                        <a:pt x="12" y="0"/>
                        <a:pt x="0" y="13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8"/>
                        <a:pt x="36" y="58"/>
                        <a:pt x="46" y="47"/>
                      </a:cubicBezTo>
                      <a:cubicBezTo>
                        <a:pt x="51" y="42"/>
                        <a:pt x="54" y="35"/>
                        <a:pt x="54" y="28"/>
                      </a:cubicBezTo>
                      <a:cubicBezTo>
                        <a:pt x="54" y="13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sp>
            <p:nvSpPr>
              <p:cNvPr id="928" name="Rectangle 927">
                <a:extLst>
                  <a:ext uri="{FF2B5EF4-FFF2-40B4-BE49-F238E27FC236}">
                    <a16:creationId xmlns:a16="http://schemas.microsoft.com/office/drawing/2014/main" id="{72A97565-1493-48D7-9717-C8319A59C7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5317" y="3188848"/>
                <a:ext cx="863535" cy="45719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29" name="Rectangle 928">
                <a:extLst>
                  <a:ext uri="{FF2B5EF4-FFF2-40B4-BE49-F238E27FC236}">
                    <a16:creationId xmlns:a16="http://schemas.microsoft.com/office/drawing/2014/main" id="{A67D1E31-93C3-4F52-957D-5DB4E38F6F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5317" y="3274561"/>
                <a:ext cx="575690" cy="45719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30" name="Group 929">
                <a:extLst>
                  <a:ext uri="{FF2B5EF4-FFF2-40B4-BE49-F238E27FC236}">
                    <a16:creationId xmlns:a16="http://schemas.microsoft.com/office/drawing/2014/main" id="{82249ACE-69E8-4871-A369-6D43809C0F42}"/>
                  </a:ext>
                </a:extLst>
              </p:cNvPr>
              <p:cNvGrpSpPr/>
              <p:nvPr/>
            </p:nvGrpSpPr>
            <p:grpSpPr>
              <a:xfrm>
                <a:off x="5195840" y="3360112"/>
                <a:ext cx="405333" cy="383705"/>
                <a:chOff x="2211187" y="2315043"/>
                <a:chExt cx="869827" cy="582530"/>
              </a:xfrm>
            </p:grpSpPr>
            <p:sp>
              <p:nvSpPr>
                <p:cNvPr id="971" name="Freeform 15">
                  <a:extLst>
                    <a:ext uri="{FF2B5EF4-FFF2-40B4-BE49-F238E27FC236}">
                      <a16:creationId xmlns:a16="http://schemas.microsoft.com/office/drawing/2014/main" id="{117C9861-B24F-48AC-A682-E6BF121304B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11187" y="2315043"/>
                  <a:ext cx="869827" cy="473008"/>
                </a:xfrm>
                <a:custGeom>
                  <a:avLst/>
                  <a:gdLst>
                    <a:gd name="T0" fmla="*/ 383 w 383"/>
                    <a:gd name="T1" fmla="*/ 0 h 227"/>
                    <a:gd name="T2" fmla="*/ 0 w 383"/>
                    <a:gd name="T3" fmla="*/ 0 h 227"/>
                    <a:gd name="T4" fmla="*/ 0 w 383"/>
                    <a:gd name="T5" fmla="*/ 145 h 227"/>
                    <a:gd name="T6" fmla="*/ 96 w 383"/>
                    <a:gd name="T7" fmla="*/ 49 h 227"/>
                    <a:gd name="T8" fmla="*/ 233 w 383"/>
                    <a:gd name="T9" fmla="*/ 186 h 227"/>
                    <a:gd name="T10" fmla="*/ 287 w 383"/>
                    <a:gd name="T11" fmla="*/ 131 h 227"/>
                    <a:gd name="T12" fmla="*/ 383 w 383"/>
                    <a:gd name="T13" fmla="*/ 227 h 227"/>
                    <a:gd name="T14" fmla="*/ 383 w 383"/>
                    <a:gd name="T15" fmla="*/ 0 h 227"/>
                    <a:gd name="T16" fmla="*/ 334 w 383"/>
                    <a:gd name="T17" fmla="*/ 95 h 227"/>
                    <a:gd name="T18" fmla="*/ 296 w 383"/>
                    <a:gd name="T19" fmla="*/ 95 h 227"/>
                    <a:gd name="T20" fmla="*/ 287 w 383"/>
                    <a:gd name="T21" fmla="*/ 75 h 227"/>
                    <a:gd name="T22" fmla="*/ 315 w 383"/>
                    <a:gd name="T23" fmla="*/ 48 h 227"/>
                    <a:gd name="T24" fmla="*/ 342 w 383"/>
                    <a:gd name="T25" fmla="*/ 75 h 227"/>
                    <a:gd name="T26" fmla="*/ 334 w 383"/>
                    <a:gd name="T27" fmla="*/ 95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7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49"/>
                        <a:pt x="96" y="49"/>
                        <a:pt x="96" y="49"/>
                      </a:cubicBezTo>
                      <a:cubicBezTo>
                        <a:pt x="233" y="186"/>
                        <a:pt x="233" y="186"/>
                        <a:pt x="233" y="186"/>
                      </a:cubicBezTo>
                      <a:cubicBezTo>
                        <a:pt x="287" y="131"/>
                        <a:pt x="287" y="131"/>
                        <a:pt x="287" y="131"/>
                      </a:cubicBezTo>
                      <a:cubicBezTo>
                        <a:pt x="383" y="227"/>
                        <a:pt x="383" y="227"/>
                        <a:pt x="383" y="227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5"/>
                        <a:pt x="306" y="105"/>
                        <a:pt x="296" y="95"/>
                      </a:cubicBezTo>
                      <a:cubicBezTo>
                        <a:pt x="290" y="90"/>
                        <a:pt x="287" y="83"/>
                        <a:pt x="287" y="75"/>
                      </a:cubicBezTo>
                      <a:cubicBezTo>
                        <a:pt x="287" y="60"/>
                        <a:pt x="300" y="48"/>
                        <a:pt x="315" y="48"/>
                      </a:cubicBezTo>
                      <a:cubicBezTo>
                        <a:pt x="330" y="48"/>
                        <a:pt x="342" y="60"/>
                        <a:pt x="342" y="75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72" name="Freeform 16">
                  <a:extLst>
                    <a:ext uri="{FF2B5EF4-FFF2-40B4-BE49-F238E27FC236}">
                      <a16:creationId xmlns:a16="http://schemas.microsoft.com/office/drawing/2014/main" id="{632110A6-BF5D-49A0-A663-9329097C25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1187" y="2507103"/>
                  <a:ext cx="639672" cy="390469"/>
                </a:xfrm>
                <a:custGeom>
                  <a:avLst/>
                  <a:gdLst>
                    <a:gd name="T0" fmla="*/ 0 w 403"/>
                    <a:gd name="T1" fmla="*/ 246 h 246"/>
                    <a:gd name="T2" fmla="*/ 403 w 403"/>
                    <a:gd name="T3" fmla="*/ 246 h 246"/>
                    <a:gd name="T4" fmla="*/ 137 w 403"/>
                    <a:gd name="T5" fmla="*/ 0 h 246"/>
                    <a:gd name="T6" fmla="*/ 0 w 403"/>
                    <a:gd name="T7" fmla="*/ 127 h 246"/>
                    <a:gd name="T8" fmla="*/ 0 w 403"/>
                    <a:gd name="T9" fmla="*/ 246 h 2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6">
                      <a:moveTo>
                        <a:pt x="0" y="246"/>
                      </a:moveTo>
                      <a:lnTo>
                        <a:pt x="403" y="246"/>
                      </a:lnTo>
                      <a:lnTo>
                        <a:pt x="137" y="0"/>
                      </a:lnTo>
                      <a:lnTo>
                        <a:pt x="0" y="127"/>
                      </a:lnTo>
                      <a:lnTo>
                        <a:pt x="0" y="246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73" name="Freeform 17">
                  <a:extLst>
                    <a:ext uri="{FF2B5EF4-FFF2-40B4-BE49-F238E27FC236}">
                      <a16:creationId xmlns:a16="http://schemas.microsoft.com/office/drawing/2014/main" id="{8DB23896-46D0-4837-9815-054E3D2B4E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606" y="2680116"/>
                  <a:ext cx="298408" cy="217457"/>
                </a:xfrm>
                <a:custGeom>
                  <a:avLst/>
                  <a:gdLst>
                    <a:gd name="T0" fmla="*/ 188 w 188"/>
                    <a:gd name="T1" fmla="*/ 126 h 137"/>
                    <a:gd name="T2" fmla="*/ 51 w 188"/>
                    <a:gd name="T3" fmla="*/ 0 h 137"/>
                    <a:gd name="T4" fmla="*/ 0 w 188"/>
                    <a:gd name="T5" fmla="*/ 46 h 137"/>
                    <a:gd name="T6" fmla="*/ 99 w 188"/>
                    <a:gd name="T7" fmla="*/ 137 h 137"/>
                    <a:gd name="T8" fmla="*/ 188 w 188"/>
                    <a:gd name="T9" fmla="*/ 137 h 137"/>
                    <a:gd name="T10" fmla="*/ 188 w 188"/>
                    <a:gd name="T11" fmla="*/ 126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8" h="137">
                      <a:moveTo>
                        <a:pt x="188" y="126"/>
                      </a:moveTo>
                      <a:lnTo>
                        <a:pt x="51" y="0"/>
                      </a:lnTo>
                      <a:lnTo>
                        <a:pt x="0" y="46"/>
                      </a:lnTo>
                      <a:lnTo>
                        <a:pt x="99" y="137"/>
                      </a:lnTo>
                      <a:lnTo>
                        <a:pt x="188" y="137"/>
                      </a:lnTo>
                      <a:lnTo>
                        <a:pt x="188" y="126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74" name="Freeform 18">
                  <a:extLst>
                    <a:ext uri="{FF2B5EF4-FFF2-40B4-BE49-F238E27FC236}">
                      <a16:creationId xmlns:a16="http://schemas.microsoft.com/office/drawing/2014/main" id="{09E78B84-20B9-4E9D-864F-0EB6360F72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5144" y="2415041"/>
                  <a:ext cx="122220" cy="119046"/>
                </a:xfrm>
                <a:custGeom>
                  <a:avLst/>
                  <a:gdLst>
                    <a:gd name="T0" fmla="*/ 27 w 54"/>
                    <a:gd name="T1" fmla="*/ 0 h 57"/>
                    <a:gd name="T2" fmla="*/ 0 w 54"/>
                    <a:gd name="T3" fmla="*/ 28 h 57"/>
                    <a:gd name="T4" fmla="*/ 8 w 54"/>
                    <a:gd name="T5" fmla="*/ 47 h 57"/>
                    <a:gd name="T6" fmla="*/ 46 w 54"/>
                    <a:gd name="T7" fmla="*/ 47 h 57"/>
                    <a:gd name="T8" fmla="*/ 54 w 54"/>
                    <a:gd name="T9" fmla="*/ 27 h 57"/>
                    <a:gd name="T10" fmla="*/ 27 w 54"/>
                    <a:gd name="T1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7">
                      <a:moveTo>
                        <a:pt x="27" y="0"/>
                      </a:moveTo>
                      <a:cubicBezTo>
                        <a:pt x="12" y="0"/>
                        <a:pt x="0" y="12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7"/>
                        <a:pt x="36" y="57"/>
                        <a:pt x="46" y="47"/>
                      </a:cubicBezTo>
                      <a:cubicBezTo>
                        <a:pt x="51" y="42"/>
                        <a:pt x="54" y="35"/>
                        <a:pt x="54" y="27"/>
                      </a:cubicBezTo>
                      <a:cubicBezTo>
                        <a:pt x="54" y="12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grpSp>
            <p:nvGrpSpPr>
              <p:cNvPr id="931" name="Group 930">
                <a:extLst>
                  <a:ext uri="{FF2B5EF4-FFF2-40B4-BE49-F238E27FC236}">
                    <a16:creationId xmlns:a16="http://schemas.microsoft.com/office/drawing/2014/main" id="{B6DBAE85-3AC7-4737-8874-CFBE923C972C}"/>
                  </a:ext>
                </a:extLst>
              </p:cNvPr>
              <p:cNvGrpSpPr/>
              <p:nvPr/>
            </p:nvGrpSpPr>
            <p:grpSpPr>
              <a:xfrm>
                <a:off x="5658751" y="3354389"/>
                <a:ext cx="405333" cy="383705"/>
                <a:chOff x="2211187" y="2315043"/>
                <a:chExt cx="869827" cy="582530"/>
              </a:xfrm>
            </p:grpSpPr>
            <p:sp>
              <p:nvSpPr>
                <p:cNvPr id="967" name="Freeform 15">
                  <a:extLst>
                    <a:ext uri="{FF2B5EF4-FFF2-40B4-BE49-F238E27FC236}">
                      <a16:creationId xmlns:a16="http://schemas.microsoft.com/office/drawing/2014/main" id="{CAC388B8-7139-40A3-A4A4-6626023B727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11187" y="2315043"/>
                  <a:ext cx="869827" cy="473008"/>
                </a:xfrm>
                <a:custGeom>
                  <a:avLst/>
                  <a:gdLst>
                    <a:gd name="T0" fmla="*/ 383 w 383"/>
                    <a:gd name="T1" fmla="*/ 0 h 227"/>
                    <a:gd name="T2" fmla="*/ 0 w 383"/>
                    <a:gd name="T3" fmla="*/ 0 h 227"/>
                    <a:gd name="T4" fmla="*/ 0 w 383"/>
                    <a:gd name="T5" fmla="*/ 145 h 227"/>
                    <a:gd name="T6" fmla="*/ 96 w 383"/>
                    <a:gd name="T7" fmla="*/ 49 h 227"/>
                    <a:gd name="T8" fmla="*/ 233 w 383"/>
                    <a:gd name="T9" fmla="*/ 186 h 227"/>
                    <a:gd name="T10" fmla="*/ 287 w 383"/>
                    <a:gd name="T11" fmla="*/ 131 h 227"/>
                    <a:gd name="T12" fmla="*/ 383 w 383"/>
                    <a:gd name="T13" fmla="*/ 227 h 227"/>
                    <a:gd name="T14" fmla="*/ 383 w 383"/>
                    <a:gd name="T15" fmla="*/ 0 h 227"/>
                    <a:gd name="T16" fmla="*/ 334 w 383"/>
                    <a:gd name="T17" fmla="*/ 95 h 227"/>
                    <a:gd name="T18" fmla="*/ 296 w 383"/>
                    <a:gd name="T19" fmla="*/ 95 h 227"/>
                    <a:gd name="T20" fmla="*/ 287 w 383"/>
                    <a:gd name="T21" fmla="*/ 75 h 227"/>
                    <a:gd name="T22" fmla="*/ 315 w 383"/>
                    <a:gd name="T23" fmla="*/ 48 h 227"/>
                    <a:gd name="T24" fmla="*/ 342 w 383"/>
                    <a:gd name="T25" fmla="*/ 75 h 227"/>
                    <a:gd name="T26" fmla="*/ 334 w 383"/>
                    <a:gd name="T27" fmla="*/ 95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7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49"/>
                        <a:pt x="96" y="49"/>
                        <a:pt x="96" y="49"/>
                      </a:cubicBezTo>
                      <a:cubicBezTo>
                        <a:pt x="233" y="186"/>
                        <a:pt x="233" y="186"/>
                        <a:pt x="233" y="186"/>
                      </a:cubicBezTo>
                      <a:cubicBezTo>
                        <a:pt x="287" y="131"/>
                        <a:pt x="287" y="131"/>
                        <a:pt x="287" y="131"/>
                      </a:cubicBezTo>
                      <a:cubicBezTo>
                        <a:pt x="383" y="227"/>
                        <a:pt x="383" y="227"/>
                        <a:pt x="383" y="227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5"/>
                        <a:pt x="306" y="105"/>
                        <a:pt x="296" y="95"/>
                      </a:cubicBezTo>
                      <a:cubicBezTo>
                        <a:pt x="290" y="90"/>
                        <a:pt x="287" y="83"/>
                        <a:pt x="287" y="75"/>
                      </a:cubicBezTo>
                      <a:cubicBezTo>
                        <a:pt x="287" y="60"/>
                        <a:pt x="300" y="48"/>
                        <a:pt x="315" y="48"/>
                      </a:cubicBezTo>
                      <a:cubicBezTo>
                        <a:pt x="330" y="48"/>
                        <a:pt x="342" y="60"/>
                        <a:pt x="342" y="75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68" name="Freeform 16">
                  <a:extLst>
                    <a:ext uri="{FF2B5EF4-FFF2-40B4-BE49-F238E27FC236}">
                      <a16:creationId xmlns:a16="http://schemas.microsoft.com/office/drawing/2014/main" id="{D368987F-85D1-4611-97BF-D5F35324C5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1187" y="2507103"/>
                  <a:ext cx="639672" cy="390469"/>
                </a:xfrm>
                <a:custGeom>
                  <a:avLst/>
                  <a:gdLst>
                    <a:gd name="T0" fmla="*/ 0 w 403"/>
                    <a:gd name="T1" fmla="*/ 246 h 246"/>
                    <a:gd name="T2" fmla="*/ 403 w 403"/>
                    <a:gd name="T3" fmla="*/ 246 h 246"/>
                    <a:gd name="T4" fmla="*/ 137 w 403"/>
                    <a:gd name="T5" fmla="*/ 0 h 246"/>
                    <a:gd name="T6" fmla="*/ 0 w 403"/>
                    <a:gd name="T7" fmla="*/ 127 h 246"/>
                    <a:gd name="T8" fmla="*/ 0 w 403"/>
                    <a:gd name="T9" fmla="*/ 246 h 2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6">
                      <a:moveTo>
                        <a:pt x="0" y="246"/>
                      </a:moveTo>
                      <a:lnTo>
                        <a:pt x="403" y="246"/>
                      </a:lnTo>
                      <a:lnTo>
                        <a:pt x="137" y="0"/>
                      </a:lnTo>
                      <a:lnTo>
                        <a:pt x="0" y="127"/>
                      </a:lnTo>
                      <a:lnTo>
                        <a:pt x="0" y="246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69" name="Freeform 17">
                  <a:extLst>
                    <a:ext uri="{FF2B5EF4-FFF2-40B4-BE49-F238E27FC236}">
                      <a16:creationId xmlns:a16="http://schemas.microsoft.com/office/drawing/2014/main" id="{5D263632-F34D-4BD0-BE62-34B02A0ED6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606" y="2680116"/>
                  <a:ext cx="298408" cy="217457"/>
                </a:xfrm>
                <a:custGeom>
                  <a:avLst/>
                  <a:gdLst>
                    <a:gd name="T0" fmla="*/ 188 w 188"/>
                    <a:gd name="T1" fmla="*/ 126 h 137"/>
                    <a:gd name="T2" fmla="*/ 51 w 188"/>
                    <a:gd name="T3" fmla="*/ 0 h 137"/>
                    <a:gd name="T4" fmla="*/ 0 w 188"/>
                    <a:gd name="T5" fmla="*/ 46 h 137"/>
                    <a:gd name="T6" fmla="*/ 99 w 188"/>
                    <a:gd name="T7" fmla="*/ 137 h 137"/>
                    <a:gd name="T8" fmla="*/ 188 w 188"/>
                    <a:gd name="T9" fmla="*/ 137 h 137"/>
                    <a:gd name="T10" fmla="*/ 188 w 188"/>
                    <a:gd name="T11" fmla="*/ 126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8" h="137">
                      <a:moveTo>
                        <a:pt x="188" y="126"/>
                      </a:moveTo>
                      <a:lnTo>
                        <a:pt x="51" y="0"/>
                      </a:lnTo>
                      <a:lnTo>
                        <a:pt x="0" y="46"/>
                      </a:lnTo>
                      <a:lnTo>
                        <a:pt x="99" y="137"/>
                      </a:lnTo>
                      <a:lnTo>
                        <a:pt x="188" y="137"/>
                      </a:lnTo>
                      <a:lnTo>
                        <a:pt x="188" y="126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70" name="Freeform 18">
                  <a:extLst>
                    <a:ext uri="{FF2B5EF4-FFF2-40B4-BE49-F238E27FC236}">
                      <a16:creationId xmlns:a16="http://schemas.microsoft.com/office/drawing/2014/main" id="{8E8233CB-6809-46A4-95B2-B8A860194E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5144" y="2415041"/>
                  <a:ext cx="122220" cy="119046"/>
                </a:xfrm>
                <a:custGeom>
                  <a:avLst/>
                  <a:gdLst>
                    <a:gd name="T0" fmla="*/ 27 w 54"/>
                    <a:gd name="T1" fmla="*/ 0 h 57"/>
                    <a:gd name="T2" fmla="*/ 0 w 54"/>
                    <a:gd name="T3" fmla="*/ 28 h 57"/>
                    <a:gd name="T4" fmla="*/ 8 w 54"/>
                    <a:gd name="T5" fmla="*/ 47 h 57"/>
                    <a:gd name="T6" fmla="*/ 46 w 54"/>
                    <a:gd name="T7" fmla="*/ 47 h 57"/>
                    <a:gd name="T8" fmla="*/ 54 w 54"/>
                    <a:gd name="T9" fmla="*/ 27 h 57"/>
                    <a:gd name="T10" fmla="*/ 27 w 54"/>
                    <a:gd name="T1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7">
                      <a:moveTo>
                        <a:pt x="27" y="0"/>
                      </a:moveTo>
                      <a:cubicBezTo>
                        <a:pt x="12" y="0"/>
                        <a:pt x="0" y="12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7"/>
                        <a:pt x="36" y="57"/>
                        <a:pt x="46" y="47"/>
                      </a:cubicBezTo>
                      <a:cubicBezTo>
                        <a:pt x="51" y="42"/>
                        <a:pt x="54" y="35"/>
                        <a:pt x="54" y="27"/>
                      </a:cubicBezTo>
                      <a:cubicBezTo>
                        <a:pt x="54" y="12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sp>
            <p:nvSpPr>
              <p:cNvPr id="932" name="Rectangle 931">
                <a:extLst>
                  <a:ext uri="{FF2B5EF4-FFF2-40B4-BE49-F238E27FC236}">
                    <a16:creationId xmlns:a16="http://schemas.microsoft.com/office/drawing/2014/main" id="{E4E450D6-CBB4-4791-B88B-CAF4D515E8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2381" y="3798482"/>
                <a:ext cx="863535" cy="45719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3" name="Rectangle 932">
                <a:extLst>
                  <a:ext uri="{FF2B5EF4-FFF2-40B4-BE49-F238E27FC236}">
                    <a16:creationId xmlns:a16="http://schemas.microsoft.com/office/drawing/2014/main" id="{14E459A3-6D08-4C06-A439-7FAF875245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2381" y="3884195"/>
                <a:ext cx="575690" cy="45719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4" name="Rectangle 933">
                <a:extLst>
                  <a:ext uri="{FF2B5EF4-FFF2-40B4-BE49-F238E27FC236}">
                    <a16:creationId xmlns:a16="http://schemas.microsoft.com/office/drawing/2014/main" id="{07FC1193-E3C0-4125-9592-40603356FE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7849" y="2648095"/>
                <a:ext cx="414279" cy="42856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5" name="Rectangle 934">
                <a:extLst>
                  <a:ext uri="{FF2B5EF4-FFF2-40B4-BE49-F238E27FC236}">
                    <a16:creationId xmlns:a16="http://schemas.microsoft.com/office/drawing/2014/main" id="{42FDFE49-E404-4632-B0E1-4926AB845D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6710" y="2733961"/>
                <a:ext cx="414279" cy="42856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6" name="Rectangle 935">
                <a:extLst>
                  <a:ext uri="{FF2B5EF4-FFF2-40B4-BE49-F238E27FC236}">
                    <a16:creationId xmlns:a16="http://schemas.microsoft.com/office/drawing/2014/main" id="{792C689A-7716-40A9-8EC2-76106AF7FF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7508" y="2813149"/>
                <a:ext cx="414279" cy="42856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7" name="Rectangle 936">
                <a:extLst>
                  <a:ext uri="{FF2B5EF4-FFF2-40B4-BE49-F238E27FC236}">
                    <a16:creationId xmlns:a16="http://schemas.microsoft.com/office/drawing/2014/main" id="{B51B99B4-0133-4D27-AD9B-DCF30E00C7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6369" y="2899015"/>
                <a:ext cx="414279" cy="42856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8" name="Rectangle 937">
                <a:extLst>
                  <a:ext uri="{FF2B5EF4-FFF2-40B4-BE49-F238E27FC236}">
                    <a16:creationId xmlns:a16="http://schemas.microsoft.com/office/drawing/2014/main" id="{77D372FF-3EFB-4BAE-AB2A-D783809C0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9671" y="3009900"/>
                <a:ext cx="276186" cy="42856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9" name="Rectangle 938">
                <a:extLst>
                  <a:ext uri="{FF2B5EF4-FFF2-40B4-BE49-F238E27FC236}">
                    <a16:creationId xmlns:a16="http://schemas.microsoft.com/office/drawing/2014/main" id="{7FF0983A-23E6-4213-83C5-372838131B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2778" y="3100825"/>
                <a:ext cx="414279" cy="42856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0" name="Rectangle 939">
                <a:extLst>
                  <a:ext uri="{FF2B5EF4-FFF2-40B4-BE49-F238E27FC236}">
                    <a16:creationId xmlns:a16="http://schemas.microsoft.com/office/drawing/2014/main" id="{1F482584-5D7D-4825-B382-CA593F22FE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9671" y="3188236"/>
                <a:ext cx="276186" cy="42856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1" name="Rectangle 940">
                <a:extLst>
                  <a:ext uri="{FF2B5EF4-FFF2-40B4-BE49-F238E27FC236}">
                    <a16:creationId xmlns:a16="http://schemas.microsoft.com/office/drawing/2014/main" id="{B2B7FC05-E187-4B77-96BA-B710FDF68C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2778" y="3279161"/>
                <a:ext cx="414279" cy="42856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2" name="Rectangle 941">
                <a:extLst>
                  <a:ext uri="{FF2B5EF4-FFF2-40B4-BE49-F238E27FC236}">
                    <a16:creationId xmlns:a16="http://schemas.microsoft.com/office/drawing/2014/main" id="{9DFED959-8FD8-4F75-8197-34BCDC7ACC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3119" y="3362405"/>
                <a:ext cx="414279" cy="42856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3" name="Rectangle 942">
                <a:extLst>
                  <a:ext uri="{FF2B5EF4-FFF2-40B4-BE49-F238E27FC236}">
                    <a16:creationId xmlns:a16="http://schemas.microsoft.com/office/drawing/2014/main" id="{101D19F5-3793-47D5-9B36-A7194858E8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3917" y="3441593"/>
                <a:ext cx="414279" cy="42856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4" name="Rectangle 943">
                <a:extLst>
                  <a:ext uri="{FF2B5EF4-FFF2-40B4-BE49-F238E27FC236}">
                    <a16:creationId xmlns:a16="http://schemas.microsoft.com/office/drawing/2014/main" id="{2E6BF779-AB84-4CB4-8C1C-10C4C2FE20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2778" y="3527459"/>
                <a:ext cx="414279" cy="42856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45" name="Group 944">
                <a:extLst>
                  <a:ext uri="{FF2B5EF4-FFF2-40B4-BE49-F238E27FC236}">
                    <a16:creationId xmlns:a16="http://schemas.microsoft.com/office/drawing/2014/main" id="{C1A83928-9505-447A-AC50-A6700A309BF0}"/>
                  </a:ext>
                </a:extLst>
              </p:cNvPr>
              <p:cNvGrpSpPr/>
              <p:nvPr/>
            </p:nvGrpSpPr>
            <p:grpSpPr>
              <a:xfrm>
                <a:off x="6152319" y="3610376"/>
                <a:ext cx="98835" cy="91406"/>
                <a:chOff x="3850843" y="2070603"/>
                <a:chExt cx="868239" cy="582530"/>
              </a:xfrm>
            </p:grpSpPr>
            <p:sp>
              <p:nvSpPr>
                <p:cNvPr id="963" name="Freeform 11">
                  <a:extLst>
                    <a:ext uri="{FF2B5EF4-FFF2-40B4-BE49-F238E27FC236}">
                      <a16:creationId xmlns:a16="http://schemas.microsoft.com/office/drawing/2014/main" id="{7245424E-7314-425F-AE99-901D5C43877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850843" y="2070603"/>
                  <a:ext cx="868239" cy="476182"/>
                </a:xfrm>
                <a:custGeom>
                  <a:avLst/>
                  <a:gdLst>
                    <a:gd name="T0" fmla="*/ 383 w 383"/>
                    <a:gd name="T1" fmla="*/ 0 h 228"/>
                    <a:gd name="T2" fmla="*/ 0 w 383"/>
                    <a:gd name="T3" fmla="*/ 0 h 228"/>
                    <a:gd name="T4" fmla="*/ 0 w 383"/>
                    <a:gd name="T5" fmla="*/ 145 h 228"/>
                    <a:gd name="T6" fmla="*/ 96 w 383"/>
                    <a:gd name="T7" fmla="*/ 50 h 228"/>
                    <a:gd name="T8" fmla="*/ 233 w 383"/>
                    <a:gd name="T9" fmla="*/ 187 h 228"/>
                    <a:gd name="T10" fmla="*/ 287 w 383"/>
                    <a:gd name="T11" fmla="*/ 132 h 228"/>
                    <a:gd name="T12" fmla="*/ 383 w 383"/>
                    <a:gd name="T13" fmla="*/ 228 h 228"/>
                    <a:gd name="T14" fmla="*/ 383 w 383"/>
                    <a:gd name="T15" fmla="*/ 0 h 228"/>
                    <a:gd name="T16" fmla="*/ 334 w 383"/>
                    <a:gd name="T17" fmla="*/ 95 h 228"/>
                    <a:gd name="T18" fmla="*/ 296 w 383"/>
                    <a:gd name="T19" fmla="*/ 95 h 228"/>
                    <a:gd name="T20" fmla="*/ 287 w 383"/>
                    <a:gd name="T21" fmla="*/ 76 h 228"/>
                    <a:gd name="T22" fmla="*/ 315 w 383"/>
                    <a:gd name="T23" fmla="*/ 48 h 228"/>
                    <a:gd name="T24" fmla="*/ 342 w 383"/>
                    <a:gd name="T25" fmla="*/ 76 h 228"/>
                    <a:gd name="T26" fmla="*/ 334 w 383"/>
                    <a:gd name="T27" fmla="*/ 95 h 2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8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50"/>
                        <a:pt x="96" y="50"/>
                        <a:pt x="96" y="50"/>
                      </a:cubicBezTo>
                      <a:cubicBezTo>
                        <a:pt x="233" y="187"/>
                        <a:pt x="233" y="187"/>
                        <a:pt x="233" y="187"/>
                      </a:cubicBezTo>
                      <a:cubicBezTo>
                        <a:pt x="287" y="132"/>
                        <a:pt x="287" y="132"/>
                        <a:pt x="287" y="132"/>
                      </a:cubicBezTo>
                      <a:cubicBezTo>
                        <a:pt x="383" y="228"/>
                        <a:pt x="383" y="228"/>
                        <a:pt x="383" y="228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6"/>
                        <a:pt x="306" y="106"/>
                        <a:pt x="296" y="95"/>
                      </a:cubicBezTo>
                      <a:cubicBezTo>
                        <a:pt x="290" y="90"/>
                        <a:pt x="287" y="83"/>
                        <a:pt x="287" y="76"/>
                      </a:cubicBezTo>
                      <a:cubicBezTo>
                        <a:pt x="287" y="61"/>
                        <a:pt x="300" y="48"/>
                        <a:pt x="315" y="48"/>
                      </a:cubicBezTo>
                      <a:cubicBezTo>
                        <a:pt x="330" y="48"/>
                        <a:pt x="342" y="61"/>
                        <a:pt x="342" y="76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64" name="Freeform 12">
                  <a:extLst>
                    <a:ext uri="{FF2B5EF4-FFF2-40B4-BE49-F238E27FC236}">
                      <a16:creationId xmlns:a16="http://schemas.microsoft.com/office/drawing/2014/main" id="{BB37B2AA-7F18-428C-AA53-58C294EF34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50843" y="2265837"/>
                  <a:ext cx="639672" cy="387295"/>
                </a:xfrm>
                <a:custGeom>
                  <a:avLst/>
                  <a:gdLst>
                    <a:gd name="T0" fmla="*/ 0 w 403"/>
                    <a:gd name="T1" fmla="*/ 244 h 244"/>
                    <a:gd name="T2" fmla="*/ 403 w 403"/>
                    <a:gd name="T3" fmla="*/ 244 h 244"/>
                    <a:gd name="T4" fmla="*/ 137 w 403"/>
                    <a:gd name="T5" fmla="*/ 0 h 244"/>
                    <a:gd name="T6" fmla="*/ 0 w 403"/>
                    <a:gd name="T7" fmla="*/ 126 h 244"/>
                    <a:gd name="T8" fmla="*/ 0 w 403"/>
                    <a:gd name="T9" fmla="*/ 244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4">
                      <a:moveTo>
                        <a:pt x="0" y="244"/>
                      </a:moveTo>
                      <a:lnTo>
                        <a:pt x="403" y="244"/>
                      </a:lnTo>
                      <a:lnTo>
                        <a:pt x="137" y="0"/>
                      </a:lnTo>
                      <a:lnTo>
                        <a:pt x="0" y="126"/>
                      </a:lnTo>
                      <a:lnTo>
                        <a:pt x="0" y="244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65" name="Freeform 13">
                  <a:extLst>
                    <a:ext uri="{FF2B5EF4-FFF2-40B4-BE49-F238E27FC236}">
                      <a16:creationId xmlns:a16="http://schemas.microsoft.com/office/drawing/2014/main" id="{B2A8A080-6529-48B9-8FC2-12273036D7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2262" y="2435676"/>
                  <a:ext cx="296820" cy="217457"/>
                </a:xfrm>
                <a:custGeom>
                  <a:avLst/>
                  <a:gdLst>
                    <a:gd name="T0" fmla="*/ 187 w 187"/>
                    <a:gd name="T1" fmla="*/ 127 h 137"/>
                    <a:gd name="T2" fmla="*/ 50 w 187"/>
                    <a:gd name="T3" fmla="*/ 0 h 137"/>
                    <a:gd name="T4" fmla="*/ 0 w 187"/>
                    <a:gd name="T5" fmla="*/ 48 h 137"/>
                    <a:gd name="T6" fmla="*/ 99 w 187"/>
                    <a:gd name="T7" fmla="*/ 137 h 137"/>
                    <a:gd name="T8" fmla="*/ 187 w 187"/>
                    <a:gd name="T9" fmla="*/ 137 h 137"/>
                    <a:gd name="T10" fmla="*/ 187 w 187"/>
                    <a:gd name="T11" fmla="*/ 127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7" h="137">
                      <a:moveTo>
                        <a:pt x="187" y="127"/>
                      </a:moveTo>
                      <a:lnTo>
                        <a:pt x="50" y="0"/>
                      </a:lnTo>
                      <a:lnTo>
                        <a:pt x="0" y="48"/>
                      </a:lnTo>
                      <a:lnTo>
                        <a:pt x="99" y="137"/>
                      </a:lnTo>
                      <a:lnTo>
                        <a:pt x="187" y="137"/>
                      </a:lnTo>
                      <a:lnTo>
                        <a:pt x="187" y="127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66" name="Freeform 14">
                  <a:extLst>
                    <a:ext uri="{FF2B5EF4-FFF2-40B4-BE49-F238E27FC236}">
                      <a16:creationId xmlns:a16="http://schemas.microsoft.com/office/drawing/2014/main" id="{ABC2F96C-56F8-4F1C-819F-7F42C58C4E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3213" y="2172188"/>
                  <a:ext cx="123807" cy="120633"/>
                </a:xfrm>
                <a:custGeom>
                  <a:avLst/>
                  <a:gdLst>
                    <a:gd name="T0" fmla="*/ 27 w 54"/>
                    <a:gd name="T1" fmla="*/ 0 h 58"/>
                    <a:gd name="T2" fmla="*/ 0 w 54"/>
                    <a:gd name="T3" fmla="*/ 28 h 58"/>
                    <a:gd name="T4" fmla="*/ 8 w 54"/>
                    <a:gd name="T5" fmla="*/ 47 h 58"/>
                    <a:gd name="T6" fmla="*/ 46 w 54"/>
                    <a:gd name="T7" fmla="*/ 47 h 58"/>
                    <a:gd name="T8" fmla="*/ 54 w 54"/>
                    <a:gd name="T9" fmla="*/ 28 h 58"/>
                    <a:gd name="T10" fmla="*/ 27 w 54"/>
                    <a:gd name="T11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8">
                      <a:moveTo>
                        <a:pt x="27" y="0"/>
                      </a:moveTo>
                      <a:cubicBezTo>
                        <a:pt x="12" y="0"/>
                        <a:pt x="0" y="13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8"/>
                        <a:pt x="36" y="58"/>
                        <a:pt x="46" y="47"/>
                      </a:cubicBezTo>
                      <a:cubicBezTo>
                        <a:pt x="51" y="42"/>
                        <a:pt x="54" y="35"/>
                        <a:pt x="54" y="28"/>
                      </a:cubicBezTo>
                      <a:cubicBezTo>
                        <a:pt x="54" y="13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grpSp>
            <p:nvGrpSpPr>
              <p:cNvPr id="946" name="Group 945">
                <a:extLst>
                  <a:ext uri="{FF2B5EF4-FFF2-40B4-BE49-F238E27FC236}">
                    <a16:creationId xmlns:a16="http://schemas.microsoft.com/office/drawing/2014/main" id="{B0D2F5CC-D100-4D2C-AE6E-F6CB22281603}"/>
                  </a:ext>
                </a:extLst>
              </p:cNvPr>
              <p:cNvGrpSpPr/>
              <p:nvPr/>
            </p:nvGrpSpPr>
            <p:grpSpPr>
              <a:xfrm>
                <a:off x="6152778" y="3738093"/>
                <a:ext cx="98835" cy="91406"/>
                <a:chOff x="3850843" y="2070603"/>
                <a:chExt cx="868239" cy="582530"/>
              </a:xfrm>
            </p:grpSpPr>
            <p:sp>
              <p:nvSpPr>
                <p:cNvPr id="959" name="Freeform 11">
                  <a:extLst>
                    <a:ext uri="{FF2B5EF4-FFF2-40B4-BE49-F238E27FC236}">
                      <a16:creationId xmlns:a16="http://schemas.microsoft.com/office/drawing/2014/main" id="{35A3EB00-6DF2-4FDE-9B3D-2660E38814C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850843" y="2070603"/>
                  <a:ext cx="868239" cy="476182"/>
                </a:xfrm>
                <a:custGeom>
                  <a:avLst/>
                  <a:gdLst>
                    <a:gd name="T0" fmla="*/ 383 w 383"/>
                    <a:gd name="T1" fmla="*/ 0 h 228"/>
                    <a:gd name="T2" fmla="*/ 0 w 383"/>
                    <a:gd name="T3" fmla="*/ 0 h 228"/>
                    <a:gd name="T4" fmla="*/ 0 w 383"/>
                    <a:gd name="T5" fmla="*/ 145 h 228"/>
                    <a:gd name="T6" fmla="*/ 96 w 383"/>
                    <a:gd name="T7" fmla="*/ 50 h 228"/>
                    <a:gd name="T8" fmla="*/ 233 w 383"/>
                    <a:gd name="T9" fmla="*/ 187 h 228"/>
                    <a:gd name="T10" fmla="*/ 287 w 383"/>
                    <a:gd name="T11" fmla="*/ 132 h 228"/>
                    <a:gd name="T12" fmla="*/ 383 w 383"/>
                    <a:gd name="T13" fmla="*/ 228 h 228"/>
                    <a:gd name="T14" fmla="*/ 383 w 383"/>
                    <a:gd name="T15" fmla="*/ 0 h 228"/>
                    <a:gd name="T16" fmla="*/ 334 w 383"/>
                    <a:gd name="T17" fmla="*/ 95 h 228"/>
                    <a:gd name="T18" fmla="*/ 296 w 383"/>
                    <a:gd name="T19" fmla="*/ 95 h 228"/>
                    <a:gd name="T20" fmla="*/ 287 w 383"/>
                    <a:gd name="T21" fmla="*/ 76 h 228"/>
                    <a:gd name="T22" fmla="*/ 315 w 383"/>
                    <a:gd name="T23" fmla="*/ 48 h 228"/>
                    <a:gd name="T24" fmla="*/ 342 w 383"/>
                    <a:gd name="T25" fmla="*/ 76 h 228"/>
                    <a:gd name="T26" fmla="*/ 334 w 383"/>
                    <a:gd name="T27" fmla="*/ 95 h 2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8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50"/>
                        <a:pt x="96" y="50"/>
                        <a:pt x="96" y="50"/>
                      </a:cubicBezTo>
                      <a:cubicBezTo>
                        <a:pt x="233" y="187"/>
                        <a:pt x="233" y="187"/>
                        <a:pt x="233" y="187"/>
                      </a:cubicBezTo>
                      <a:cubicBezTo>
                        <a:pt x="287" y="132"/>
                        <a:pt x="287" y="132"/>
                        <a:pt x="287" y="132"/>
                      </a:cubicBezTo>
                      <a:cubicBezTo>
                        <a:pt x="383" y="228"/>
                        <a:pt x="383" y="228"/>
                        <a:pt x="383" y="228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6"/>
                        <a:pt x="306" y="106"/>
                        <a:pt x="296" y="95"/>
                      </a:cubicBezTo>
                      <a:cubicBezTo>
                        <a:pt x="290" y="90"/>
                        <a:pt x="287" y="83"/>
                        <a:pt x="287" y="76"/>
                      </a:cubicBezTo>
                      <a:cubicBezTo>
                        <a:pt x="287" y="61"/>
                        <a:pt x="300" y="48"/>
                        <a:pt x="315" y="48"/>
                      </a:cubicBezTo>
                      <a:cubicBezTo>
                        <a:pt x="330" y="48"/>
                        <a:pt x="342" y="61"/>
                        <a:pt x="342" y="76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60" name="Freeform 12">
                  <a:extLst>
                    <a:ext uri="{FF2B5EF4-FFF2-40B4-BE49-F238E27FC236}">
                      <a16:creationId xmlns:a16="http://schemas.microsoft.com/office/drawing/2014/main" id="{51BB3A98-26F1-41AD-BA55-829DB09E45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50843" y="2265837"/>
                  <a:ext cx="639672" cy="387295"/>
                </a:xfrm>
                <a:custGeom>
                  <a:avLst/>
                  <a:gdLst>
                    <a:gd name="T0" fmla="*/ 0 w 403"/>
                    <a:gd name="T1" fmla="*/ 244 h 244"/>
                    <a:gd name="T2" fmla="*/ 403 w 403"/>
                    <a:gd name="T3" fmla="*/ 244 h 244"/>
                    <a:gd name="T4" fmla="*/ 137 w 403"/>
                    <a:gd name="T5" fmla="*/ 0 h 244"/>
                    <a:gd name="T6" fmla="*/ 0 w 403"/>
                    <a:gd name="T7" fmla="*/ 126 h 244"/>
                    <a:gd name="T8" fmla="*/ 0 w 403"/>
                    <a:gd name="T9" fmla="*/ 244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4">
                      <a:moveTo>
                        <a:pt x="0" y="244"/>
                      </a:moveTo>
                      <a:lnTo>
                        <a:pt x="403" y="244"/>
                      </a:lnTo>
                      <a:lnTo>
                        <a:pt x="137" y="0"/>
                      </a:lnTo>
                      <a:lnTo>
                        <a:pt x="0" y="126"/>
                      </a:lnTo>
                      <a:lnTo>
                        <a:pt x="0" y="244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61" name="Freeform 13">
                  <a:extLst>
                    <a:ext uri="{FF2B5EF4-FFF2-40B4-BE49-F238E27FC236}">
                      <a16:creationId xmlns:a16="http://schemas.microsoft.com/office/drawing/2014/main" id="{1B3E44DC-3D7B-4E81-BCA5-05518E72AA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2262" y="2435676"/>
                  <a:ext cx="296820" cy="217457"/>
                </a:xfrm>
                <a:custGeom>
                  <a:avLst/>
                  <a:gdLst>
                    <a:gd name="T0" fmla="*/ 187 w 187"/>
                    <a:gd name="T1" fmla="*/ 127 h 137"/>
                    <a:gd name="T2" fmla="*/ 50 w 187"/>
                    <a:gd name="T3" fmla="*/ 0 h 137"/>
                    <a:gd name="T4" fmla="*/ 0 w 187"/>
                    <a:gd name="T5" fmla="*/ 48 h 137"/>
                    <a:gd name="T6" fmla="*/ 99 w 187"/>
                    <a:gd name="T7" fmla="*/ 137 h 137"/>
                    <a:gd name="T8" fmla="*/ 187 w 187"/>
                    <a:gd name="T9" fmla="*/ 137 h 137"/>
                    <a:gd name="T10" fmla="*/ 187 w 187"/>
                    <a:gd name="T11" fmla="*/ 127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7" h="137">
                      <a:moveTo>
                        <a:pt x="187" y="127"/>
                      </a:moveTo>
                      <a:lnTo>
                        <a:pt x="50" y="0"/>
                      </a:lnTo>
                      <a:lnTo>
                        <a:pt x="0" y="48"/>
                      </a:lnTo>
                      <a:lnTo>
                        <a:pt x="99" y="137"/>
                      </a:lnTo>
                      <a:lnTo>
                        <a:pt x="187" y="137"/>
                      </a:lnTo>
                      <a:lnTo>
                        <a:pt x="187" y="127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62" name="Freeform 14">
                  <a:extLst>
                    <a:ext uri="{FF2B5EF4-FFF2-40B4-BE49-F238E27FC236}">
                      <a16:creationId xmlns:a16="http://schemas.microsoft.com/office/drawing/2014/main" id="{2D49E340-C74F-42D7-A1BF-D37AD26EFC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3213" y="2172188"/>
                  <a:ext cx="123807" cy="120633"/>
                </a:xfrm>
                <a:custGeom>
                  <a:avLst/>
                  <a:gdLst>
                    <a:gd name="T0" fmla="*/ 27 w 54"/>
                    <a:gd name="T1" fmla="*/ 0 h 58"/>
                    <a:gd name="T2" fmla="*/ 0 w 54"/>
                    <a:gd name="T3" fmla="*/ 28 h 58"/>
                    <a:gd name="T4" fmla="*/ 8 w 54"/>
                    <a:gd name="T5" fmla="*/ 47 h 58"/>
                    <a:gd name="T6" fmla="*/ 46 w 54"/>
                    <a:gd name="T7" fmla="*/ 47 h 58"/>
                    <a:gd name="T8" fmla="*/ 54 w 54"/>
                    <a:gd name="T9" fmla="*/ 28 h 58"/>
                    <a:gd name="T10" fmla="*/ 27 w 54"/>
                    <a:gd name="T11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8">
                      <a:moveTo>
                        <a:pt x="27" y="0"/>
                      </a:moveTo>
                      <a:cubicBezTo>
                        <a:pt x="12" y="0"/>
                        <a:pt x="0" y="13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8"/>
                        <a:pt x="36" y="58"/>
                        <a:pt x="46" y="47"/>
                      </a:cubicBezTo>
                      <a:cubicBezTo>
                        <a:pt x="51" y="42"/>
                        <a:pt x="54" y="35"/>
                        <a:pt x="54" y="28"/>
                      </a:cubicBezTo>
                      <a:cubicBezTo>
                        <a:pt x="54" y="13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grpSp>
            <p:nvGrpSpPr>
              <p:cNvPr id="947" name="Group 946">
                <a:extLst>
                  <a:ext uri="{FF2B5EF4-FFF2-40B4-BE49-F238E27FC236}">
                    <a16:creationId xmlns:a16="http://schemas.microsoft.com/office/drawing/2014/main" id="{F22AAB8B-F5BD-4EE6-A5EE-01DEB75A5F50}"/>
                  </a:ext>
                </a:extLst>
              </p:cNvPr>
              <p:cNvGrpSpPr/>
              <p:nvPr/>
            </p:nvGrpSpPr>
            <p:grpSpPr>
              <a:xfrm>
                <a:off x="6152778" y="3862071"/>
                <a:ext cx="98835" cy="91406"/>
                <a:chOff x="3850843" y="2070603"/>
                <a:chExt cx="868239" cy="582530"/>
              </a:xfrm>
            </p:grpSpPr>
            <p:sp>
              <p:nvSpPr>
                <p:cNvPr id="955" name="Freeform 11">
                  <a:extLst>
                    <a:ext uri="{FF2B5EF4-FFF2-40B4-BE49-F238E27FC236}">
                      <a16:creationId xmlns:a16="http://schemas.microsoft.com/office/drawing/2014/main" id="{EED627AB-6D92-4491-A057-EACE03EB381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850843" y="2070603"/>
                  <a:ext cx="868239" cy="476182"/>
                </a:xfrm>
                <a:custGeom>
                  <a:avLst/>
                  <a:gdLst>
                    <a:gd name="T0" fmla="*/ 383 w 383"/>
                    <a:gd name="T1" fmla="*/ 0 h 228"/>
                    <a:gd name="T2" fmla="*/ 0 w 383"/>
                    <a:gd name="T3" fmla="*/ 0 h 228"/>
                    <a:gd name="T4" fmla="*/ 0 w 383"/>
                    <a:gd name="T5" fmla="*/ 145 h 228"/>
                    <a:gd name="T6" fmla="*/ 96 w 383"/>
                    <a:gd name="T7" fmla="*/ 50 h 228"/>
                    <a:gd name="T8" fmla="*/ 233 w 383"/>
                    <a:gd name="T9" fmla="*/ 187 h 228"/>
                    <a:gd name="T10" fmla="*/ 287 w 383"/>
                    <a:gd name="T11" fmla="*/ 132 h 228"/>
                    <a:gd name="T12" fmla="*/ 383 w 383"/>
                    <a:gd name="T13" fmla="*/ 228 h 228"/>
                    <a:gd name="T14" fmla="*/ 383 w 383"/>
                    <a:gd name="T15" fmla="*/ 0 h 228"/>
                    <a:gd name="T16" fmla="*/ 334 w 383"/>
                    <a:gd name="T17" fmla="*/ 95 h 228"/>
                    <a:gd name="T18" fmla="*/ 296 w 383"/>
                    <a:gd name="T19" fmla="*/ 95 h 228"/>
                    <a:gd name="T20" fmla="*/ 287 w 383"/>
                    <a:gd name="T21" fmla="*/ 76 h 228"/>
                    <a:gd name="T22" fmla="*/ 315 w 383"/>
                    <a:gd name="T23" fmla="*/ 48 h 228"/>
                    <a:gd name="T24" fmla="*/ 342 w 383"/>
                    <a:gd name="T25" fmla="*/ 76 h 228"/>
                    <a:gd name="T26" fmla="*/ 334 w 383"/>
                    <a:gd name="T27" fmla="*/ 95 h 2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3" h="228">
                      <a:moveTo>
                        <a:pt x="38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96" y="50"/>
                        <a:pt x="96" y="50"/>
                        <a:pt x="96" y="50"/>
                      </a:cubicBezTo>
                      <a:cubicBezTo>
                        <a:pt x="233" y="187"/>
                        <a:pt x="233" y="187"/>
                        <a:pt x="233" y="187"/>
                      </a:cubicBezTo>
                      <a:cubicBezTo>
                        <a:pt x="287" y="132"/>
                        <a:pt x="287" y="132"/>
                        <a:pt x="287" y="132"/>
                      </a:cubicBezTo>
                      <a:cubicBezTo>
                        <a:pt x="383" y="228"/>
                        <a:pt x="383" y="228"/>
                        <a:pt x="383" y="228"/>
                      </a:cubicBezTo>
                      <a:lnTo>
                        <a:pt x="383" y="0"/>
                      </a:lnTo>
                      <a:close/>
                      <a:moveTo>
                        <a:pt x="334" y="95"/>
                      </a:moveTo>
                      <a:cubicBezTo>
                        <a:pt x="324" y="106"/>
                        <a:pt x="306" y="106"/>
                        <a:pt x="296" y="95"/>
                      </a:cubicBezTo>
                      <a:cubicBezTo>
                        <a:pt x="290" y="90"/>
                        <a:pt x="287" y="83"/>
                        <a:pt x="287" y="76"/>
                      </a:cubicBezTo>
                      <a:cubicBezTo>
                        <a:pt x="287" y="61"/>
                        <a:pt x="300" y="48"/>
                        <a:pt x="315" y="48"/>
                      </a:cubicBezTo>
                      <a:cubicBezTo>
                        <a:pt x="330" y="48"/>
                        <a:pt x="342" y="61"/>
                        <a:pt x="342" y="76"/>
                      </a:cubicBezTo>
                      <a:cubicBezTo>
                        <a:pt x="342" y="83"/>
                        <a:pt x="339" y="90"/>
                        <a:pt x="334" y="95"/>
                      </a:cubicBez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56" name="Freeform 12">
                  <a:extLst>
                    <a:ext uri="{FF2B5EF4-FFF2-40B4-BE49-F238E27FC236}">
                      <a16:creationId xmlns:a16="http://schemas.microsoft.com/office/drawing/2014/main" id="{172A6B25-62D2-4C59-AF8C-6C7141A00B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50843" y="2265837"/>
                  <a:ext cx="639672" cy="387295"/>
                </a:xfrm>
                <a:custGeom>
                  <a:avLst/>
                  <a:gdLst>
                    <a:gd name="T0" fmla="*/ 0 w 403"/>
                    <a:gd name="T1" fmla="*/ 244 h 244"/>
                    <a:gd name="T2" fmla="*/ 403 w 403"/>
                    <a:gd name="T3" fmla="*/ 244 h 244"/>
                    <a:gd name="T4" fmla="*/ 137 w 403"/>
                    <a:gd name="T5" fmla="*/ 0 h 244"/>
                    <a:gd name="T6" fmla="*/ 0 w 403"/>
                    <a:gd name="T7" fmla="*/ 126 h 244"/>
                    <a:gd name="T8" fmla="*/ 0 w 403"/>
                    <a:gd name="T9" fmla="*/ 244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3" h="244">
                      <a:moveTo>
                        <a:pt x="0" y="244"/>
                      </a:moveTo>
                      <a:lnTo>
                        <a:pt x="403" y="244"/>
                      </a:lnTo>
                      <a:lnTo>
                        <a:pt x="137" y="0"/>
                      </a:lnTo>
                      <a:lnTo>
                        <a:pt x="0" y="126"/>
                      </a:lnTo>
                      <a:lnTo>
                        <a:pt x="0" y="244"/>
                      </a:lnTo>
                      <a:close/>
                    </a:path>
                  </a:pathLst>
                </a:custGeom>
                <a:solidFill>
                  <a:srgbClr val="C2C2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57" name="Freeform 13">
                  <a:extLst>
                    <a:ext uri="{FF2B5EF4-FFF2-40B4-BE49-F238E27FC236}">
                      <a16:creationId xmlns:a16="http://schemas.microsoft.com/office/drawing/2014/main" id="{BAA20914-F1B6-48D5-850C-54DA6AA382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2262" y="2435676"/>
                  <a:ext cx="296820" cy="217457"/>
                </a:xfrm>
                <a:custGeom>
                  <a:avLst/>
                  <a:gdLst>
                    <a:gd name="T0" fmla="*/ 187 w 187"/>
                    <a:gd name="T1" fmla="*/ 127 h 137"/>
                    <a:gd name="T2" fmla="*/ 50 w 187"/>
                    <a:gd name="T3" fmla="*/ 0 h 137"/>
                    <a:gd name="T4" fmla="*/ 0 w 187"/>
                    <a:gd name="T5" fmla="*/ 48 h 137"/>
                    <a:gd name="T6" fmla="*/ 99 w 187"/>
                    <a:gd name="T7" fmla="*/ 137 h 137"/>
                    <a:gd name="T8" fmla="*/ 187 w 187"/>
                    <a:gd name="T9" fmla="*/ 137 h 137"/>
                    <a:gd name="T10" fmla="*/ 187 w 187"/>
                    <a:gd name="T11" fmla="*/ 127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7" h="137">
                      <a:moveTo>
                        <a:pt x="187" y="127"/>
                      </a:moveTo>
                      <a:lnTo>
                        <a:pt x="50" y="0"/>
                      </a:lnTo>
                      <a:lnTo>
                        <a:pt x="0" y="48"/>
                      </a:lnTo>
                      <a:lnTo>
                        <a:pt x="99" y="137"/>
                      </a:lnTo>
                      <a:lnTo>
                        <a:pt x="187" y="137"/>
                      </a:lnTo>
                      <a:lnTo>
                        <a:pt x="187" y="127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958" name="Freeform 14">
                  <a:extLst>
                    <a:ext uri="{FF2B5EF4-FFF2-40B4-BE49-F238E27FC236}">
                      <a16:creationId xmlns:a16="http://schemas.microsoft.com/office/drawing/2014/main" id="{65F5659E-1E7A-4D2B-BAA4-F4FE31BE0F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3213" y="2172188"/>
                  <a:ext cx="123807" cy="120633"/>
                </a:xfrm>
                <a:custGeom>
                  <a:avLst/>
                  <a:gdLst>
                    <a:gd name="T0" fmla="*/ 27 w 54"/>
                    <a:gd name="T1" fmla="*/ 0 h 58"/>
                    <a:gd name="T2" fmla="*/ 0 w 54"/>
                    <a:gd name="T3" fmla="*/ 28 h 58"/>
                    <a:gd name="T4" fmla="*/ 8 w 54"/>
                    <a:gd name="T5" fmla="*/ 47 h 58"/>
                    <a:gd name="T6" fmla="*/ 46 w 54"/>
                    <a:gd name="T7" fmla="*/ 47 h 58"/>
                    <a:gd name="T8" fmla="*/ 54 w 54"/>
                    <a:gd name="T9" fmla="*/ 28 h 58"/>
                    <a:gd name="T10" fmla="*/ 27 w 54"/>
                    <a:gd name="T11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58">
                      <a:moveTo>
                        <a:pt x="27" y="0"/>
                      </a:moveTo>
                      <a:cubicBezTo>
                        <a:pt x="12" y="0"/>
                        <a:pt x="0" y="13"/>
                        <a:pt x="0" y="28"/>
                      </a:cubicBezTo>
                      <a:cubicBezTo>
                        <a:pt x="0" y="35"/>
                        <a:pt x="3" y="42"/>
                        <a:pt x="8" y="47"/>
                      </a:cubicBezTo>
                      <a:cubicBezTo>
                        <a:pt x="18" y="58"/>
                        <a:pt x="36" y="58"/>
                        <a:pt x="46" y="47"/>
                      </a:cubicBezTo>
                      <a:cubicBezTo>
                        <a:pt x="51" y="42"/>
                        <a:pt x="54" y="35"/>
                        <a:pt x="54" y="28"/>
                      </a:cubicBezTo>
                      <a:cubicBezTo>
                        <a:pt x="54" y="13"/>
                        <a:pt x="42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  <p:sp>
            <p:nvSpPr>
              <p:cNvPr id="948" name="Rectangle 947">
                <a:extLst>
                  <a:ext uri="{FF2B5EF4-FFF2-40B4-BE49-F238E27FC236}">
                    <a16:creationId xmlns:a16="http://schemas.microsoft.com/office/drawing/2014/main" id="{CDB94CA0-99F4-477B-BFDE-41D4B99F68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28256" y="3953629"/>
                <a:ext cx="1554413" cy="219044"/>
              </a:xfrm>
              <a:prstGeom prst="rect">
                <a:avLst/>
              </a:prstGeom>
              <a:solidFill>
                <a:srgbClr val="3C3C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9" name="Oval 948">
                <a:extLst>
                  <a:ext uri="{FF2B5EF4-FFF2-40B4-BE49-F238E27FC236}">
                    <a16:creationId xmlns:a16="http://schemas.microsoft.com/office/drawing/2014/main" id="{C5D3E5CF-262B-49B0-9847-D9FF0FB24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08921" y="4007597"/>
                <a:ext cx="117458" cy="109522"/>
              </a:xfrm>
              <a:prstGeom prst="ellipse">
                <a:avLst/>
              </a:pr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0" name="Oval 949">
                <a:extLst>
                  <a:ext uri="{FF2B5EF4-FFF2-40B4-BE49-F238E27FC236}">
                    <a16:creationId xmlns:a16="http://schemas.microsoft.com/office/drawing/2014/main" id="{84213B17-897C-4A3F-997D-86C8863CCE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7645" y="4007597"/>
                <a:ext cx="117458" cy="109522"/>
              </a:xfrm>
              <a:prstGeom prst="ellipse">
                <a:avLst/>
              </a:pr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1" name="Oval 950">
                <a:extLst>
                  <a:ext uri="{FF2B5EF4-FFF2-40B4-BE49-F238E27FC236}">
                    <a16:creationId xmlns:a16="http://schemas.microsoft.com/office/drawing/2014/main" id="{82E1F08B-D33F-46B7-92BF-AD0C101FAD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8283" y="4007597"/>
                <a:ext cx="117458" cy="109522"/>
              </a:xfrm>
              <a:prstGeom prst="ellipse">
                <a:avLst/>
              </a:prstGeom>
              <a:solidFill>
                <a:srgbClr val="007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2" name="Rectangle 951">
                <a:extLst>
                  <a:ext uri="{FF2B5EF4-FFF2-40B4-BE49-F238E27FC236}">
                    <a16:creationId xmlns:a16="http://schemas.microsoft.com/office/drawing/2014/main" id="{9A0F4C9E-C3D2-479C-AFC0-7FCA6AA1A5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4036" y="3633470"/>
                <a:ext cx="276186" cy="42856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3" name="Rectangle 952">
                <a:extLst>
                  <a:ext uri="{FF2B5EF4-FFF2-40B4-BE49-F238E27FC236}">
                    <a16:creationId xmlns:a16="http://schemas.microsoft.com/office/drawing/2014/main" id="{A298AFF5-7623-4629-8E92-7E96D76DE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4036" y="3760762"/>
                <a:ext cx="276186" cy="42856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4" name="Rectangle 953">
                <a:extLst>
                  <a:ext uri="{FF2B5EF4-FFF2-40B4-BE49-F238E27FC236}">
                    <a16:creationId xmlns:a16="http://schemas.microsoft.com/office/drawing/2014/main" id="{25EBC9D0-48B6-473A-B22D-BC5F69ED4D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0648" y="3884228"/>
                <a:ext cx="276186" cy="42856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</p:grpSp>
      <p:cxnSp>
        <p:nvCxnSpPr>
          <p:cNvPr id="999" name="Straight Arrow Connector 998">
            <a:extLst>
              <a:ext uri="{FF2B5EF4-FFF2-40B4-BE49-F238E27FC236}">
                <a16:creationId xmlns:a16="http://schemas.microsoft.com/office/drawing/2014/main" id="{0CA626D6-56B1-47C1-B5EC-F95A3FED2ED8}"/>
              </a:ext>
            </a:extLst>
          </p:cNvPr>
          <p:cNvCxnSpPr>
            <a:cxnSpLocks/>
          </p:cNvCxnSpPr>
          <p:nvPr/>
        </p:nvCxnSpPr>
        <p:spPr>
          <a:xfrm>
            <a:off x="4721837" y="4071658"/>
            <a:ext cx="257018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0" name="Straight Arrow Connector 999">
            <a:extLst>
              <a:ext uri="{FF2B5EF4-FFF2-40B4-BE49-F238E27FC236}">
                <a16:creationId xmlns:a16="http://schemas.microsoft.com/office/drawing/2014/main" id="{E41B0F41-6B2A-4618-B37F-F5DD92793C73}"/>
              </a:ext>
            </a:extLst>
          </p:cNvPr>
          <p:cNvCxnSpPr>
            <a:cxnSpLocks/>
          </p:cNvCxnSpPr>
          <p:nvPr/>
        </p:nvCxnSpPr>
        <p:spPr>
          <a:xfrm>
            <a:off x="4716518" y="4563268"/>
            <a:ext cx="257018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1" name="Straight Arrow Connector 1000">
            <a:extLst>
              <a:ext uri="{FF2B5EF4-FFF2-40B4-BE49-F238E27FC236}">
                <a16:creationId xmlns:a16="http://schemas.microsoft.com/office/drawing/2014/main" id="{8D8EEE69-2A85-4826-A02B-572BA06ED9C2}"/>
              </a:ext>
            </a:extLst>
          </p:cNvPr>
          <p:cNvCxnSpPr>
            <a:cxnSpLocks/>
          </p:cNvCxnSpPr>
          <p:nvPr/>
        </p:nvCxnSpPr>
        <p:spPr>
          <a:xfrm flipH="1">
            <a:off x="7155225" y="5318220"/>
            <a:ext cx="242741" cy="0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2" name="Straight Connector 1001">
            <a:extLst>
              <a:ext uri="{FF2B5EF4-FFF2-40B4-BE49-F238E27FC236}">
                <a16:creationId xmlns:a16="http://schemas.microsoft.com/office/drawing/2014/main" id="{2F4A08AA-21DA-4F4F-AB77-DE0A91289A96}"/>
              </a:ext>
            </a:extLst>
          </p:cNvPr>
          <p:cNvCxnSpPr>
            <a:cxnSpLocks/>
            <a:stCxn id="1003" idx="2"/>
            <a:endCxn id="497" idx="5"/>
          </p:cNvCxnSpPr>
          <p:nvPr/>
        </p:nvCxnSpPr>
        <p:spPr>
          <a:xfrm flipH="1" flipV="1">
            <a:off x="7739032" y="6296186"/>
            <a:ext cx="908524" cy="147873"/>
          </a:xfrm>
          <a:prstGeom prst="line">
            <a:avLst/>
          </a:prstGeom>
          <a:ln w="19050"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3" name="Oval 1002">
            <a:extLst>
              <a:ext uri="{FF2B5EF4-FFF2-40B4-BE49-F238E27FC236}">
                <a16:creationId xmlns:a16="http://schemas.microsoft.com/office/drawing/2014/main" id="{DB8CAD96-78E7-49CE-B20D-4D7233387549}"/>
              </a:ext>
            </a:extLst>
          </p:cNvPr>
          <p:cNvSpPr/>
          <p:nvPr/>
        </p:nvSpPr>
        <p:spPr bwMode="auto">
          <a:xfrm>
            <a:off x="8647556" y="6375319"/>
            <a:ext cx="150213" cy="13748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114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004" name="Straight Connector 1003">
            <a:extLst>
              <a:ext uri="{FF2B5EF4-FFF2-40B4-BE49-F238E27FC236}">
                <a16:creationId xmlns:a16="http://schemas.microsoft.com/office/drawing/2014/main" id="{0BE9C414-73AF-44B2-8452-C03EE58C1285}"/>
              </a:ext>
            </a:extLst>
          </p:cNvPr>
          <p:cNvCxnSpPr>
            <a:cxnSpLocks/>
            <a:stCxn id="1003" idx="2"/>
            <a:endCxn id="490" idx="6"/>
          </p:cNvCxnSpPr>
          <p:nvPr/>
        </p:nvCxnSpPr>
        <p:spPr>
          <a:xfrm flipH="1">
            <a:off x="7260195" y="6444059"/>
            <a:ext cx="1387361" cy="170738"/>
          </a:xfrm>
          <a:prstGeom prst="line">
            <a:avLst/>
          </a:prstGeom>
          <a:ln>
            <a:solidFill>
              <a:schemeClr val="bg2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05" name="Rectangle 1004">
            <a:extLst>
              <a:ext uri="{FF2B5EF4-FFF2-40B4-BE49-F238E27FC236}">
                <a16:creationId xmlns:a16="http://schemas.microsoft.com/office/drawing/2014/main" id="{9B8B27DE-C971-4D97-8868-F67CA6B51CEC}"/>
              </a:ext>
            </a:extLst>
          </p:cNvPr>
          <p:cNvSpPr/>
          <p:nvPr/>
        </p:nvSpPr>
        <p:spPr>
          <a:xfrm>
            <a:off x="3788476" y="4826232"/>
            <a:ext cx="1062253" cy="600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2114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sz="1224">
                <a:solidFill>
                  <a:schemeClr val="accent1"/>
                </a:solidFill>
                <a:latin typeface="Segoe UI Semibold" panose="020B0702040204020203" pitchFamily="34" charset="0"/>
                <a:ea typeface="STXihei" panose="020B0503020204020204" pitchFamily="2" charset="-122"/>
                <a:cs typeface="Segoe UI Semibold" panose="020B0702040204020203" pitchFamily="34" charset="0"/>
              </a:rPr>
              <a:t>Adaptive Card Extensions</a:t>
            </a:r>
          </a:p>
        </p:txBody>
      </p:sp>
      <p:cxnSp>
        <p:nvCxnSpPr>
          <p:cNvPr id="1006" name="Straight Arrow Connector 1005">
            <a:extLst>
              <a:ext uri="{FF2B5EF4-FFF2-40B4-BE49-F238E27FC236}">
                <a16:creationId xmlns:a16="http://schemas.microsoft.com/office/drawing/2014/main" id="{F8D178E0-95B6-4894-A540-875EA2023424}"/>
              </a:ext>
            </a:extLst>
          </p:cNvPr>
          <p:cNvCxnSpPr>
            <a:cxnSpLocks/>
          </p:cNvCxnSpPr>
          <p:nvPr/>
        </p:nvCxnSpPr>
        <p:spPr>
          <a:xfrm flipH="1">
            <a:off x="3532362" y="5126826"/>
            <a:ext cx="261129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7" name="Straight Arrow Connector 1006">
            <a:extLst>
              <a:ext uri="{FF2B5EF4-FFF2-40B4-BE49-F238E27FC236}">
                <a16:creationId xmlns:a16="http://schemas.microsoft.com/office/drawing/2014/main" id="{90104352-BE57-4026-8228-E9EEE700E7F0}"/>
              </a:ext>
            </a:extLst>
          </p:cNvPr>
          <p:cNvCxnSpPr>
            <a:cxnSpLocks/>
          </p:cNvCxnSpPr>
          <p:nvPr/>
        </p:nvCxnSpPr>
        <p:spPr>
          <a:xfrm>
            <a:off x="4706712" y="5110945"/>
            <a:ext cx="257018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23B5254-2044-7843-7113-D0521978A14D}"/>
              </a:ext>
            </a:extLst>
          </p:cNvPr>
          <p:cNvSpPr/>
          <p:nvPr/>
        </p:nvSpPr>
        <p:spPr>
          <a:xfrm>
            <a:off x="11134100" y="4845008"/>
            <a:ext cx="1062253" cy="431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2114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sz="1224">
                <a:solidFill>
                  <a:schemeClr val="accent1"/>
                </a:solidFill>
                <a:latin typeface="Segoe UI Semibold" panose="020B0702040204020203" pitchFamily="34" charset="0"/>
                <a:ea typeface="STXihei" panose="020B0503020204020204" pitchFamily="2" charset="-122"/>
                <a:cs typeface="Segoe UI Semibold" panose="020B0702040204020203" pitchFamily="34" charset="0"/>
              </a:rPr>
              <a:t>Messaging extensions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0D1702A-D6B5-0CF4-B0B4-DD5D94979603}"/>
              </a:ext>
            </a:extLst>
          </p:cNvPr>
          <p:cNvCxnSpPr>
            <a:cxnSpLocks/>
          </p:cNvCxnSpPr>
          <p:nvPr/>
        </p:nvCxnSpPr>
        <p:spPr>
          <a:xfrm flipH="1">
            <a:off x="10885728" y="5053472"/>
            <a:ext cx="261129" cy="2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lg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AAE712F9-EC9F-529C-262D-29BE10AEF83A}"/>
              </a:ext>
            </a:extLst>
          </p:cNvPr>
          <p:cNvSpPr txBox="1">
            <a:spLocks/>
          </p:cNvSpPr>
          <p:nvPr/>
        </p:nvSpPr>
        <p:spPr>
          <a:xfrm>
            <a:off x="2189040" y="517695"/>
            <a:ext cx="7993216" cy="129266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800" b="0" kern="1200" cap="none" spc="-49" baseline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algn="ctr"/>
            <a:r>
              <a:rPr lang="en-US" sz="4400">
                <a:solidFill>
                  <a:schemeClr val="bg2"/>
                </a:solidFill>
              </a:rPr>
              <a:t>SharePoint Framework</a:t>
            </a:r>
            <a:br>
              <a:rPr lang="en-US" sz="4400">
                <a:solidFill>
                  <a:schemeClr val="bg2"/>
                </a:solidFill>
              </a:rPr>
            </a:br>
            <a:r>
              <a:rPr lang="en-US">
                <a:solidFill>
                  <a:schemeClr val="bg2"/>
                </a:solidFill>
              </a:rPr>
              <a:t>for Microsoft Teams, Microsoft Viva and SharePoint</a:t>
            </a:r>
          </a:p>
          <a:p>
            <a:pPr algn="ctr"/>
            <a:r>
              <a:rPr lang="en-US" sz="1200" i="1">
                <a:solidFill>
                  <a:schemeClr val="bg2"/>
                </a:solidFill>
                <a:latin typeface="+mn-lt"/>
              </a:rPr>
              <a:t>and soon even more…</a:t>
            </a:r>
          </a:p>
        </p:txBody>
      </p:sp>
    </p:spTree>
    <p:extLst>
      <p:ext uri="{BB962C8B-B14F-4D97-AF65-F5344CB8AC3E}">
        <p14:creationId xmlns:p14="http://schemas.microsoft.com/office/powerpoint/2010/main" val="494186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796E82D2-5DC6-8016-25B4-E6349DD329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36"/>
          <a:stretch/>
        </p:blipFill>
        <p:spPr>
          <a:xfrm>
            <a:off x="801726" y="384730"/>
            <a:ext cx="5691890" cy="6183710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E34EBC8-7199-6FE5-90B7-79C9402BC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977" y="643810"/>
            <a:ext cx="4159420" cy="3405505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2769494-2FA6-835C-AA2E-FAA2E0588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0771" y="2814216"/>
            <a:ext cx="4769004" cy="2333038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DDC5189-00DF-56F2-82E6-00AF41F5E012}"/>
              </a:ext>
            </a:extLst>
          </p:cNvPr>
          <p:cNvSpPr txBox="1"/>
          <p:nvPr/>
        </p:nvSpPr>
        <p:spPr>
          <a:xfrm>
            <a:off x="6736080" y="5503540"/>
            <a:ext cx="5173980" cy="12926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>
                <a:solidFill>
                  <a:schemeClr val="accent1"/>
                </a:solidFill>
              </a:rPr>
              <a:t>SharePoint Framework in SharePoint Online</a:t>
            </a:r>
            <a:endParaRPr lang="en-FI" sz="3600" err="1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880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0907E0-6746-6C5B-A6A5-177BAFB38CD0}"/>
              </a:ext>
            </a:extLst>
          </p:cNvPr>
          <p:cNvSpPr txBox="1"/>
          <p:nvPr/>
        </p:nvSpPr>
        <p:spPr>
          <a:xfrm>
            <a:off x="6736080" y="5503540"/>
            <a:ext cx="5173980" cy="12926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>
                <a:solidFill>
                  <a:schemeClr val="accent1"/>
                </a:solidFill>
              </a:rPr>
              <a:t>SharePoint Framework in Microsoft Teams</a:t>
            </a:r>
            <a:endParaRPr lang="en-FI" sz="3600" err="1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63A9A6-0A33-961D-18AE-80F008FE6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7" y="403860"/>
            <a:ext cx="6469654" cy="5164973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2052" name="Picture 4" descr="MySites">
            <a:extLst>
              <a:ext uri="{FF2B5EF4-FFF2-40B4-BE49-F238E27FC236}">
                <a16:creationId xmlns:a16="http://schemas.microsoft.com/office/drawing/2014/main" id="{E854E4AF-CADA-8499-817C-4CEA64FBA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080" y="888983"/>
            <a:ext cx="4045387" cy="2631233"/>
          </a:xfrm>
          <a:prstGeom prst="rect">
            <a:avLst/>
          </a:prstGeom>
          <a:noFill/>
          <a:ln>
            <a:solidFill>
              <a:schemeClr val="tx1">
                <a:lumMod val="25000"/>
                <a:lumOff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3DAC9A-FCBC-3E47-0CFD-E67751BD0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6220" y="2907716"/>
            <a:ext cx="3734708" cy="2413536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6986036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00FD46-23B1-2679-9791-C0BEEB12CB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" t="-990" r="1" b="38597"/>
          <a:stretch/>
        </p:blipFill>
        <p:spPr>
          <a:xfrm>
            <a:off x="317545" y="303164"/>
            <a:ext cx="6560185" cy="510361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DD2755-AA40-2F3F-E1CA-448927463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684" y="730769"/>
            <a:ext cx="2114796" cy="4579239"/>
          </a:xfrm>
          <a:prstGeom prst="roundRect">
            <a:avLst>
              <a:gd name="adj" fmla="val 5716"/>
            </a:avLst>
          </a:prstGeom>
          <a:ln w="9525">
            <a:solidFill>
              <a:schemeClr val="tx1">
                <a:lumMod val="25000"/>
                <a:lumOff val="75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F9C0D5-AA7F-5A47-D6DE-8630036090EC}"/>
              </a:ext>
            </a:extLst>
          </p:cNvPr>
          <p:cNvSpPr txBox="1"/>
          <p:nvPr/>
        </p:nvSpPr>
        <p:spPr>
          <a:xfrm>
            <a:off x="6736080" y="5503540"/>
            <a:ext cx="5173980" cy="12926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>
                <a:solidFill>
                  <a:schemeClr val="accent1"/>
                </a:solidFill>
              </a:rPr>
              <a:t>SharePoint Framework in Microsoft Viva</a:t>
            </a:r>
            <a:endParaRPr lang="en-FI" sz="3600" err="1">
              <a:solidFill>
                <a:schemeClr val="accent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2C413F-FCFE-C3F6-9BC0-447C71578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9450" y="2830951"/>
            <a:ext cx="2639650" cy="2523242"/>
          </a:xfrm>
          <a:prstGeom prst="rect">
            <a:avLst/>
          </a:prstGeom>
        </p:spPr>
      </p:pic>
      <p:pic>
        <p:nvPicPr>
          <p:cNvPr id="7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4FFB7517-3358-6F17-367E-E18DDBA912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61" t="4695" r="5029" b="27304"/>
          <a:stretch/>
        </p:blipFill>
        <p:spPr>
          <a:xfrm>
            <a:off x="9034190" y="730769"/>
            <a:ext cx="2814910" cy="1882982"/>
          </a:xfrm>
          <a:prstGeom prst="rect">
            <a:avLst/>
          </a:prstGeom>
          <a:noFill/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9337359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indoor, ceiling, standing&#10;&#10;Description automatically generated">
            <a:extLst>
              <a:ext uri="{FF2B5EF4-FFF2-40B4-BE49-F238E27FC236}">
                <a16:creationId xmlns:a16="http://schemas.microsoft.com/office/drawing/2014/main" id="{86AFF2E8-FF46-46FB-92DD-3A4157CE197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-637"/>
            <a:ext cx="12436477" cy="6995162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 bwMode="white">
          <a:xfrm>
            <a:off x="0" y="0"/>
            <a:ext cx="6938317" cy="6995162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chemeClr val="tx2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74478" y="370336"/>
            <a:ext cx="6463838" cy="1171668"/>
          </a:xfrm>
          <a:prstGeom prst="rect">
            <a:avLst/>
          </a:prstGeom>
        </p:spPr>
        <p:txBody>
          <a:bodyPr lIns="93226" tIns="46614" rIns="93226" bIns="46614" anchor="t" anchorCtr="0"/>
          <a:lstStyle>
            <a:lvl1pPr algn="l" defTabSz="91415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0" kern="1200" cap="none" spc="-300" baseline="0">
                <a:ln w="3175"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6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Agenda</a:t>
            </a:r>
            <a:endParaRPr lang="en-US" sz="408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4478" y="1602385"/>
            <a:ext cx="5071992" cy="49244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  <a:latin typeface="Segoe UI Light"/>
                <a:cs typeface="Segoe UI Light"/>
              </a:rPr>
              <a:t>Latest updates and news on the Microsoft 365 platform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>
              <a:solidFill>
                <a:schemeClr val="bg1"/>
              </a:solidFill>
              <a:latin typeface="Segoe UI Light"/>
              <a:cs typeface="Segoe UI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  <a:latin typeface="Segoe UI Light"/>
                <a:cs typeface="Segoe UI Light"/>
              </a:rPr>
              <a:t>Updates on the Microsoft Teams documentation</a:t>
            </a:r>
          </a:p>
          <a:p>
            <a:endParaRPr lang="en-US" sz="2000" b="1">
              <a:solidFill>
                <a:schemeClr val="bg1"/>
              </a:solidFill>
              <a:latin typeface="Segoe UI Light"/>
              <a:cs typeface="Segoe UI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  <a:latin typeface="Segoe UI Light"/>
                <a:cs typeface="Segoe UI Light"/>
              </a:rPr>
              <a:t>Group picture time with Together Mode!</a:t>
            </a:r>
          </a:p>
          <a:p>
            <a:endParaRPr lang="en-US" sz="2000" b="1">
              <a:solidFill>
                <a:schemeClr val="bg1"/>
              </a:solidFill>
              <a:latin typeface="Segoe UI Light"/>
              <a:cs typeface="Segoe UI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  <a:latin typeface="Segoe UI Light"/>
                <a:cs typeface="Segoe UI Light"/>
              </a:rPr>
              <a:t>Demos</a:t>
            </a:r>
            <a:endParaRPr lang="en-US" sz="2000">
              <a:solidFill>
                <a:schemeClr val="bg1"/>
              </a:solidFill>
              <a:cs typeface="Segoe UI Light"/>
            </a:endParaRPr>
          </a:p>
          <a:p>
            <a:pPr marL="808990" lvl="1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  <a:cs typeface="Segoe UI Light"/>
              </a:rPr>
              <a:t>Ayça Baş </a:t>
            </a:r>
            <a:r>
              <a:rPr lang="en-US" sz="2000">
                <a:solidFill>
                  <a:schemeClr val="bg1"/>
                </a:solidFill>
                <a:cs typeface="Segoe UI Light"/>
              </a:rPr>
              <a:t>- Build a productivity dashboard by using Teams Toolkit for Visual Studio</a:t>
            </a:r>
            <a:br>
              <a:rPr lang="en-US" sz="2000" b="1">
                <a:solidFill>
                  <a:schemeClr val="bg1"/>
                </a:solidFill>
                <a:cs typeface="Segoe UI Light"/>
              </a:rPr>
            </a:br>
            <a:endParaRPr lang="en-US" sz="2000" b="1">
              <a:solidFill>
                <a:schemeClr val="bg1"/>
              </a:solidFill>
              <a:cs typeface="Segoe UI Light"/>
            </a:endParaRPr>
          </a:p>
          <a:p>
            <a:pPr marL="808990" lvl="1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  <a:cs typeface="Segoe UI Light"/>
              </a:rPr>
              <a:t>Alex Terentiev </a:t>
            </a:r>
            <a:r>
              <a:rPr lang="en-US" sz="2000">
                <a:solidFill>
                  <a:schemeClr val="bg1"/>
                </a:solidFill>
                <a:cs typeface="Segoe UI Light"/>
              </a:rPr>
              <a:t>&amp;</a:t>
            </a:r>
            <a:r>
              <a:rPr lang="en-US" sz="2000" b="1">
                <a:solidFill>
                  <a:schemeClr val="bg1"/>
                </a:solidFill>
                <a:cs typeface="Segoe UI Light"/>
              </a:rPr>
              <a:t> Vesa Juvonen</a:t>
            </a:r>
            <a:r>
              <a:rPr lang="en-US" sz="2000">
                <a:solidFill>
                  <a:schemeClr val="bg1"/>
                </a:solidFill>
                <a:cs typeface="Segoe UI Light"/>
              </a:rPr>
              <a:t> - SharePoint Framework – Latest status and the next investments areas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2F74BA3E-888F-3F6E-9E09-008028CFB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100" y="160595"/>
            <a:ext cx="1591150" cy="159115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78008132-6A54-3FDC-73AE-1B17421279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949" y="161232"/>
            <a:ext cx="1591151" cy="159115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71D08A07-A59E-5CD5-62C5-03961FBE2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799" y="160595"/>
            <a:ext cx="1591150" cy="159115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2720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 bwMode="auto">
          <a:xfrm>
            <a:off x="2646" y="1487"/>
            <a:ext cx="6385890" cy="69920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16" rIns="0" bIns="46616" numCol="1" rtlCol="0" anchor="ctr" anchorCtr="0" compatLnSpc="1">
            <a:prstTxWarp prst="textNoShape">
              <a:avLst/>
            </a:prstTxWarp>
          </a:bodyPr>
          <a:lstStyle/>
          <a:p>
            <a:pPr algn="ctr" defTabSz="931935" fontAlgn="base">
              <a:spcBef>
                <a:spcPct val="0"/>
              </a:spcBef>
              <a:spcAft>
                <a:spcPct val="0"/>
              </a:spcAft>
            </a:pPr>
            <a:endParaRPr lang="en-US" sz="204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255" y="467162"/>
            <a:ext cx="11416876" cy="395462"/>
          </a:xfrm>
        </p:spPr>
        <p:txBody>
          <a:bodyPr/>
          <a:lstStyle/>
          <a:p>
            <a:r>
              <a:rPr lang="en-US" sz="2856"/>
              <a:t>The Road Ahead – SPFx roadmap for Viva, Teams, SharePoint and more </a:t>
            </a:r>
            <a:endParaRPr lang="en-US" sz="2856">
              <a:solidFill>
                <a:schemeClr val="tx1"/>
              </a:solidFill>
            </a:endParaRPr>
          </a:p>
        </p:txBody>
      </p:sp>
      <p:pic>
        <p:nvPicPr>
          <p:cNvPr id="11" name="Picture 10" descr="Country Road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8923" y="2847143"/>
            <a:ext cx="5994906" cy="4225865"/>
          </a:xfrm>
          <a:prstGeom prst="rect">
            <a:avLst/>
          </a:prstGeom>
        </p:spPr>
      </p:pic>
      <p:pic>
        <p:nvPicPr>
          <p:cNvPr id="5" name="Picture 4" descr="A picture containing clock, cup, drawing&#10;&#10;Description automatically generated">
            <a:extLst>
              <a:ext uri="{FF2B5EF4-FFF2-40B4-BE49-F238E27FC236}">
                <a16:creationId xmlns:a16="http://schemas.microsoft.com/office/drawing/2014/main" id="{E0DE2AD7-0ADB-44F3-A12E-2DFCA03D33F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0511" y="4831124"/>
            <a:ext cx="1075206" cy="14022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EC370B-AF62-4FF0-9567-91771F6DF0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5282" y="1208512"/>
            <a:ext cx="5536482" cy="5424948"/>
          </a:xfrm>
        </p:spPr>
        <p:txBody>
          <a:bodyPr vert="horz" wrap="square" lIns="146241" tIns="146241" rIns="146241" bIns="146241" rtlCol="0" anchor="t">
            <a:spAutoFit/>
          </a:bodyPr>
          <a:lstStyle/>
          <a:p>
            <a:pPr marL="290830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1.15.2 – Released in August – latest in prod version</a:t>
            </a:r>
          </a:p>
          <a:p>
            <a:pPr marL="519430" lvl="1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</a:rPr>
              <a:t>Enable Service Principal Registration in app acquisition flow</a:t>
            </a:r>
          </a:p>
          <a:p>
            <a:pPr marL="519430" lvl="1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</a:rPr>
              <a:t>New media action type for Viva Connections</a:t>
            </a:r>
          </a:p>
          <a:p>
            <a:pPr marL="519430" lvl="1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200" err="1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</a:rPr>
              <a:t>ESLint</a:t>
            </a:r>
            <a: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</a:rPr>
              <a:t> support update based on community feedback</a:t>
            </a:r>
          </a:p>
          <a:p>
            <a:pPr marL="519430" lvl="1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  <a:cs typeface="Segoe UI"/>
              </a:rPr>
              <a:t>Bug fixes and adjustments based on GitHub issues</a:t>
            </a:r>
            <a:b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  <a:cs typeface="Segoe UI"/>
              </a:rPr>
            </a:br>
            <a:endParaRPr lang="en-US" sz="2400">
              <a:latin typeface="Segoe UI"/>
              <a:cs typeface="Segoe UI"/>
            </a:endParaRPr>
          </a:p>
          <a:p>
            <a:pPr marL="290830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1.16 preview released few weeks ago</a:t>
            </a:r>
          </a:p>
          <a:p>
            <a:pPr marL="519430" lvl="1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</a:rPr>
              <a:t>Teams JavaScript SDK v2 native support in SPFx solutions – rolling out also to existing solution</a:t>
            </a:r>
          </a:p>
          <a:p>
            <a:pPr marL="519430" lvl="1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</a:rPr>
              <a:t>Asynchronous support for Viva Connections ACEs rendering</a:t>
            </a:r>
          </a:p>
          <a:p>
            <a:pPr marL="519430" lvl="1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</a:rPr>
              <a:t>New Top Actions support for web parts - Top Actions allow developers to add custom actions to web part's command bar. The feature is like property pane controls but based on cleaner UI approach.</a:t>
            </a:r>
          </a:p>
          <a:p>
            <a:pPr marL="519430" lvl="1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  <a:cs typeface="Segoe UI"/>
              </a:rPr>
              <a:t>… and more… 🚀</a:t>
            </a:r>
          </a:p>
          <a:p>
            <a:pPr marL="228600" lvl="1" indent="0">
              <a:spcBef>
                <a:spcPts val="382"/>
              </a:spcBef>
              <a:spcAft>
                <a:spcPts val="600"/>
              </a:spcAft>
              <a:buNone/>
            </a:pPr>
            <a:endParaRPr lang="en-US" sz="600"/>
          </a:p>
          <a:p>
            <a:pPr marL="290830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1.16 General Availability in by end of 2022</a:t>
            </a:r>
          </a:p>
          <a:p>
            <a:pPr marL="290830" indent="-290830">
              <a:spcBef>
                <a:spcPts val="382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1.17 ETA in December/January</a:t>
            </a:r>
          </a:p>
          <a:p>
            <a:pPr marL="0" indent="0">
              <a:spcBef>
                <a:spcPts val="382"/>
              </a:spcBef>
              <a:spcAft>
                <a:spcPts val="600"/>
              </a:spcAft>
              <a:buNone/>
            </a:pPr>
            <a:b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</a:rPr>
            </a:br>
            <a:r>
              <a:rPr lang="en-US" sz="1200">
                <a:gradFill>
                  <a:gsLst>
                    <a:gs pos="1250">
                      <a:srgbClr val="2F2F2F"/>
                    </a:gs>
                    <a:gs pos="100000">
                      <a:srgbClr val="2F2F2F"/>
                    </a:gs>
                  </a:gsLst>
                  <a:lin ang="5400000" scaled="0"/>
                </a:gradFill>
                <a:latin typeface="Segoe UI"/>
              </a:rPr>
              <a:t>and more across Microsoft Viva, Microsoft Teams and SharePoint… and more.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625ABF-17F2-4F3E-B0A2-C945B4AE06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9323" y="2163400"/>
            <a:ext cx="939138" cy="872057"/>
          </a:xfrm>
          <a:prstGeom prst="rect">
            <a:avLst/>
          </a:prstGeom>
        </p:spPr>
      </p:pic>
      <p:pic>
        <p:nvPicPr>
          <p:cNvPr id="9" name="Picture 8" descr="Teams logo&#10;">
            <a:extLst>
              <a:ext uri="{FF2B5EF4-FFF2-40B4-BE49-F238E27FC236}">
                <a16:creationId xmlns:a16="http://schemas.microsoft.com/office/drawing/2014/main" id="{CD949BEC-AB0B-4B23-AC50-12E49E1134C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986" t="24938" r="23457" b="22740"/>
          <a:stretch/>
        </p:blipFill>
        <p:spPr>
          <a:xfrm>
            <a:off x="9892530" y="2118712"/>
            <a:ext cx="984139" cy="961432"/>
          </a:xfrm>
          <a:prstGeom prst="rect">
            <a:avLst/>
          </a:prstGeom>
        </p:spPr>
      </p:pic>
      <p:pic>
        <p:nvPicPr>
          <p:cNvPr id="10" name="Picture 9" descr="Viva Connections Logo">
            <a:extLst>
              <a:ext uri="{FF2B5EF4-FFF2-40B4-BE49-F238E27FC236}">
                <a16:creationId xmlns:a16="http://schemas.microsoft.com/office/drawing/2014/main" id="{F72CCE17-9D52-46CF-94E0-88D4028EFC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89665" y="2217886"/>
            <a:ext cx="763084" cy="763084"/>
          </a:xfrm>
          <a:prstGeom prst="rect">
            <a:avLst/>
          </a:prstGeom>
        </p:spPr>
      </p:pic>
      <p:pic>
        <p:nvPicPr>
          <p:cNvPr id="3078" name="Picture 6" descr="Gift Red Box PNG, Gift Red Box Transparent Background - FreeIconsPNG">
            <a:extLst>
              <a:ext uri="{FF2B5EF4-FFF2-40B4-BE49-F238E27FC236}">
                <a16:creationId xmlns:a16="http://schemas.microsoft.com/office/drawing/2014/main" id="{530424AF-202C-B639-27D2-EAAFD2C30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3733" y="2150168"/>
            <a:ext cx="766738" cy="898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B389A795-751E-5526-174A-04D49424F3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20801" y="2217886"/>
            <a:ext cx="763084" cy="76308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60333C-3841-B573-0767-4945B1F2DA5F}"/>
              </a:ext>
            </a:extLst>
          </p:cNvPr>
          <p:cNvSpPr txBox="1"/>
          <p:nvPr/>
        </p:nvSpPr>
        <p:spPr>
          <a:xfrm>
            <a:off x="11641601" y="1988820"/>
            <a:ext cx="540854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>
                <a:solidFill>
                  <a:schemeClr val="accent1"/>
                </a:solidFill>
              </a:rPr>
              <a:t>*</a:t>
            </a:r>
            <a:endParaRPr lang="en-FI" sz="3200" err="1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18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4248A0-C95F-495C-A942-EEBBE2DB5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5869B0-E79A-FE71-E416-5D96F9D831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3600">
                <a:latin typeface="+mn-lt"/>
              </a:rPr>
              <a:t>Getting started with the SharePoint Framework development for SharePoint, Teams and Viva</a:t>
            </a:r>
            <a:endParaRPr lang="en-FI" sz="3600">
              <a:latin typeface="+mn-lt"/>
            </a:endParaRPr>
          </a:p>
        </p:txBody>
      </p:sp>
      <p:pic>
        <p:nvPicPr>
          <p:cNvPr id="6" name="Picture 5" descr="Image">
            <a:extLst>
              <a:ext uri="{FF2B5EF4-FFF2-40B4-BE49-F238E27FC236}">
                <a16:creationId xmlns:a16="http://schemas.microsoft.com/office/drawing/2014/main" id="{3671C666-79EC-69EA-79D3-6B4A00FC4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5643" y="3246120"/>
            <a:ext cx="1499019" cy="149901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33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4E16D6-6682-4068-BF11-BA8E4E8E1B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6079" y="1554397"/>
            <a:ext cx="11144316" cy="4563129"/>
          </a:xfrm>
        </p:spPr>
        <p:txBody>
          <a:bodyPr vert="horz" wrap="square" lIns="149217" tIns="93260" rIns="149217" bIns="93260" rtlCol="0" anchor="t">
            <a:spAutoFit/>
          </a:bodyPr>
          <a:lstStyle/>
          <a:p>
            <a:pPr marL="0" indent="0" algn="ctr">
              <a:buNone/>
            </a:pPr>
            <a:r>
              <a:rPr lang="en-US" sz="2850">
                <a:latin typeface="Segoe UI"/>
                <a:cs typeface="Segoe UI Semibold"/>
              </a:rPr>
              <a:t>Recording will be available in 24 hours on</a:t>
            </a:r>
          </a:p>
          <a:p>
            <a:pPr marL="0" indent="0" algn="ctr">
              <a:buNone/>
            </a:pPr>
            <a:r>
              <a:rPr lang="en-US" sz="2850">
                <a:solidFill>
                  <a:schemeClr val="accent1"/>
                </a:solidFill>
                <a:latin typeface="Segoe UI"/>
                <a:cs typeface="Segoe UI Semibold"/>
              </a:rPr>
              <a:t>Microsoft 365</a:t>
            </a:r>
            <a:r>
              <a:rPr lang="en-US" sz="2850">
                <a:latin typeface="Segoe UI"/>
                <a:cs typeface="Segoe UI Semibold"/>
              </a:rPr>
              <a:t> Community (PnP) YouTube channel</a:t>
            </a:r>
          </a:p>
          <a:p>
            <a:pPr marL="0" indent="0" algn="ctr">
              <a:buNone/>
            </a:pPr>
            <a:r>
              <a:rPr lang="en-US" sz="2850">
                <a:solidFill>
                  <a:schemeClr val="accent1"/>
                </a:solidFill>
                <a:latin typeface="Segoe UI"/>
                <a:cs typeface="Segoe UI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https://aka.ms/m365/videos</a:t>
            </a:r>
            <a:endParaRPr lang="en-US" sz="2850">
              <a:solidFill>
                <a:schemeClr val="accent1"/>
              </a:solidFill>
              <a:latin typeface="Segoe UI"/>
              <a:cs typeface="Segoe UI Semibold"/>
            </a:endParaRPr>
          </a:p>
          <a:p>
            <a:pPr marL="0" indent="0" algn="ctr">
              <a:buNone/>
            </a:pPr>
            <a:r>
              <a:rPr lang="en-US" sz="2000" i="1">
                <a:solidFill>
                  <a:srgbClr val="0070C0"/>
                </a:solidFill>
                <a:latin typeface="Segoe UI"/>
                <a:cs typeface="Segoe UI Semibold"/>
              </a:rPr>
              <a:t>(subscribe today)</a:t>
            </a:r>
          </a:p>
          <a:p>
            <a:pPr marL="0" indent="0" algn="ctr">
              <a:buNone/>
            </a:pPr>
            <a:endParaRPr lang="en-US" sz="2856">
              <a:latin typeface="Segoe UI"/>
              <a:cs typeface="Segoe UI Semibold"/>
            </a:endParaRPr>
          </a:p>
          <a:p>
            <a:pPr marL="0" indent="0" algn="ctr">
              <a:buNone/>
            </a:pPr>
            <a:r>
              <a:rPr lang="en-US" sz="2850">
                <a:latin typeface="Segoe UI"/>
                <a:cs typeface="Segoe UI Semibold"/>
              </a:rPr>
              <a:t>Follow us on Twitter </a:t>
            </a:r>
          </a:p>
          <a:p>
            <a:pPr marL="0" indent="0" algn="ctr">
              <a:buNone/>
            </a:pPr>
            <a:r>
              <a:rPr lang="en-US" sz="2850">
                <a:solidFill>
                  <a:srgbClr val="0070C0"/>
                </a:solidFill>
                <a:latin typeface="Segoe UI"/>
                <a:cs typeface="Segoe UI Semibold"/>
              </a:rPr>
              <a:t>@Microsoft365Dev</a:t>
            </a:r>
            <a:r>
              <a:rPr lang="en-US" sz="2850">
                <a:solidFill>
                  <a:schemeClr val="tx1"/>
                </a:solidFill>
                <a:latin typeface="Segoe UI"/>
                <a:cs typeface="Segoe UI Semibold"/>
              </a:rPr>
              <a:t> | </a:t>
            </a:r>
            <a:r>
              <a:rPr lang="en-US" sz="2850">
                <a:solidFill>
                  <a:srgbClr val="0070C0"/>
                </a:solidFill>
                <a:latin typeface="Segoe UI"/>
                <a:cs typeface="Segoe UI Semibold"/>
              </a:rPr>
              <a:t>@M365PnP</a:t>
            </a:r>
          </a:p>
          <a:p>
            <a:pPr marL="0" indent="0" algn="ctr">
              <a:buNone/>
            </a:pPr>
            <a:endParaRPr lang="en-US" sz="2856">
              <a:latin typeface="Segoe UI"/>
              <a:cs typeface="Segoe UI Semibold"/>
            </a:endParaRPr>
          </a:p>
          <a:p>
            <a:pPr marL="0" indent="0" algn="ctr">
              <a:buNone/>
            </a:pPr>
            <a:r>
              <a:rPr lang="en-US" sz="2400">
                <a:latin typeface="Segoe UI"/>
                <a:cs typeface="Segoe UI Semibold"/>
              </a:rPr>
              <a:t>Next Microsoft 365 Platform call: </a:t>
            </a:r>
            <a:r>
              <a:rPr lang="en-US" sz="2400" b="1">
                <a:latin typeface="Segoe UI"/>
                <a:cs typeface="Segoe UI Semibold"/>
              </a:rPr>
              <a:t>October 4</a:t>
            </a:r>
            <a:r>
              <a:rPr lang="en-US" sz="2400" b="1" baseline="30000">
                <a:latin typeface="Segoe UI"/>
                <a:cs typeface="Segoe UI Semibold"/>
              </a:rPr>
              <a:t>th</a:t>
            </a:r>
            <a:r>
              <a:rPr lang="en-US" sz="2400" b="1">
                <a:latin typeface="Segoe UI"/>
                <a:cs typeface="Segoe UI Semibold"/>
              </a:rPr>
              <a:t> at 08:00 am PT</a:t>
            </a:r>
          </a:p>
          <a:p>
            <a:pPr marL="0" indent="0" algn="ctr">
              <a:buNone/>
            </a:pPr>
            <a:r>
              <a:rPr lang="en-US" sz="2000">
                <a:latin typeface="Segoe UI"/>
                <a:cs typeface="Segoe UI Semibold"/>
              </a:rPr>
              <a:t>All available community calls from </a:t>
            </a:r>
            <a:r>
              <a:rPr lang="en-US" sz="2000" u="sng">
                <a:solidFill>
                  <a:schemeClr val="accent1"/>
                </a:solidFill>
                <a:latin typeface="Segoe UI"/>
                <a:cs typeface="Segoe UI Semibold"/>
                <a:hlinkClick r:id="rId4"/>
              </a:rPr>
              <a:t>https://aka.ms/m365/calls</a:t>
            </a:r>
            <a:endParaRPr lang="en-US" sz="2000" u="sng">
              <a:solidFill>
                <a:schemeClr val="accent1"/>
              </a:solidFill>
              <a:latin typeface="Segoe UI"/>
              <a:cs typeface="Segoe UI Semibold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61BE38-EB50-48A0-9D32-853A554C7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559" y="390475"/>
            <a:ext cx="11887878" cy="917575"/>
          </a:xfrm>
        </p:spPr>
        <p:txBody>
          <a:bodyPr/>
          <a:lstStyle/>
          <a:p>
            <a:r>
              <a:rPr lang="en-US">
                <a:cs typeface="Segoe UI Semibold"/>
              </a:rPr>
              <a:t>Thank you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4568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lock, cup, drawing&#10;&#10;Description automatically generated">
            <a:extLst>
              <a:ext uri="{FF2B5EF4-FFF2-40B4-BE49-F238E27FC236}">
                <a16:creationId xmlns:a16="http://schemas.microsoft.com/office/drawing/2014/main" id="{3396191F-084A-4CED-B138-2AE8D989A48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5732" y="1196775"/>
            <a:ext cx="3165009" cy="4127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A9E55B07-F4F1-493C-8610-E42D2191018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537" y="5799477"/>
            <a:ext cx="2497398" cy="918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37C971-2E09-4A3C-B78B-B3B1E8CBA41B}"/>
              </a:ext>
            </a:extLst>
          </p:cNvPr>
          <p:cNvSpPr txBox="1"/>
          <p:nvPr/>
        </p:nvSpPr>
        <p:spPr>
          <a:xfrm>
            <a:off x="10496310" y="9797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aka.ms/m365pnp</a:t>
            </a:r>
          </a:p>
        </p:txBody>
      </p:sp>
      <p:sp>
        <p:nvSpPr>
          <p:cNvPr id="2" name="RightCornea">
            <a:extLst>
              <a:ext uri="{FF2B5EF4-FFF2-40B4-BE49-F238E27FC236}">
                <a16:creationId xmlns:a16="http://schemas.microsoft.com/office/drawing/2014/main" id="{16F22A0D-74B1-4224-A9FB-7A46887A11C4}"/>
              </a:ext>
            </a:extLst>
          </p:cNvPr>
          <p:cNvSpPr/>
          <p:nvPr/>
        </p:nvSpPr>
        <p:spPr bwMode="auto">
          <a:xfrm>
            <a:off x="6360344" y="2693071"/>
            <a:ext cx="104123" cy="100572"/>
          </a:xfrm>
          <a:prstGeom prst="ellipse">
            <a:avLst/>
          </a:prstGeom>
          <a:solidFill>
            <a:schemeClr val="bg1">
              <a:lumMod val="1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ightPupil">
            <a:extLst>
              <a:ext uri="{FF2B5EF4-FFF2-40B4-BE49-F238E27FC236}">
                <a16:creationId xmlns:a16="http://schemas.microsoft.com/office/drawing/2014/main" id="{DCD26878-CFA2-4175-8AE5-606DEC54503D}"/>
              </a:ext>
            </a:extLst>
          </p:cNvPr>
          <p:cNvSpPr/>
          <p:nvPr/>
        </p:nvSpPr>
        <p:spPr bwMode="auto">
          <a:xfrm>
            <a:off x="6382513" y="2704319"/>
            <a:ext cx="30794" cy="30920"/>
          </a:xfrm>
          <a:prstGeom prst="ellipse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UpperEyelid">
            <a:extLst>
              <a:ext uri="{FF2B5EF4-FFF2-40B4-BE49-F238E27FC236}">
                <a16:creationId xmlns:a16="http://schemas.microsoft.com/office/drawing/2014/main" id="{DFCC2E11-7C5D-44E1-A237-A0D0172DE310}"/>
              </a:ext>
            </a:extLst>
          </p:cNvPr>
          <p:cNvSpPr/>
          <p:nvPr/>
        </p:nvSpPr>
        <p:spPr bwMode="auto">
          <a:xfrm>
            <a:off x="6326458" y="2628900"/>
            <a:ext cx="170022" cy="109728"/>
          </a:xfrm>
          <a:custGeom>
            <a:avLst/>
            <a:gdLst>
              <a:gd name="connsiteX0" fmla="*/ 85011 w 170022"/>
              <a:gd name="connsiteY0" fmla="*/ 0 h 89935"/>
              <a:gd name="connsiteX1" fmla="*/ 165053 w 170022"/>
              <a:gd name="connsiteY1" fmla="*/ 61432 h 89935"/>
              <a:gd name="connsiteX2" fmla="*/ 170022 w 170022"/>
              <a:gd name="connsiteY2" fmla="*/ 89935 h 89935"/>
              <a:gd name="connsiteX3" fmla="*/ 148607 w 170022"/>
              <a:gd name="connsiteY3" fmla="*/ 83268 h 89935"/>
              <a:gd name="connsiteX4" fmla="*/ 85011 w 170022"/>
              <a:gd name="connsiteY4" fmla="*/ 77339 h 89935"/>
              <a:gd name="connsiteX5" fmla="*/ 21416 w 170022"/>
              <a:gd name="connsiteY5" fmla="*/ 83268 h 89935"/>
              <a:gd name="connsiteX6" fmla="*/ 0 w 170022"/>
              <a:gd name="connsiteY6" fmla="*/ 89935 h 89935"/>
              <a:gd name="connsiteX7" fmla="*/ 4970 w 170022"/>
              <a:gd name="connsiteY7" fmla="*/ 61432 h 89935"/>
              <a:gd name="connsiteX8" fmla="*/ 85011 w 170022"/>
              <a:gd name="connsiteY8" fmla="*/ 0 h 89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0022" h="89935">
                <a:moveTo>
                  <a:pt x="85011" y="0"/>
                </a:moveTo>
                <a:cubicBezTo>
                  <a:pt x="120993" y="0"/>
                  <a:pt x="151865" y="25331"/>
                  <a:pt x="165053" y="61432"/>
                </a:cubicBezTo>
                <a:lnTo>
                  <a:pt x="170022" y="89935"/>
                </a:lnTo>
                <a:lnTo>
                  <a:pt x="148607" y="83268"/>
                </a:lnTo>
                <a:cubicBezTo>
                  <a:pt x="129060" y="79450"/>
                  <a:pt x="107570" y="77339"/>
                  <a:pt x="85011" y="77339"/>
                </a:cubicBezTo>
                <a:cubicBezTo>
                  <a:pt x="62453" y="77339"/>
                  <a:pt x="40963" y="79450"/>
                  <a:pt x="21416" y="83268"/>
                </a:cubicBezTo>
                <a:lnTo>
                  <a:pt x="0" y="89935"/>
                </a:lnTo>
                <a:lnTo>
                  <a:pt x="4970" y="61432"/>
                </a:lnTo>
                <a:cubicBezTo>
                  <a:pt x="18157" y="25331"/>
                  <a:pt x="49029" y="0"/>
                  <a:pt x="85011" y="0"/>
                </a:cubicBezTo>
                <a:close/>
              </a:path>
            </a:pathLst>
          </a:custGeom>
          <a:solidFill>
            <a:srgbClr val="4E331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LowerEyelid">
            <a:extLst>
              <a:ext uri="{FF2B5EF4-FFF2-40B4-BE49-F238E27FC236}">
                <a16:creationId xmlns:a16="http://schemas.microsoft.com/office/drawing/2014/main" id="{59D69BF6-8F22-4052-ABE8-5C7AA2998EBE}"/>
              </a:ext>
            </a:extLst>
          </p:cNvPr>
          <p:cNvSpPr/>
          <p:nvPr/>
        </p:nvSpPr>
        <p:spPr bwMode="auto">
          <a:xfrm>
            <a:off x="6331220" y="2724099"/>
            <a:ext cx="182880" cy="113051"/>
          </a:xfrm>
          <a:custGeom>
            <a:avLst/>
            <a:gdLst>
              <a:gd name="connsiteX0" fmla="*/ 171562 w 173736"/>
              <a:gd name="connsiteY0" fmla="*/ 0 h 113051"/>
              <a:gd name="connsiteX1" fmla="*/ 173736 w 173736"/>
              <a:gd name="connsiteY1" fmla="*/ 12467 h 113051"/>
              <a:gd name="connsiteX2" fmla="*/ 86868 w 173736"/>
              <a:gd name="connsiteY2" fmla="*/ 113051 h 113051"/>
              <a:gd name="connsiteX3" fmla="*/ 0 w 173736"/>
              <a:gd name="connsiteY3" fmla="*/ 12467 h 113051"/>
              <a:gd name="connsiteX4" fmla="*/ 384 w 173736"/>
              <a:gd name="connsiteY4" fmla="*/ 10269 h 113051"/>
              <a:gd name="connsiteX5" fmla="*/ 65748 w 173736"/>
              <a:gd name="connsiteY5" fmla="*/ 15577 h 113051"/>
              <a:gd name="connsiteX6" fmla="*/ 134802 w 173736"/>
              <a:gd name="connsiteY6" fmla="*/ 9969 h 113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3736" h="113051">
                <a:moveTo>
                  <a:pt x="171562" y="0"/>
                </a:moveTo>
                <a:lnTo>
                  <a:pt x="173736" y="12467"/>
                </a:lnTo>
                <a:cubicBezTo>
                  <a:pt x="173736" y="68018"/>
                  <a:pt x="134844" y="113051"/>
                  <a:pt x="86868" y="113051"/>
                </a:cubicBezTo>
                <a:cubicBezTo>
                  <a:pt x="38892" y="113051"/>
                  <a:pt x="0" y="68018"/>
                  <a:pt x="0" y="12467"/>
                </a:cubicBezTo>
                <a:lnTo>
                  <a:pt x="384" y="10269"/>
                </a:lnTo>
                <a:lnTo>
                  <a:pt x="65748" y="15577"/>
                </a:lnTo>
                <a:cubicBezTo>
                  <a:pt x="90243" y="15577"/>
                  <a:pt x="113577" y="13580"/>
                  <a:pt x="134802" y="9969"/>
                </a:cubicBezTo>
                <a:close/>
              </a:path>
            </a:pathLst>
          </a:custGeom>
          <a:solidFill>
            <a:srgbClr val="4E331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Graphic 8" descr="Rabbit">
            <a:extLst>
              <a:ext uri="{FF2B5EF4-FFF2-40B4-BE49-F238E27FC236}">
                <a16:creationId xmlns:a16="http://schemas.microsoft.com/office/drawing/2014/main" id="{454EB74A-6792-49CE-BE7F-4F66BCC4A37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626021" y="5324474"/>
            <a:ext cx="441872" cy="441872"/>
          </a:xfrm>
          <a:prstGeom prst="rect">
            <a:avLst/>
          </a:prstGeom>
        </p:spPr>
      </p:pic>
      <p:sp>
        <p:nvSpPr>
          <p:cNvPr id="8" name="LeftCornea">
            <a:extLst>
              <a:ext uri="{FF2B5EF4-FFF2-40B4-BE49-F238E27FC236}">
                <a16:creationId xmlns:a16="http://schemas.microsoft.com/office/drawing/2014/main" id="{DFEA4705-990A-486A-818C-8ED7D34373E1}"/>
              </a:ext>
            </a:extLst>
          </p:cNvPr>
          <p:cNvSpPr/>
          <p:nvPr/>
        </p:nvSpPr>
        <p:spPr bwMode="auto">
          <a:xfrm>
            <a:off x="6019825" y="2693071"/>
            <a:ext cx="104123" cy="100572"/>
          </a:xfrm>
          <a:prstGeom prst="ellipse">
            <a:avLst/>
          </a:prstGeom>
          <a:solidFill>
            <a:schemeClr val="bg1">
              <a:lumMod val="1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LeftPupil">
            <a:extLst>
              <a:ext uri="{FF2B5EF4-FFF2-40B4-BE49-F238E27FC236}">
                <a16:creationId xmlns:a16="http://schemas.microsoft.com/office/drawing/2014/main" id="{C87C1CAC-6F59-4DA1-BB8E-7C280471A46F}"/>
              </a:ext>
            </a:extLst>
          </p:cNvPr>
          <p:cNvSpPr/>
          <p:nvPr/>
        </p:nvSpPr>
        <p:spPr bwMode="auto">
          <a:xfrm>
            <a:off x="6061042" y="2713843"/>
            <a:ext cx="30794" cy="30920"/>
          </a:xfrm>
          <a:prstGeom prst="ellipse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C2D145C-38BE-4AE6-9162-450BBFF81D16}"/>
              </a:ext>
            </a:extLst>
          </p:cNvPr>
          <p:cNvSpPr/>
          <p:nvPr/>
        </p:nvSpPr>
        <p:spPr bwMode="auto">
          <a:xfrm>
            <a:off x="6147237" y="3210338"/>
            <a:ext cx="194032" cy="100572"/>
          </a:xfrm>
          <a:prstGeom prst="ellipse">
            <a:avLst/>
          </a:prstGeom>
          <a:solidFill>
            <a:srgbClr val="140D0D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96857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2" presetClass="exit" presetSubtype="4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xit" presetSubtype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6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1603E-6 2.04267E-7 L -0.0037 0.00431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" y="20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0431E-6 1.98366E-6 L -0.00268 0.0036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" y="1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1458E-6 4.67544E-7 L -3.71458E-6 0.00023 C 0.00102 -0.00204 0.00217 -0.00409 0.00307 -0.00636 C 0.00383 -0.00749 0.00409 -0.00885 0.00473 -0.00999 C 0.00524 -0.01089 0.00613 -0.01158 0.00677 -0.01271 C 0.00715 -0.01339 0.00728 -0.01453 0.00779 -0.01543 C 0.0083 -0.01634 0.00919 -0.01702 0.00983 -0.01816 C 0.01085 -0.01952 0.01136 -0.02134 0.01226 -0.0227 C 0.0129 -0.02338 0.01353 -0.02383 0.01392 -0.02451 C 0.01456 -0.02519 0.01494 -0.02656 0.01558 -0.02724 C 0.01596 -0.02769 0.0166 -0.02769 0.01698 -0.02814 C 0.01762 -0.0286 0.01787 -0.02951 0.01851 -0.02996 C 0.01953 -0.03064 0.02068 -0.03109 0.02158 -0.03178 C 0.02209 -0.032 0.02273 -0.03223 0.02298 -0.03268 C 0.024 -0.03359 0.02502 -0.03473 0.02617 -0.03541 C 0.02694 -0.03586 0.02783 -0.03586 0.02872 -0.03631 C 0.02962 -0.03677 0.03051 -0.03768 0.03115 -0.03813 C 0.03281 -0.03881 0.03472 -0.03927 0.03664 -0.03995 C 0.03728 -0.04017 0.03766 -0.04063 0.0383 -0.04085 C 0.04021 -0.04131 0.04238 -0.04131 0.04443 -0.04176 C 0.04557 -0.04199 0.04698 -0.04222 0.04851 -0.04267 C 0.05183 -0.04358 0.05157 -0.0438 0.05553 -0.04449 C 0.05923 -0.04494 0.07021 -0.04607 0.0734 -0.0463 C 0.07468 -0.04653 0.07621 -0.04698 0.07749 -0.04721 C 0.08808 -0.04789 0.10914 -0.04902 0.10914 -0.0488 L 0.13072 -0.04812 C 0.13391 -0.04789 0.13544 -0.04744 0.13825 -0.0463 C 0.14054 -0.04539 0.14374 -0.04449 0.14591 -0.04267 C 0.14654 -0.04222 0.1454 -0.03949 0.14591 -0.03904 C 0.14693 -0.03631 0.14961 -0.03541 0.15063 -0.03268 C 0.15076 -0.03178 0.15101 -0.03064 0.15165 -0.02996 C 0.15242 -0.0286 0.15331 -0.02746 0.15408 -0.02633 C 0.1565 -0.0227 0.15471 -0.02406 0.15727 -0.0227 C 0.15829 -0.02088 0.15944 -0.01929 0.16033 -0.01725 C 0.16059 -0.01634 0.16071 -0.01521 0.16135 -0.01453 C 0.16161 -0.01362 0.16237 -0.01316 0.16276 -0.01271 C 0.16761 -0.00636 0.16199 -0.01294 0.16684 -0.00817 C 0.16965 -0.00522 0.16697 -0.00704 0.1699 -0.00545 C 0.17054 -0.00454 0.17093 -0.00363 0.17156 -0.00272 L 0.17258 4.67544E-7 C 0.17629 0.00953 0.17144 -0.0034 0.17616 0.00908 C 0.17641 0.00999 0.1768 0.01089 0.17718 0.0118 C 0.17756 0.01498 0.17756 0.01543 0.17922 0.01838 C 0.17948 0.01929 0.18024 0.01952 0.18063 0.02043 C 0.1819 0.01816 0.18305 0.01589 0.18433 0.01362 C 0.18509 0.01226 0.18573 0.01044 0.18675 0.00908 C 0.18752 0.00794 0.18841 0.00681 0.18943 0.00545 C 0.19007 0.00431 0.19058 0.00295 0.19135 0.00182 C 0.19173 0.00113 0.19237 0.00091 0.19301 4.67544E-7 C 0.19377 -0.00136 0.19441 -0.00318 0.19543 -0.00454 C 0.19594 -0.00499 0.19646 -0.00499 0.19709 -0.00545 C 0.19824 -0.00636 0.19939 -0.00772 0.20054 -0.00908 C 0.2022 -0.01067 0.20348 -0.01294 0.20526 -0.01453 C 0.20999 -0.01861 0.20667 -0.01611 0.21599 -0.0227 C 0.21662 -0.02315 0.21752 -0.02383 0.21841 -0.02451 C 0.21943 -0.02497 0.22045 -0.02565 0.22147 -0.02633 C 0.22224 -0.02678 0.22313 -0.02769 0.22415 -0.02814 C 0.22492 -0.0286 0.22581 -0.0286 0.22671 -0.02905 C 0.22901 -0.03019 0.2313 -0.03132 0.23386 -0.03268 C 0.23488 -0.03314 0.23577 -0.03382 0.23692 -0.0345 C 0.23909 -0.03563 0.24164 -0.03677 0.24394 -0.03722 C 0.24586 -0.03768 0.24777 -0.03768 0.24968 -0.03813 C 0.25083 -0.03836 0.25198 -0.03881 0.25313 -0.03904 C 0.25798 -0.03949 0.26296 -0.03949 0.26794 -0.03995 C 0.27279 -0.03949 0.27764 -0.03927 0.28236 -0.03904 C 0.28402 -0.03881 0.28785 -0.03768 0.28989 -0.03722 C 0.29168 -0.03677 0.2936 -0.03677 0.29564 -0.03631 C 0.29972 -0.03541 0.2973 -0.03563 0.30062 -0.0345 C 0.30151 -0.03404 0.30266 -0.03382 0.30368 -0.03359 C 0.30713 -0.03041 0.30445 -0.03246 0.30879 -0.03087 C 0.31274 -0.02928 0.31223 -0.02951 0.31542 -0.02724 C 0.31913 -0.02065 0.31759 -0.02383 0.32015 -0.01816 C 0.32053 -0.01407 0.32053 -0.01294 0.32219 -0.00908 C 0.32244 -0.00794 0.32321 -0.00726 0.32359 -0.00636 C 0.32436 0.00477 0.32359 -0.00409 0.32461 0.00363 C 0.32474 0.00522 0.32474 0.00681 0.32525 0.00817 C 0.32538 0.00976 0.32704 0.01294 0.32768 0.01362 C 0.32819 0.0143 0.3287 0.0143 0.32934 0.01453 C 0.33049 0.01407 0.33202 0.01339 0.33329 0.01271 C 0.33393 0.01248 0.33432 0.01248 0.33495 0.0118 C 0.33546 0.01112 0.33623 0.00999 0.337 0.00908 C 0.33725 0.00862 0.33802 0.00862 0.3384 0.00817 C 0.34019 0.00658 0.34197 0.00477 0.34351 0.00272 C 0.34517 0.00091 0.34657 -0.00091 0.3481 -0.00272 C 0.34874 -0.00318 0.34912 -0.00386 0.34976 -0.00454 C 0.3504 -0.00545 0.35129 -0.00613 0.35219 -0.00726 C 0.35282 -0.00772 0.35308 -0.00863 0.35385 -0.00908 C 0.35512 -0.01044 0.35691 -0.01135 0.35831 -0.01271 C 0.36393 -0.01725 0.3624 -0.01702 0.36801 -0.01997 C 0.36967 -0.02065 0.37274 -0.02134 0.37414 -0.02179 C 0.37733 -0.0227 0.37657 -0.02224 0.37925 -0.0236 L 0.40478 -0.0227 C 0.40861 -0.02247 0.41231 -0.02202 0.41601 -0.02179 C 0.42048 -0.02134 0.42827 -0.02043 0.43286 -0.01997 C 0.43465 -0.01975 0.43656 -0.01929 0.43848 -0.01907 C 0.4409 -0.01861 0.44333 -0.01838 0.44563 -0.01816 C 0.44677 -0.01589 0.44818 -0.01339 0.44971 -0.0118 C 0.45137 -0.01021 0.45252 -0.00976 0.45431 -0.00908 C 0.45724 -0.00545 0.45431 -0.00863 0.45903 -0.00636 C 0.45967 -0.0059 0.46056 -0.00499 0.46145 -0.00454 C 0.46222 -0.00409 0.46324 -0.00386 0.46413 -0.00363 L 0.46618 0.00182 L 0.4672 0.00454 C 0.4672 0.00477 0.46784 0.01044 0.46822 0.01089 C 0.46847 0.0118 0.46924 0.01226 0.46962 0.01271 C 0.47511 0.00635 0.46682 0.01634 0.47281 0.00817 C 0.47358 0.00704 0.47498 0.00613 0.47588 0.00454 C 0.47626 0.00363 0.47677 0.00272 0.47728 0.00182 C 0.47779 0.00136 0.4783 0.00136 0.47894 0.00091 C 0.47945 0.00045 0.48009 -0.00023 0.48098 -0.00091 C 0.4829 -0.0025 0.48494 -0.00386 0.48711 -0.00545 C 0.48788 -0.0059 0.48877 -0.00658 0.48966 -0.00726 C 0.4903 -0.00772 0.4912 -0.00863 0.49209 -0.00908 C 0.49286 -0.00931 0.49337 -0.00953 0.49413 -0.00999 C 0.49503 -0.01044 0.49592 -0.01135 0.49681 -0.0118 C 0.49809 -0.01248 0.50154 -0.01316 0.50294 -0.01362 C 0.5069 -0.01475 0.50396 -0.01453 0.50958 -0.01543 C 0.51188 -0.01566 0.51417 -0.01589 0.51673 -0.01634 C 0.53434 -0.01907 0.51813 -0.01748 0.53664 -0.01907 L 0.55706 -0.01816 C 0.55911 -0.01793 0.56115 -0.01793 0.56319 -0.01725 C 0.5637 -0.01702 0.56447 -0.01589 0.56523 -0.01543 C 0.56613 -0.01475 0.56727 -0.0143 0.5683 -0.01362 C 0.56944 -0.01248 0.57238 -0.00999 0.57238 -0.00976 C 0.57251 -0.00908 0.57315 -0.00817 0.5734 -0.00726 C 0.5743 -0.00318 0.5734 -0.00431 0.5743 -0.00091 C 0.57455 0.00023 0.57506 0.00091 0.57532 0.00182 C 0.57544 0.0034 0.57557 0.00499 0.57595 0.00635 C 0.57621 0.00885 0.57736 0.01316 0.578 0.01453 C 0.57825 0.01543 0.57902 0.01589 0.5794 0.01634 C 0.57991 0.01634 0.58629 0.01498 0.58719 0.01453 C 0.58795 0.0143 0.58885 0.01339 0.58961 0.01271 C 0.59319 0.01067 0.59319 0.01112 0.59689 0.00999 C 0.59804 0.00908 0.59919 0.00817 0.60034 0.00726 C 0.60391 0.00499 0.60774 0.00408 0.61106 0.00091 C 0.61208 4.67544E-7 0.6131 -0.00091 0.61412 -0.00182 C 0.61502 -0.0025 0.61591 -0.00272 0.6168 -0.00363 C 0.62395 -0.00999 0.61412 -0.0025 0.62229 -0.00908 C 0.62472 -0.01089 0.62701 -0.01271 0.62957 -0.01453 C 0.63072 -0.01543 0.63186 -0.01657 0.63301 -0.01725 C 0.63582 -0.01861 0.63889 -0.02043 0.64182 -0.02179 C 0.64297 -0.02224 0.6445 -0.0227 0.64578 -0.0236 C 0.64757 -0.02451 0.6491 -0.02633 0.65088 -0.02724 C 0.65267 -0.02814 0.65433 -0.02837 0.65599 -0.02905 C 0.67169 -0.03495 0.6505 -0.02746 0.66467 -0.03178 C 0.66837 -0.03291 0.67169 -0.03427 0.67552 -0.03541 C 0.67731 -0.03586 0.68126 -0.03677 0.68318 -0.03722 C 0.69046 -0.03881 0.68254 -0.03722 0.69135 -0.03904 C 0.69735 -0.04222 0.69301 -0.0404 0.70207 -0.04176 C 0.70424 -0.04199 0.70833 -0.04312 0.71062 -0.04358 C 0.71254 -0.04312 0.71433 -0.0429 0.71624 -0.04267 C 0.71713 -0.04199 0.71662 -0.03972 0.71688 -0.03813 C 0.71752 -0.02429 0.71599 -0.02973 0.71828 -0.0236 C 0.71841 -0.02179 0.71879 -0.01589 0.71994 -0.01453 C 0.72058 -0.01339 0.72301 -0.01271 0.72301 -0.01248 C 0.72339 -0.0118 0.72403 -0.01089 0.72441 -0.00999 C 0.72492 -0.00908 0.72505 -0.00794 0.72543 -0.00726 C 0.72594 -0.00658 0.72645 -0.00681 0.72709 -0.00636 C 0.72747 -0.00567 0.72811 -0.00499 0.72849 -0.00454 C 0.73092 -0.00658 0.73181 -0.00726 0.73411 -0.01089 C 0.73692 -0.01521 0.73322 -0.01248 0.73679 -0.01453 C 0.7373 -0.01566 0.73807 -0.01702 0.73883 -0.01816 C 0.74075 -0.02111 0.73998 -0.01861 0.74228 -0.0227 C 0.74292 -0.0236 0.74317 -0.02519 0.74394 -0.02633 C 0.74496 -0.02837 0.74675 -0.02951 0.74803 -0.03178 C 0.74854 -0.03268 0.74892 -0.03359 0.74956 -0.0345 C 0.7502 -0.03541 0.75109 -0.03631 0.75198 -0.03722 C 0.75262 -0.03768 0.753 -0.03836 0.75364 -0.03904 C 0.75428 -0.04017 0.75505 -0.04153 0.75607 -0.04267 C 0.75658 -0.04312 0.75709 -0.04312 0.75773 -0.04358 C 0.75824 -0.04403 0.75888 -0.04471 0.75977 -0.04539 C 0.76526 -0.04971 0.76653 -0.05061 0.77253 -0.05356 C 0.77483 -0.0547 0.78275 -0.05629 0.78326 -0.05629 C 0.79653 -0.05765 0.78887 -0.05697 0.80623 -0.0581 L 0.82449 -0.05538 C 0.82538 -0.05515 0.8264 -0.05538 0.82717 -0.05447 C 0.82742 -0.05402 0.8273 -0.05266 0.82755 -0.05175 C 0.82768 -0.05016 0.82793 -0.0488 0.82819 -0.04721 C 0.82832 -0.0429 0.82806 -0.03836 0.82921 -0.0345 C 0.82985 -0.032 0.83049 -0.02951 0.83125 -0.02724 C 0.83138 -0.02587 0.83189 -0.02474 0.83227 -0.0236 C 0.8324 -0.02224 0.83329 -0.01748 0.83432 -0.01634 C 0.83457 -0.01566 0.83521 -0.01566 0.83585 -0.01543 C 0.8384 -0.0202 0.83598 -0.01657 0.83993 -0.01997 C 0.84057 -0.02065 0.84134 -0.02179 0.84236 -0.0227 C 0.84363 -0.02383 0.84517 -0.02429 0.84644 -0.02542 C 0.84708 -0.02587 0.84734 -0.02656 0.8481 -0.02724 C 0.84925 -0.02837 0.85078 -0.02951 0.85219 -0.03087 L 0.85219 -0.03064 C 0.85436 -0.03223 0.85308 -0.03132 0.85614 -0.03359 C 0.85908 -0.03858 0.85614 -0.03473 0.86125 -0.03722 C 0.86891 -0.04085 0.8587 -0.03722 0.86495 -0.04085 C 0.86584 -0.04131 0.86699 -0.04131 0.86801 -0.04176 C 0.86904 -0.04222 0.87018 -0.04312 0.87159 -0.04358 C 0.87236 -0.04403 0.87363 -0.04403 0.87465 -0.04449 C 0.87606 -0.04517 0.87759 -0.04653 0.87912 -0.04721 C 0.88308 -0.04902 0.88742 -0.05016 0.8915 -0.05175 C 0.89316 -0.05243 0.89508 -0.05379 0.89699 -0.05447 C 0.90018 -0.05538 0.9035 -0.05561 0.90669 -0.05629 C 0.90835 -0.05651 0.90976 -0.05674 0.91142 -0.0572 C 0.91346 -0.05765 0.91537 -0.05878 0.91754 -0.05901 C 0.92265 -0.05969 0.92788 -0.05969 0.93337 -0.05992 C 0.93465 -0.05992 0.95009 -0.06083 0.95673 -0.0581 C 0.95801 -0.05765 0.95916 -0.05697 0.9603 -0.05629 C 0.96107 -0.0547 0.96184 -0.05334 0.96235 -0.05175 C 0.9626 -0.05084 0.9626 -0.04993 0.96299 -0.04902 C 0.96324 -0.04812 0.9635 -0.04721 0.96401 -0.0463 C 0.96413 -0.04517 0.96426 -0.0438 0.96439 -0.04267 C 0.96452 -0.04108 0.96465 -0.03949 0.96503 -0.03813 C 0.96516 -0.03722 0.96528 -0.03631 0.96541 -0.03541 C 0.96554 -0.03427 0.96541 -0.03268 0.96605 -0.03178 C 0.96618 -0.03087 0.96707 -0.03109 0.96745 -0.03087 C 0.97013 -0.03132 0.97307 -0.03155 0.97575 -0.03268 C 0.97613 -0.03291 0.97652 -0.03336 0.97715 -0.03359 C 0.97932 -0.03473 0.97984 -0.0345 0.98226 -0.03631 C 0.98928 -0.04176 0.98328 -0.03858 0.99005 -0.04176 C 0.99337 -0.04335 0.99171 -0.04244 0.99707 -0.04358 C 0.99809 -0.0438 0.99898 -0.04426 1.00013 -0.04449 C 1.00192 -0.04494 1.00396 -0.04517 1.00588 -0.04539 L 1.02834 -0.04449 C 1.02885 -0.04449 1.02962 -0.04358 1.03038 -0.04358 C 1.03677 -0.0429 1.04366 -0.0429 1.0503 -0.04267 C 1.05094 -0.04244 1.05183 -0.04199 1.05272 -0.04176 C 1.05336 -0.04153 1.05387 -0.04153 1.05438 -0.04085 L 1.05438 -0.03904 L 1.13097 -0.03087 L 1.13097 -0.03064 L 1.13097 -0.03087 " pathEditMode="relative" rAng="0" ptsTypes="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24" dur="4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548" y="-19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0"/>
                            </p:stCondLst>
                            <p:childTnLst>
                              <p:par>
                                <p:cTn id="2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12" grpId="1" animBg="1"/>
      <p:bldP spid="14" grpId="0" animBg="1"/>
      <p:bldP spid="14" grpId="1" animBg="1"/>
      <p:bldP spid="10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C881C1-A2AC-47E0-8352-55B21FB2C2A0}"/>
              </a:ext>
            </a:extLst>
          </p:cNvPr>
          <p:cNvCxnSpPr>
            <a:cxnSpLocks/>
          </p:cNvCxnSpPr>
          <p:nvPr/>
        </p:nvCxnSpPr>
        <p:spPr>
          <a:xfrm>
            <a:off x="4964461" y="559162"/>
            <a:ext cx="0" cy="529200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B679A6-9F6F-4ED1-8713-FD8C6CEBB00E}"/>
              </a:ext>
            </a:extLst>
          </p:cNvPr>
          <p:cNvCxnSpPr>
            <a:cxnSpLocks/>
          </p:cNvCxnSpPr>
          <p:nvPr/>
        </p:nvCxnSpPr>
        <p:spPr>
          <a:xfrm>
            <a:off x="9964261" y="559162"/>
            <a:ext cx="0" cy="529200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284B10-8A50-4AD5-965A-7DE53B0CF1AD}"/>
              </a:ext>
            </a:extLst>
          </p:cNvPr>
          <p:cNvCxnSpPr>
            <a:cxnSpLocks/>
          </p:cNvCxnSpPr>
          <p:nvPr/>
        </p:nvCxnSpPr>
        <p:spPr>
          <a:xfrm>
            <a:off x="7464361" y="559162"/>
            <a:ext cx="0" cy="529200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0D9AA81-D983-47DA-884F-B5942339B509}"/>
              </a:ext>
            </a:extLst>
          </p:cNvPr>
          <p:cNvCxnSpPr>
            <a:cxnSpLocks/>
          </p:cNvCxnSpPr>
          <p:nvPr/>
        </p:nvCxnSpPr>
        <p:spPr>
          <a:xfrm>
            <a:off x="2464561" y="559162"/>
            <a:ext cx="0" cy="529200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C068B9B-B677-4688-9171-CD82D0A86DB3}"/>
              </a:ext>
            </a:extLst>
          </p:cNvPr>
          <p:cNvGrpSpPr/>
          <p:nvPr/>
        </p:nvGrpSpPr>
        <p:grpSpPr>
          <a:xfrm>
            <a:off x="5094709" y="1078696"/>
            <a:ext cx="2235110" cy="4790851"/>
            <a:chOff x="5094709" y="1370796"/>
            <a:chExt cx="2235110" cy="4790851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5A341BB-5AF6-49CB-85BE-4AB9ABAB8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83844" y="2316698"/>
              <a:ext cx="1473739" cy="1534608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196D1ED-955A-44C0-9610-DCC511B7C903}"/>
                </a:ext>
              </a:extLst>
            </p:cNvPr>
            <p:cNvGrpSpPr/>
            <p:nvPr/>
          </p:nvGrpSpPr>
          <p:grpSpPr>
            <a:xfrm>
              <a:off x="5094709" y="1370796"/>
              <a:ext cx="2235110" cy="4790851"/>
              <a:chOff x="2646798" y="1541408"/>
              <a:chExt cx="2235110" cy="4790851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697C6653-B44F-406C-9BE9-0D072F16FC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670462" y="3081148"/>
                <a:ext cx="1507547" cy="1420373"/>
              </a:xfrm>
              <a:prstGeom prst="rect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20DDCAF-D853-4780-B250-ACB4E817A0C4}"/>
                  </a:ext>
                </a:extLst>
              </p:cNvPr>
              <p:cNvSpPr txBox="1"/>
              <p:nvPr/>
            </p:nvSpPr>
            <p:spPr>
              <a:xfrm>
                <a:off x="2942916" y="1541408"/>
                <a:ext cx="1543190" cy="517022"/>
              </a:xfrm>
              <a:prstGeom prst="rect">
                <a:avLst/>
              </a:prstGeom>
              <a:noFill/>
            </p:spPr>
            <p:txBody>
              <a:bodyPr wrap="none" lIns="182854" tIns="146283" rIns="182854" bIns="146283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Open-source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3850332-7012-43B5-831F-FACD76D2BD30}"/>
                  </a:ext>
                </a:extLst>
              </p:cNvPr>
              <p:cNvSpPr txBox="1"/>
              <p:nvPr/>
            </p:nvSpPr>
            <p:spPr>
              <a:xfrm>
                <a:off x="2646798" y="5141206"/>
                <a:ext cx="2235110" cy="1191053"/>
              </a:xfrm>
              <a:prstGeom prst="rect">
                <a:avLst/>
              </a:prstGeom>
              <a:noFill/>
            </p:spPr>
            <p:txBody>
              <a:bodyPr wrap="none" lIns="182854" tIns="146283" rIns="182854" bIns="146283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github.com/</a:t>
                </a:r>
                <a:r>
                  <a:rPr lang="en-US" sz="1200" err="1">
                    <a:solidFill>
                      <a:schemeClr val="bg1">
                        <a:lumMod val="50000"/>
                      </a:schemeClr>
                    </a:solidFill>
                  </a:rPr>
                  <a:t>pnp</a:t>
                </a:r>
                <a:endParaRPr lang="en-US" sz="120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github.com/</a:t>
                </a:r>
                <a:r>
                  <a:rPr lang="en-US" sz="1200" err="1">
                    <a:solidFill>
                      <a:schemeClr val="bg1">
                        <a:lumMod val="50000"/>
                      </a:schemeClr>
                    </a:solidFill>
                  </a:rPr>
                  <a:t>officedev</a:t>
                </a:r>
                <a:endParaRPr lang="en-US" sz="120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github.com/</a:t>
                </a:r>
                <a:r>
                  <a:rPr lang="en-US" sz="1200" err="1">
                    <a:solidFill>
                      <a:schemeClr val="bg1">
                        <a:lumMod val="50000"/>
                      </a:schemeClr>
                    </a:solidFill>
                  </a:rPr>
                  <a:t>sharepoint</a:t>
                </a:r>
                <a:endParaRPr lang="en-US" sz="120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github.com/</a:t>
                </a:r>
                <a:r>
                  <a:rPr lang="en-US" sz="1200" err="1">
                    <a:solidFill>
                      <a:schemeClr val="bg1">
                        <a:lumMod val="50000"/>
                      </a:schemeClr>
                    </a:solidFill>
                  </a:rPr>
                  <a:t>microsoftgraph</a:t>
                </a:r>
                <a:endParaRPr lang="en-US" sz="1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511E916-AF65-49D4-B825-B805960A63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424235" y="3475354"/>
                <a:ext cx="1409972" cy="1550184"/>
              </a:xfrm>
              <a:prstGeom prst="rect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</p:pic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3EFE0F7F-9687-4B36-84EE-B637D8DBCC12}"/>
              </a:ext>
            </a:extLst>
          </p:cNvPr>
          <p:cNvSpPr txBox="1"/>
          <p:nvPr/>
        </p:nvSpPr>
        <p:spPr>
          <a:xfrm>
            <a:off x="4797874" y="6403899"/>
            <a:ext cx="2840725" cy="489322"/>
          </a:xfrm>
          <a:prstGeom prst="rect">
            <a:avLst/>
          </a:prstGeom>
          <a:noFill/>
        </p:spPr>
        <p:txBody>
          <a:bodyPr wrap="none" lIns="182854" tIns="146283" rIns="182854" bIns="146283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@Microsoft365Dev | @m365pnp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1D33B0-EAC5-2CAC-5442-DA15658F6567}"/>
              </a:ext>
            </a:extLst>
          </p:cNvPr>
          <p:cNvGrpSpPr/>
          <p:nvPr/>
        </p:nvGrpSpPr>
        <p:grpSpPr>
          <a:xfrm>
            <a:off x="9947183" y="1092789"/>
            <a:ext cx="2549363" cy="4075027"/>
            <a:chOff x="9947183" y="1092789"/>
            <a:chExt cx="2549363" cy="407502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CE625CB-A4BA-801A-859A-3C16AE297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43377" y="2391537"/>
              <a:ext cx="2123401" cy="1590891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24AE102-B7F9-4846-9B66-58793687FD49}"/>
                </a:ext>
              </a:extLst>
            </p:cNvPr>
            <p:cNvGrpSpPr/>
            <p:nvPr/>
          </p:nvGrpSpPr>
          <p:grpSpPr>
            <a:xfrm>
              <a:off x="9947183" y="1092789"/>
              <a:ext cx="2549363" cy="4075027"/>
              <a:chOff x="9956370" y="1471029"/>
              <a:chExt cx="2549363" cy="4075027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EE5D68-222C-450A-8E9C-467FC4420058}"/>
                  </a:ext>
                </a:extLst>
              </p:cNvPr>
              <p:cNvSpPr txBox="1"/>
              <p:nvPr/>
            </p:nvSpPr>
            <p:spPr>
              <a:xfrm>
                <a:off x="10152564" y="1471029"/>
                <a:ext cx="2048621" cy="960220"/>
              </a:xfrm>
              <a:prstGeom prst="rect">
                <a:avLst/>
              </a:prstGeom>
              <a:noFill/>
            </p:spPr>
            <p:txBody>
              <a:bodyPr wrap="square" lIns="182854" tIns="146283" rIns="182854" bIns="146283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Open-source initiatives and samples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07AD1CF-9B9E-4023-BD6F-FE9D8B722EF5}"/>
                  </a:ext>
                </a:extLst>
              </p:cNvPr>
              <p:cNvSpPr txBox="1"/>
              <p:nvPr/>
            </p:nvSpPr>
            <p:spPr>
              <a:xfrm>
                <a:off x="9956370" y="5056734"/>
                <a:ext cx="2549363" cy="489322"/>
              </a:xfrm>
              <a:prstGeom prst="rect">
                <a:avLst/>
              </a:prstGeom>
              <a:noFill/>
            </p:spPr>
            <p:txBody>
              <a:bodyPr wrap="none" lIns="182854" tIns="146283" rIns="182854" bIns="146283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400" b="1">
                    <a:solidFill>
                      <a:schemeClr val="accent1"/>
                    </a:solidFill>
                  </a:rPr>
                  <a:t>aka.ms/m365/community</a:t>
                </a: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93B7CE8-9DA8-4C01-858B-1A8B3C109D4C}"/>
              </a:ext>
            </a:extLst>
          </p:cNvPr>
          <p:cNvGrpSpPr/>
          <p:nvPr/>
        </p:nvGrpSpPr>
        <p:grpSpPr>
          <a:xfrm>
            <a:off x="7346655" y="1092789"/>
            <a:ext cx="2625258" cy="5268468"/>
            <a:chOff x="7346655" y="1092789"/>
            <a:chExt cx="2625258" cy="5268468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399BFF6-61CA-4B23-9AB9-2250CB587238}"/>
                </a:ext>
              </a:extLst>
            </p:cNvPr>
            <p:cNvGrpSpPr/>
            <p:nvPr/>
          </p:nvGrpSpPr>
          <p:grpSpPr>
            <a:xfrm>
              <a:off x="7346655" y="1092789"/>
              <a:ext cx="2625258" cy="5268468"/>
              <a:chOff x="7354308" y="1471029"/>
              <a:chExt cx="2625258" cy="5268468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29328A88-7594-4F2A-975B-605F1B204AAA}"/>
                  </a:ext>
                </a:extLst>
              </p:cNvPr>
              <p:cNvSpPr txBox="1"/>
              <p:nvPr/>
            </p:nvSpPr>
            <p:spPr>
              <a:xfrm>
                <a:off x="7354308" y="1471029"/>
                <a:ext cx="2617606" cy="517022"/>
              </a:xfrm>
              <a:prstGeom prst="rect">
                <a:avLst/>
              </a:prstGeom>
              <a:noFill/>
            </p:spPr>
            <p:txBody>
              <a:bodyPr wrap="square" lIns="182854" tIns="146283" rIns="182854" bIns="146283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Sample galleries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1EC2F77-247B-4FA4-AD71-3F05EC150861}"/>
                  </a:ext>
                </a:extLst>
              </p:cNvPr>
              <p:cNvSpPr txBox="1"/>
              <p:nvPr/>
            </p:nvSpPr>
            <p:spPr>
              <a:xfrm>
                <a:off x="7469765" y="5062157"/>
                <a:ext cx="2509801" cy="1677340"/>
              </a:xfrm>
              <a:prstGeom prst="rect">
                <a:avLst/>
              </a:prstGeom>
              <a:noFill/>
            </p:spPr>
            <p:txBody>
              <a:bodyPr wrap="none" lIns="182854" tIns="146283" rIns="182854" bIns="146283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aka.ms/m365/samples</a:t>
                </a:r>
              </a:p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aka.ms/teams-samples</a:t>
                </a:r>
              </a:p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a</a:t>
                </a: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k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a.ms/</a:t>
                </a:r>
                <a:r>
                  <a:rPr lang="en-FI" sz="1200" err="1">
                    <a:solidFill>
                      <a:schemeClr val="bg1">
                        <a:lumMod val="50000"/>
                      </a:schemeClr>
                    </a:solidFill>
                  </a:rPr>
                  <a:t>spfx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-webparts</a:t>
                </a:r>
                <a:endParaRPr lang="en-US" sz="120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aka.ms/</a:t>
                </a:r>
                <a:r>
                  <a:rPr lang="en-US" sz="1200" err="1">
                    <a:solidFill>
                      <a:schemeClr val="bg1">
                        <a:lumMod val="50000"/>
                      </a:schemeClr>
                    </a:solidFill>
                  </a:rPr>
                  <a:t>powerplatform</a:t>
                </a: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-samples</a:t>
                </a:r>
              </a:p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a</a:t>
                </a: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k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a.ms/</a:t>
                </a:r>
                <a:r>
                  <a:rPr lang="en-FI" sz="1200" err="1">
                    <a:solidFill>
                      <a:schemeClr val="bg1">
                        <a:lumMod val="50000"/>
                      </a:schemeClr>
                    </a:solidFill>
                  </a:rPr>
                  <a:t>spfx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-</a:t>
                </a: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e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x</a:t>
                </a: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t</a:t>
                </a:r>
                <a:r>
                  <a:rPr lang="en-FI" sz="1200" err="1">
                    <a:solidFill>
                      <a:schemeClr val="bg1">
                        <a:lumMod val="50000"/>
                      </a:schemeClr>
                    </a:solidFill>
                  </a:rPr>
                  <a:t>ensions</a:t>
                </a:r>
                <a:endParaRPr lang="en-US" sz="120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aka.ms/list-formatting</a:t>
                </a: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1E14F070-085D-4314-9882-CF8F496B6E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586101" y="2321202"/>
                <a:ext cx="1480710" cy="1531890"/>
              </a:xfrm>
              <a:prstGeom prst="rect">
                <a:avLst/>
              </a:prstGeom>
              <a:ln>
                <a:solidFill>
                  <a:schemeClr val="tx1">
                    <a:lumMod val="10000"/>
                    <a:lumOff val="90000"/>
                  </a:schemeClr>
                </a:solidFill>
              </a:ln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3C8E6999-F942-4A27-AC4D-6BBC57F6CE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323888" y="2634084"/>
                <a:ext cx="1465782" cy="1531890"/>
              </a:xfrm>
              <a:prstGeom prst="rect">
                <a:avLst/>
              </a:prstGeom>
              <a:ln>
                <a:solidFill>
                  <a:schemeClr val="tx1">
                    <a:lumMod val="10000"/>
                    <a:lumOff val="90000"/>
                  </a:schemeClr>
                </a:solidFill>
              </a:ln>
            </p:spPr>
          </p:pic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3479F8C-C08C-42C5-9D2D-171879A42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664634" y="2933271"/>
              <a:ext cx="1231868" cy="1083161"/>
            </a:xfrm>
            <a:prstGeom prst="rect">
              <a:avLst/>
            </a:prstGeom>
            <a:ln>
              <a:solidFill>
                <a:schemeClr val="tx1">
                  <a:lumMod val="10000"/>
                  <a:lumOff val="90000"/>
                </a:schemeClr>
              </a:solidFill>
            </a:ln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E2F3850-730F-4332-A5EC-66B6ECECF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414114" y="3040339"/>
              <a:ext cx="1352765" cy="1460371"/>
            </a:xfrm>
            <a:prstGeom prst="rect">
              <a:avLst/>
            </a:prstGeom>
            <a:ln>
              <a:solidFill>
                <a:schemeClr val="tx1">
                  <a:lumMod val="10000"/>
                  <a:lumOff val="90000"/>
                </a:schemeClr>
              </a:solidFill>
            </a:ln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58B5945-325B-4475-8701-1C098DE3D838}"/>
              </a:ext>
            </a:extLst>
          </p:cNvPr>
          <p:cNvGrpSpPr/>
          <p:nvPr/>
        </p:nvGrpSpPr>
        <p:grpSpPr>
          <a:xfrm>
            <a:off x="78093" y="1092789"/>
            <a:ext cx="2287777" cy="4061177"/>
            <a:chOff x="78093" y="1092789"/>
            <a:chExt cx="2287777" cy="4061177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62592B84-733F-4028-90E0-513B786BCCBE}"/>
                </a:ext>
              </a:extLst>
            </p:cNvPr>
            <p:cNvGrpSpPr/>
            <p:nvPr/>
          </p:nvGrpSpPr>
          <p:grpSpPr>
            <a:xfrm>
              <a:off x="78093" y="1092789"/>
              <a:ext cx="2287777" cy="4061177"/>
              <a:chOff x="80059" y="1313047"/>
              <a:chExt cx="2287777" cy="4061177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EAC6E6C4-9BF7-460C-8331-B8665C25C17C}"/>
                  </a:ext>
                </a:extLst>
              </p:cNvPr>
              <p:cNvSpPr txBox="1"/>
              <p:nvPr/>
            </p:nvSpPr>
            <p:spPr>
              <a:xfrm>
                <a:off x="80059" y="1313047"/>
                <a:ext cx="2287777" cy="738621"/>
              </a:xfrm>
              <a:prstGeom prst="rect">
                <a:avLst/>
              </a:prstGeom>
              <a:noFill/>
            </p:spPr>
            <p:txBody>
              <a:bodyPr wrap="square" lIns="182854" tIns="146283" rIns="182854" bIns="146283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FI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Microsoft 365 </a:t>
                </a:r>
                <a: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developer videos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C4EEE18-34A8-4F88-87FD-7EFE2FCA0EA8}"/>
                  </a:ext>
                </a:extLst>
              </p:cNvPr>
              <p:cNvSpPr txBox="1"/>
              <p:nvPr/>
            </p:nvSpPr>
            <p:spPr>
              <a:xfrm>
                <a:off x="119124" y="4912602"/>
                <a:ext cx="2082120" cy="461622"/>
              </a:xfrm>
              <a:prstGeom prst="rect">
                <a:avLst/>
              </a:prstGeom>
              <a:noFill/>
            </p:spPr>
            <p:txBody>
              <a:bodyPr wrap="none" lIns="182854" tIns="146283" rIns="182854" bIns="146283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aka.ms/m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365</a:t>
                </a:r>
                <a:r>
                  <a:rPr lang="en-US" sz="1200" err="1">
                    <a:solidFill>
                      <a:schemeClr val="bg1">
                        <a:lumMod val="50000"/>
                      </a:schemeClr>
                    </a:solidFill>
                  </a:rPr>
                  <a:t>devyoutube</a:t>
                </a:r>
                <a:endParaRPr lang="en-US" sz="1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A5E35B3-00FE-4C08-A107-A98C981CF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53322" y="2024598"/>
              <a:ext cx="1543832" cy="2602000"/>
            </a:xfrm>
            <a:prstGeom prst="rect">
              <a:avLst/>
            </a:prstGeom>
            <a:ln>
              <a:solidFill>
                <a:schemeClr val="tx1">
                  <a:lumMod val="10000"/>
                  <a:lumOff val="90000"/>
                </a:schemeClr>
              </a:solidFill>
            </a:ln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FB5FB8C-E771-4C62-BB47-A4E730F17F41}"/>
              </a:ext>
            </a:extLst>
          </p:cNvPr>
          <p:cNvGrpSpPr/>
          <p:nvPr/>
        </p:nvGrpSpPr>
        <p:grpSpPr>
          <a:xfrm>
            <a:off x="2605458" y="1092789"/>
            <a:ext cx="2052223" cy="4061177"/>
            <a:chOff x="2605458" y="1092789"/>
            <a:chExt cx="2052223" cy="40611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9A04982-A94B-4213-90F9-726872981260}"/>
                </a:ext>
              </a:extLst>
            </p:cNvPr>
            <p:cNvGrpSpPr/>
            <p:nvPr/>
          </p:nvGrpSpPr>
          <p:grpSpPr>
            <a:xfrm>
              <a:off x="2605458" y="1092789"/>
              <a:ext cx="2052223" cy="4061177"/>
              <a:chOff x="34765" y="1313047"/>
              <a:chExt cx="2052223" cy="4061177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60F9E49-C914-4924-B928-592ED0BBD1BF}"/>
                  </a:ext>
                </a:extLst>
              </p:cNvPr>
              <p:cNvSpPr txBox="1"/>
              <p:nvPr/>
            </p:nvSpPr>
            <p:spPr>
              <a:xfrm>
                <a:off x="34765" y="1313047"/>
                <a:ext cx="2052223" cy="738621"/>
              </a:xfrm>
              <a:prstGeom prst="rect">
                <a:avLst/>
              </a:prstGeom>
              <a:noFill/>
            </p:spPr>
            <p:txBody>
              <a:bodyPr wrap="square" lIns="182854" tIns="146283" rIns="182854" bIns="146283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FI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Microsoft 365 </a:t>
                </a:r>
                <a:b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</a:br>
                <a:r>
                  <a:rPr lang="en-FI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c</a:t>
                </a:r>
                <a: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o</a:t>
                </a:r>
                <a:r>
                  <a:rPr lang="en-FI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</a:t>
                </a:r>
                <a: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</a:t>
                </a:r>
                <a:r>
                  <a:rPr lang="en-FI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u</a:t>
                </a:r>
                <a: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n</a:t>
                </a:r>
                <a:r>
                  <a:rPr lang="en-FI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i</a:t>
                </a:r>
                <a: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t</a:t>
                </a:r>
                <a:r>
                  <a:rPr lang="en-FI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y </a:t>
                </a:r>
                <a:r>
                  <a:rPr lang="en-US" sz="16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videos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A2D09EA-4B40-4272-A2B9-2748FE02328F}"/>
                  </a:ext>
                </a:extLst>
              </p:cNvPr>
              <p:cNvSpPr txBox="1"/>
              <p:nvPr/>
            </p:nvSpPr>
            <p:spPr>
              <a:xfrm>
                <a:off x="205128" y="4912602"/>
                <a:ext cx="1775112" cy="461622"/>
              </a:xfrm>
              <a:prstGeom prst="rect">
                <a:avLst/>
              </a:prstGeom>
              <a:noFill/>
            </p:spPr>
            <p:txBody>
              <a:bodyPr wrap="none" lIns="182854" tIns="146283" rIns="182854" bIns="146283" rtlCol="0" anchor="t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aka.ms/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m365</a:t>
                </a: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/v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i</a:t>
                </a: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d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e</a:t>
                </a:r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</a:rPr>
                  <a:t>o</a:t>
                </a:r>
                <a:r>
                  <a:rPr lang="en-FI" sz="1200">
                    <a:solidFill>
                      <a:schemeClr val="bg1">
                        <a:lumMod val="50000"/>
                      </a:schemeClr>
                    </a:solidFill>
                  </a:rPr>
                  <a:t>s</a:t>
                </a:r>
                <a:endParaRPr lang="en-US" sz="1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761AF529-2F42-4B19-86D5-1CAD4FC44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864301" y="2024598"/>
              <a:ext cx="1569593" cy="2645419"/>
            </a:xfrm>
            <a:prstGeom prst="rect">
              <a:avLst/>
            </a:prstGeom>
            <a:ln>
              <a:solidFill>
                <a:schemeClr val="tx1">
                  <a:lumMod val="10000"/>
                  <a:lumOff val="9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5549702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">
            <a:extLst>
              <a:ext uri="{FF2B5EF4-FFF2-40B4-BE49-F238E27FC236}">
                <a16:creationId xmlns:a16="http://schemas.microsoft.com/office/drawing/2014/main" id="{D8732A70-E431-40CE-AE82-955A41715423}"/>
              </a:ext>
            </a:extLst>
          </p:cNvPr>
          <p:cNvSpPr txBox="1"/>
          <p:nvPr/>
        </p:nvSpPr>
        <p:spPr>
          <a:xfrm>
            <a:off x="487712" y="469233"/>
            <a:ext cx="9155936" cy="1186752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12"/>
              </a:spcAft>
            </a:pPr>
            <a:r>
              <a:rPr lang="en-US" sz="3264" b="1">
                <a:solidFill>
                  <a:srgbClr val="0070C0"/>
                </a:solidFill>
              </a:rPr>
              <a:t>Microsoft 365 </a:t>
            </a:r>
            <a:r>
              <a:rPr lang="en-US" sz="3264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developer community calls</a:t>
            </a:r>
          </a:p>
          <a:p>
            <a:pPr>
              <a:lnSpc>
                <a:spcPct val="90000"/>
              </a:lnSpc>
              <a:spcAft>
                <a:spcPts val="612"/>
              </a:spcAft>
            </a:pPr>
            <a:r>
              <a:rPr lang="en-US" sz="244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6F939F32-4E37-4CA3-B710-00610E5E59D3}"/>
              </a:ext>
            </a:extLst>
          </p:cNvPr>
          <p:cNvSpPr txBox="1"/>
          <p:nvPr/>
        </p:nvSpPr>
        <p:spPr>
          <a:xfrm>
            <a:off x="487711" y="1343183"/>
            <a:ext cx="11862067" cy="3552495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12"/>
              </a:spcAft>
            </a:pPr>
            <a:r>
              <a:rPr lang="en-US" sz="244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365 platform (weekly)	</a:t>
            </a:r>
            <a:r>
              <a:rPr lang="en-US" sz="2448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https://aka.ms/m365-dev-call</a:t>
            </a:r>
            <a:r>
              <a:rPr lang="en-US" sz="2448">
                <a:solidFill>
                  <a:schemeClr val="accent1"/>
                </a:solidFill>
              </a:rPr>
              <a:t> </a:t>
            </a:r>
          </a:p>
          <a:p>
            <a:pPr>
              <a:lnSpc>
                <a:spcPct val="90000"/>
              </a:lnSpc>
              <a:spcAft>
                <a:spcPts val="612"/>
              </a:spcAft>
            </a:pPr>
            <a:endParaRPr lang="en-US" sz="2448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12"/>
              </a:spcAft>
            </a:pPr>
            <a:r>
              <a:rPr lang="en-US" sz="244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Adaptive Cards			</a:t>
            </a:r>
            <a:r>
              <a:rPr lang="en-US" sz="2448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https://aka.ms/adaptivecardscommunitycall</a:t>
            </a:r>
            <a:r>
              <a:rPr lang="en-US" sz="244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	</a:t>
            </a:r>
            <a:endParaRPr lang="en-US" sz="2448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spcAft>
                <a:spcPts val="612"/>
              </a:spcAft>
            </a:pPr>
            <a:r>
              <a:rPr lang="en-US" sz="244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identity platform		</a:t>
            </a:r>
            <a:r>
              <a:rPr lang="en-US" sz="2448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https://aka.ms/IDDevCommunityCalendar</a:t>
            </a:r>
            <a:r>
              <a:rPr lang="en-US" sz="2448">
                <a:solidFill>
                  <a:srgbClr val="0070C0"/>
                </a:solidFill>
              </a:rPr>
              <a:t>  </a:t>
            </a:r>
          </a:p>
          <a:p>
            <a:pPr>
              <a:lnSpc>
                <a:spcPct val="90000"/>
              </a:lnSpc>
              <a:spcAft>
                <a:spcPts val="612"/>
              </a:spcAft>
            </a:pPr>
            <a:r>
              <a:rPr lang="en-US" sz="244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Office Add-ins			</a:t>
            </a:r>
            <a:r>
              <a:rPr lang="en-US" sz="2448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https://aka.ms/officeaddinscommunitycall</a:t>
            </a:r>
            <a:r>
              <a:rPr lang="en-US" sz="2448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spcAft>
                <a:spcPts val="612"/>
              </a:spcAft>
            </a:pPr>
            <a:r>
              <a:rPr lang="en-US" sz="244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Power Platform			</a:t>
            </a:r>
            <a:r>
              <a:rPr lang="en-US" sz="2448">
                <a:solidFill>
                  <a:srgbClr val="0070C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https://aka.ms/PowerAppsMonthlyCall</a:t>
            </a:r>
            <a:r>
              <a:rPr lang="en-US" sz="2448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spcAft>
                <a:spcPts val="612"/>
              </a:spcAft>
            </a:pPr>
            <a:r>
              <a:rPr lang="en-US" sz="16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365 and Power Platform community</a:t>
            </a:r>
            <a:r>
              <a:rPr lang="en-US" sz="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(bi-weekly) </a:t>
            </a:r>
            <a:r>
              <a:rPr lang="en-US" sz="244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	</a:t>
            </a:r>
            <a:r>
              <a:rPr lang="en-US" sz="2448">
                <a:solidFill>
                  <a:srgbClr val="0070C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https://aka.ms/m365-dev-sig</a:t>
            </a:r>
            <a:r>
              <a:rPr lang="en-US" sz="2448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spcAft>
                <a:spcPts val="612"/>
              </a:spcAft>
            </a:pPr>
            <a:r>
              <a:rPr lang="en-US" sz="16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Viva Connections &amp; SharePoint Framework</a:t>
            </a:r>
            <a:r>
              <a:rPr lang="en-US" sz="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(bi-weekly)</a:t>
            </a:r>
            <a:r>
              <a:rPr lang="en-US" sz="244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	</a:t>
            </a:r>
            <a:r>
              <a:rPr lang="en-US" sz="2448">
                <a:solidFill>
                  <a:srgbClr val="0070C0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https://aka.ms/spfx-call</a:t>
            </a:r>
            <a:r>
              <a:rPr lang="en-US" sz="2448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B744361F-8DC6-418C-B984-687A156037B4}"/>
              </a:ext>
            </a:extLst>
          </p:cNvPr>
          <p:cNvSpPr txBox="1"/>
          <p:nvPr/>
        </p:nvSpPr>
        <p:spPr>
          <a:xfrm>
            <a:off x="487711" y="6210391"/>
            <a:ext cx="10452196" cy="647165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612"/>
              </a:spcAft>
            </a:pPr>
            <a:r>
              <a:rPr lang="en-US" sz="2448" b="1">
                <a:solidFill>
                  <a:srgbClr val="0070C0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https://aka.ms/m365/calls</a:t>
            </a:r>
            <a:r>
              <a:rPr lang="en-US" sz="2448" b="1">
                <a:solidFill>
                  <a:srgbClr val="0070C0"/>
                </a:solidFill>
              </a:rPr>
              <a:t> </a:t>
            </a:r>
            <a:endParaRPr lang="en-US" sz="2448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F9503C-2C83-636D-A30F-D17CE13E68F6}"/>
              </a:ext>
            </a:extLst>
          </p:cNvPr>
          <p:cNvSpPr txBox="1"/>
          <p:nvPr/>
        </p:nvSpPr>
        <p:spPr>
          <a:xfrm>
            <a:off x="3580487" y="6041114"/>
            <a:ext cx="42666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Download recurrent invites from</a:t>
            </a:r>
            <a:endParaRPr lang="en-FI" sz="1600"/>
          </a:p>
        </p:txBody>
      </p:sp>
    </p:spTree>
    <p:extLst>
      <p:ext uri="{BB962C8B-B14F-4D97-AF65-F5344CB8AC3E}">
        <p14:creationId xmlns:p14="http://schemas.microsoft.com/office/powerpoint/2010/main" val="277554626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22E300C-47BA-3335-9452-E05CFAB62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Getting started assets for Microsoft 365 dev</a:t>
            </a:r>
            <a:endParaRPr lang="en-FI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B94B8B-0A46-F9CC-1CBD-51DB5F5CC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52" y="1888425"/>
            <a:ext cx="5368077" cy="30222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026584-9D9C-6259-DD12-081518A18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768" y="1888426"/>
            <a:ext cx="5368075" cy="302224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002D07A-F6B3-4008-16C8-0064270E97EA}"/>
              </a:ext>
            </a:extLst>
          </p:cNvPr>
          <p:cNvSpPr/>
          <p:nvPr/>
        </p:nvSpPr>
        <p:spPr>
          <a:xfrm>
            <a:off x="7360661" y="5010363"/>
            <a:ext cx="37439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aka.ms/m365/dev/learn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A6F38E-9A28-8833-3ABF-C271753B1176}"/>
              </a:ext>
            </a:extLst>
          </p:cNvPr>
          <p:cNvSpPr/>
          <p:nvPr/>
        </p:nvSpPr>
        <p:spPr>
          <a:xfrm>
            <a:off x="1095503" y="5027066"/>
            <a:ext cx="41753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aka.ms/m365/</a:t>
            </a:r>
            <a:r>
              <a:rPr lang="en-US" sz="28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devprogram</a:t>
            </a:r>
          </a:p>
        </p:txBody>
      </p:sp>
    </p:spTree>
    <p:extLst>
      <p:ext uri="{BB962C8B-B14F-4D97-AF65-F5344CB8AC3E}">
        <p14:creationId xmlns:p14="http://schemas.microsoft.com/office/powerpoint/2010/main" val="142207975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22E300C-47BA-3335-9452-E05CFAB62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Microsoft 365 Developer podcasts</a:t>
            </a:r>
            <a:endParaRPr lang="en-FI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215015-3BB3-91AD-7B5D-8C7C906BE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52" y="1888425"/>
            <a:ext cx="5368077" cy="30224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97C2365-2B3F-4A42-48A3-176ABAB1D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246" y="1888425"/>
            <a:ext cx="5368077" cy="302241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4BADC18-4A4B-008D-6FDC-FE512B8AE337}"/>
              </a:ext>
            </a:extLst>
          </p:cNvPr>
          <p:cNvSpPr/>
          <p:nvPr/>
        </p:nvSpPr>
        <p:spPr>
          <a:xfrm>
            <a:off x="6835069" y="5010363"/>
            <a:ext cx="47950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Video – aka.ms/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pnpweekly</a:t>
            </a: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Podcast –  pnpweekly.podbean.com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3EB0BC-8C92-DFB6-B38B-AF43BC57FD9B}"/>
              </a:ext>
            </a:extLst>
          </p:cNvPr>
          <p:cNvSpPr/>
          <p:nvPr/>
        </p:nvSpPr>
        <p:spPr>
          <a:xfrm>
            <a:off x="1433352" y="5034182"/>
            <a:ext cx="34996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m365devpodcast.com</a:t>
            </a:r>
          </a:p>
        </p:txBody>
      </p:sp>
    </p:spTree>
    <p:extLst>
      <p:ext uri="{BB962C8B-B14F-4D97-AF65-F5344CB8AC3E}">
        <p14:creationId xmlns:p14="http://schemas.microsoft.com/office/powerpoint/2010/main" val="197999510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C9D328A-D155-4B90-8424-B5A3A8AF6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7095" y="1558155"/>
            <a:ext cx="5121545" cy="4217953"/>
          </a:xfrm>
          <a:prstGeom prst="rect">
            <a:avLst/>
          </a:prstGeom>
          <a:ln>
            <a:solidFill>
              <a:schemeClr val="bg1">
                <a:lumMod val="9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4E7BCE-096A-4804-B8B9-5688E6C3FA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357988" y="1088215"/>
            <a:ext cx="7827611" cy="5038151"/>
          </a:xfrm>
          <a:custGeom>
            <a:avLst/>
            <a:gdLst>
              <a:gd name="connsiteX0" fmla="*/ 213846 w 3509011"/>
              <a:gd name="connsiteY0" fmla="*/ 176816 h 2258534"/>
              <a:gd name="connsiteX1" fmla="*/ 213846 w 3509011"/>
              <a:gd name="connsiteY1" fmla="*/ 2066126 h 2258534"/>
              <a:gd name="connsiteX2" fmla="*/ 3296524 w 3509011"/>
              <a:gd name="connsiteY2" fmla="*/ 2066126 h 2258534"/>
              <a:gd name="connsiteX3" fmla="*/ 3296524 w 3509011"/>
              <a:gd name="connsiteY3" fmla="*/ 176816 h 2258534"/>
              <a:gd name="connsiteX4" fmla="*/ 0 w 3509011"/>
              <a:gd name="connsiteY4" fmla="*/ 0 h 2258534"/>
              <a:gd name="connsiteX5" fmla="*/ 3509011 w 3509011"/>
              <a:gd name="connsiteY5" fmla="*/ 0 h 2258534"/>
              <a:gd name="connsiteX6" fmla="*/ 3509011 w 3509011"/>
              <a:gd name="connsiteY6" fmla="*/ 2258534 h 2258534"/>
              <a:gd name="connsiteX7" fmla="*/ 0 w 3509011"/>
              <a:gd name="connsiteY7" fmla="*/ 2258534 h 225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09011" h="2258534">
                <a:moveTo>
                  <a:pt x="213846" y="176816"/>
                </a:moveTo>
                <a:lnTo>
                  <a:pt x="213846" y="2066126"/>
                </a:lnTo>
                <a:lnTo>
                  <a:pt x="3296524" y="2066126"/>
                </a:lnTo>
                <a:lnTo>
                  <a:pt x="3296524" y="176816"/>
                </a:lnTo>
                <a:close/>
                <a:moveTo>
                  <a:pt x="0" y="0"/>
                </a:moveTo>
                <a:lnTo>
                  <a:pt x="3509011" y="0"/>
                </a:lnTo>
                <a:lnTo>
                  <a:pt x="3509011" y="2258534"/>
                </a:lnTo>
                <a:lnTo>
                  <a:pt x="0" y="2258534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63E50D4-3798-4435-9259-B3FD089AF08B}"/>
              </a:ext>
            </a:extLst>
          </p:cNvPr>
          <p:cNvSpPr/>
          <p:nvPr/>
        </p:nvSpPr>
        <p:spPr>
          <a:xfrm>
            <a:off x="660150" y="4995123"/>
            <a:ext cx="35317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aka.ms/m365/samples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159A6-97DD-4B54-96ED-4154691B295F}"/>
              </a:ext>
            </a:extLst>
          </p:cNvPr>
          <p:cNvSpPr/>
          <p:nvPr/>
        </p:nvSpPr>
        <p:spPr bwMode="auto">
          <a:xfrm>
            <a:off x="660150" y="1738390"/>
            <a:ext cx="2729962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SAMPLES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43A0E7-A181-4A01-8662-9169801F5D4A}"/>
              </a:ext>
            </a:extLst>
          </p:cNvPr>
          <p:cNvSpPr txBox="1"/>
          <p:nvPr/>
        </p:nvSpPr>
        <p:spPr>
          <a:xfrm>
            <a:off x="493697" y="2444584"/>
            <a:ext cx="4864291" cy="251145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/>
              <a:t>New </a:t>
            </a:r>
            <a:r>
              <a:rPr lang="en-US" sz="3200">
                <a:solidFill>
                  <a:schemeClr val="accent1"/>
                </a:solidFill>
              </a:rPr>
              <a:t>Microsoft 365 </a:t>
            </a:r>
            <a:r>
              <a:rPr lang="en-US" sz="3200"/>
              <a:t>sample gallery with more than 500 samples from Microsoft and community</a:t>
            </a:r>
            <a:endParaRPr lang="en-US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B5E3206D-DFB1-45D2-98D9-4222C1151D0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558" y="6216916"/>
            <a:ext cx="1635384" cy="60156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93BDAB2-0D8E-40FD-BE74-409F9AFD71E2}"/>
              </a:ext>
            </a:extLst>
          </p:cNvPr>
          <p:cNvSpPr/>
          <p:nvPr/>
        </p:nvSpPr>
        <p:spPr bwMode="auto">
          <a:xfrm rot="21259034">
            <a:off x="2603919" y="3469646"/>
            <a:ext cx="726781" cy="435017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b="1" spc="30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1100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8A4D75A-FB65-449C-AA7A-1367ED969B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4998" y="1969253"/>
            <a:ext cx="4306992" cy="2282646"/>
          </a:xfrm>
          <a:prstGeom prst="rect">
            <a:avLst/>
          </a:prstGeom>
          <a:ln>
            <a:solidFill>
              <a:schemeClr val="bg1">
                <a:lumMod val="90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8D78118-1AF8-2187-3BBB-847010DF1B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89521" y="3248651"/>
            <a:ext cx="1624885" cy="237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153747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34E7BCE-096A-4804-B8B9-5688E6C3FA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357988" y="643628"/>
            <a:ext cx="7827611" cy="5038151"/>
          </a:xfrm>
          <a:custGeom>
            <a:avLst/>
            <a:gdLst>
              <a:gd name="connsiteX0" fmla="*/ 213846 w 3509011"/>
              <a:gd name="connsiteY0" fmla="*/ 176816 h 2258534"/>
              <a:gd name="connsiteX1" fmla="*/ 213846 w 3509011"/>
              <a:gd name="connsiteY1" fmla="*/ 2066126 h 2258534"/>
              <a:gd name="connsiteX2" fmla="*/ 3296524 w 3509011"/>
              <a:gd name="connsiteY2" fmla="*/ 2066126 h 2258534"/>
              <a:gd name="connsiteX3" fmla="*/ 3296524 w 3509011"/>
              <a:gd name="connsiteY3" fmla="*/ 176816 h 2258534"/>
              <a:gd name="connsiteX4" fmla="*/ 0 w 3509011"/>
              <a:gd name="connsiteY4" fmla="*/ 0 h 2258534"/>
              <a:gd name="connsiteX5" fmla="*/ 3509011 w 3509011"/>
              <a:gd name="connsiteY5" fmla="*/ 0 h 2258534"/>
              <a:gd name="connsiteX6" fmla="*/ 3509011 w 3509011"/>
              <a:gd name="connsiteY6" fmla="*/ 2258534 h 2258534"/>
              <a:gd name="connsiteX7" fmla="*/ 0 w 3509011"/>
              <a:gd name="connsiteY7" fmla="*/ 2258534 h 225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09011" h="2258534">
                <a:moveTo>
                  <a:pt x="213846" y="176816"/>
                </a:moveTo>
                <a:lnTo>
                  <a:pt x="213846" y="2066126"/>
                </a:lnTo>
                <a:lnTo>
                  <a:pt x="3296524" y="2066126"/>
                </a:lnTo>
                <a:lnTo>
                  <a:pt x="3296524" y="176816"/>
                </a:lnTo>
                <a:close/>
                <a:moveTo>
                  <a:pt x="0" y="0"/>
                </a:moveTo>
                <a:lnTo>
                  <a:pt x="3509011" y="0"/>
                </a:lnTo>
                <a:lnTo>
                  <a:pt x="3509011" y="2258534"/>
                </a:lnTo>
                <a:lnTo>
                  <a:pt x="0" y="2258534"/>
                </a:lnTo>
                <a:close/>
              </a:path>
            </a:pathLst>
          </a:cu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94A0E2-E065-4E52-BA50-EFAB4348B996}"/>
              </a:ext>
            </a:extLst>
          </p:cNvPr>
          <p:cNvSpPr/>
          <p:nvPr/>
        </p:nvSpPr>
        <p:spPr>
          <a:xfrm>
            <a:off x="5547504" y="5702234"/>
            <a:ext cx="6888092" cy="43088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>
                <a:solidFill>
                  <a:schemeClr val="tx2">
                    <a:lumMod val="90000"/>
                    <a:lumOff val="10000"/>
                  </a:schemeClr>
                </a:solidFill>
                <a:latin typeface="Segoe UI Semibold"/>
                <a:cs typeface="Segoe UI"/>
              </a:rPr>
              <a:t>https://aka.ms/sharing-is-caring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6B92CA-CCA8-43EB-90C0-7DA5C4715870}"/>
              </a:ext>
            </a:extLst>
          </p:cNvPr>
          <p:cNvSpPr/>
          <p:nvPr/>
        </p:nvSpPr>
        <p:spPr bwMode="auto">
          <a:xfrm>
            <a:off x="650408" y="361381"/>
            <a:ext cx="2946328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GUIDANCE</a:t>
            </a:r>
          </a:p>
        </p:txBody>
      </p:sp>
      <p:sp>
        <p:nvSpPr>
          <p:cNvPr id="15" name="TextBox 2">
            <a:extLst>
              <a:ext uri="{FF2B5EF4-FFF2-40B4-BE49-F238E27FC236}">
                <a16:creationId xmlns:a16="http://schemas.microsoft.com/office/drawing/2014/main" id="{C745FBD3-89F8-4AAA-B1B3-15710FCBC31B}"/>
              </a:ext>
            </a:extLst>
          </p:cNvPr>
          <p:cNvSpPr txBox="1"/>
          <p:nvPr/>
        </p:nvSpPr>
        <p:spPr>
          <a:xfrm>
            <a:off x="479588" y="941957"/>
            <a:ext cx="5528040" cy="960263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latin typeface="Segoe UI Semibold"/>
                <a:cs typeface="Segoe UI Semibold"/>
              </a:rPr>
              <a:t>Learn how to get started in the open-source PnP community!</a:t>
            </a:r>
            <a:endParaRPr lang="en-US" sz="2400">
              <a:ea typeface="+mn-lt"/>
              <a:cs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E1CB8C-122B-4C5A-8724-D74AEC2B5DEC}"/>
              </a:ext>
            </a:extLst>
          </p:cNvPr>
          <p:cNvSpPr/>
          <p:nvPr/>
        </p:nvSpPr>
        <p:spPr>
          <a:xfrm>
            <a:off x="622615" y="1902787"/>
            <a:ext cx="5203238" cy="72358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b="1">
                <a:latin typeface="Segoe UI Semibold"/>
                <a:cs typeface="Segoe UI Semibold"/>
              </a:rPr>
              <a:t>Upcoming Sessions:</a:t>
            </a:r>
            <a:endParaRPr lang="en-US" sz="1700">
              <a:cs typeface="Segoe UI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1500" b="1">
                <a:solidFill>
                  <a:srgbClr val="1973B9"/>
                </a:solidFill>
                <a:latin typeface="Segoe UI Semibold"/>
                <a:cs typeface="Segoe UI Semibold"/>
              </a:rPr>
              <a:t>General First Time Contributor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500" b="1">
                <a:solidFill>
                  <a:srgbClr val="1973B9"/>
                </a:solidFill>
                <a:latin typeface="Segoe UI"/>
                <a:cs typeface="Segoe UI"/>
              </a:rPr>
              <a:t>Power Platform Samples Contributor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500" b="1">
                <a:solidFill>
                  <a:srgbClr val="1973B9"/>
                </a:solidFill>
                <a:latin typeface="Segoe UI"/>
                <a:cs typeface="Segoe UI"/>
              </a:rPr>
              <a:t>Writing for the Web</a:t>
            </a:r>
            <a:endParaRPr lang="en-US" sz="1500"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1500" b="1">
                <a:solidFill>
                  <a:srgbClr val="1973B9"/>
                </a:solidFill>
                <a:latin typeface="Segoe UI Semibold"/>
                <a:cs typeface="Segoe UI Semibold"/>
              </a:rPr>
              <a:t>SPFx Developer Workstation Setup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1500" b="1">
                <a:solidFill>
                  <a:srgbClr val="1973B9"/>
                </a:solidFill>
                <a:latin typeface="Segoe UI Semibold"/>
                <a:cs typeface="Segoe UI Semibold"/>
              </a:rPr>
              <a:t>Using PnP SPFx samples w/ NVM</a:t>
            </a:r>
            <a:endParaRPr lang="en-US" sz="1500">
              <a:ea typeface="+mn-lt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1500" b="1">
                <a:solidFill>
                  <a:srgbClr val="1973B9"/>
                </a:solidFill>
                <a:latin typeface="Segoe UI Semibold"/>
                <a:ea typeface="+mn-lt"/>
                <a:cs typeface="Segoe UI Semibold"/>
              </a:rPr>
              <a:t>More than code with VS Code</a:t>
            </a:r>
            <a:endParaRPr lang="en-US" sz="1500">
              <a:ea typeface="+mn-lt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1500" b="1">
                <a:solidFill>
                  <a:srgbClr val="1973B9"/>
                </a:solidFill>
                <a:latin typeface="Segoe UI Semibold"/>
                <a:ea typeface="+mn-lt"/>
                <a:cs typeface="Segoe UI Semibold"/>
              </a:rPr>
              <a:t>First-time presenter</a:t>
            </a:r>
            <a:endParaRPr lang="en-US" sz="1500">
              <a:ea typeface="+mn-lt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1500" b="1">
                <a:solidFill>
                  <a:srgbClr val="1973B9"/>
                </a:solidFill>
                <a:latin typeface="Segoe UI Semibold"/>
                <a:ea typeface="+mn-lt"/>
                <a:cs typeface="Segoe UI Semibold"/>
              </a:rPr>
              <a:t>M365 Maturity Model Practitioners</a:t>
            </a:r>
            <a:endParaRPr lang="en-US" sz="1500">
              <a:ea typeface="+mn-lt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1500" b="1">
              <a:solidFill>
                <a:srgbClr val="1973B9"/>
              </a:solidFill>
              <a:latin typeface="Segoe UI Semibold"/>
              <a:ea typeface="Segoe UI Black"/>
              <a:cs typeface="Segoe UI Semibold"/>
            </a:endParaRPr>
          </a:p>
          <a:p>
            <a:pPr>
              <a:lnSpc>
                <a:spcPct val="150000"/>
              </a:lnSpc>
            </a:pPr>
            <a:endParaRPr lang="en-US" sz="1500" b="1">
              <a:solidFill>
                <a:srgbClr val="1973B9"/>
              </a:solidFill>
              <a:latin typeface="Segoe UI Semibold"/>
              <a:ea typeface="Segoe UI Black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500" b="1">
                <a:solidFill>
                  <a:srgbClr val="1973B9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Semibold"/>
              </a:rPr>
              <a:t>Writing for the Web</a:t>
            </a:r>
            <a:endParaRPr lang="en-US" sz="1500">
              <a:solidFill>
                <a:srgbClr val="1973B9"/>
              </a:solidFill>
              <a:latin typeface="Segoe UI Black"/>
              <a:ea typeface="Segoe UI Black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500" b="1">
                <a:solidFill>
                  <a:srgbClr val="1973B9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Semibold"/>
              </a:rPr>
              <a:t>Power Platform Samples Contributor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 sz="1500" b="1">
              <a:solidFill>
                <a:srgbClr val="1973B9"/>
              </a:solidFill>
              <a:latin typeface="Segoe UI"/>
              <a:ea typeface="Segoe UI Black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 sz="1500" b="1">
              <a:solidFill>
                <a:srgbClr val="D83B01"/>
              </a:solidFill>
              <a:latin typeface="Segoe UI Semibold"/>
              <a:ea typeface="Segoe UI Black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 sz="1500" b="1">
              <a:solidFill>
                <a:schemeClr val="accent3"/>
              </a:solidFill>
              <a:latin typeface="Segoe UI Semibold"/>
              <a:ea typeface="Segoe UI Black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1500" b="1">
              <a:solidFill>
                <a:schemeClr val="accent3"/>
              </a:solidFill>
              <a:latin typeface="Segoe UI Semibold"/>
              <a:ea typeface="Segoe UI Black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1500" b="1">
              <a:solidFill>
                <a:schemeClr val="accent3"/>
              </a:solidFill>
              <a:latin typeface="Segoe UI Semibold"/>
              <a:ea typeface="Segoe UI Black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 sz="1500" b="1">
              <a:solidFill>
                <a:schemeClr val="accent3"/>
              </a:solidFill>
              <a:latin typeface="Segoe UI Semibold"/>
              <a:ea typeface="Segoe UI Black"/>
              <a:cs typeface="Segoe UI Semibold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1500" b="1">
              <a:solidFill>
                <a:schemeClr val="accent3"/>
              </a:solidFill>
              <a:latin typeface="Segoe UI Semibold"/>
              <a:cs typeface="Segoe UI Semibold"/>
            </a:endParaRPr>
          </a:p>
          <a:p>
            <a:pPr marL="466090" lvl="1">
              <a:lnSpc>
                <a:spcPct val="150000"/>
              </a:lnSpc>
            </a:pPr>
            <a:endParaRPr lang="en-US" sz="1500" b="1">
              <a:solidFill>
                <a:schemeClr val="accent3"/>
              </a:solidFill>
              <a:latin typeface="Segoe UI Semibold"/>
              <a:cs typeface="Segoe UI"/>
            </a:endParaRPr>
          </a:p>
        </p:txBody>
      </p:sp>
      <p:pic>
        <p:nvPicPr>
          <p:cNvPr id="2" name="Picture 2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C60F5A1-39AF-6BC5-71E3-8175A50090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50" r="117"/>
          <a:stretch/>
        </p:blipFill>
        <p:spPr>
          <a:xfrm>
            <a:off x="5818904" y="1030930"/>
            <a:ext cx="6986143" cy="42453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01A418-4F35-6E0A-0363-1ADD2B3E9D83}"/>
              </a:ext>
            </a:extLst>
          </p:cNvPr>
          <p:cNvSpPr/>
          <p:nvPr/>
        </p:nvSpPr>
        <p:spPr bwMode="auto">
          <a:xfrm rot="376372">
            <a:off x="3444081" y="5339222"/>
            <a:ext cx="2350988" cy="692298"/>
          </a:xfrm>
          <a:prstGeom prst="rect">
            <a:avLst/>
          </a:prstGeom>
          <a:solidFill>
            <a:srgbClr val="ED7D3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/>
                <a:cs typeface="Segoe UI"/>
              </a:rPr>
              <a:t>New Dates </a:t>
            </a:r>
          </a:p>
          <a:p>
            <a:pPr algn="ctr" defTabSz="932472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/>
                <a:cs typeface="Segoe UI"/>
              </a:rPr>
              <a:t>Scheduling Soon!!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15545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36817D-5161-EADC-E637-14D03F1C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15" y="1889763"/>
            <a:ext cx="5433491" cy="30590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61A11A-CFF5-C1AE-2461-71416FD90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944" y="1889763"/>
            <a:ext cx="5434125" cy="30590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5255D5-538E-FEC8-3F2C-BB126D89C8D9}"/>
              </a:ext>
            </a:extLst>
          </p:cNvPr>
          <p:cNvSpPr txBox="1"/>
          <p:nvPr/>
        </p:nvSpPr>
        <p:spPr>
          <a:xfrm>
            <a:off x="1319073" y="5120643"/>
            <a:ext cx="3807774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Async self-learning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https://aka.ms/app-camp</a:t>
            </a:r>
            <a:endParaRPr lang="en-FI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AF719E-2D2D-2FA6-3F7C-8414F60FEA35}"/>
              </a:ext>
            </a:extLst>
          </p:cNvPr>
          <p:cNvSpPr txBox="1"/>
          <p:nvPr/>
        </p:nvSpPr>
        <p:spPr>
          <a:xfrm>
            <a:off x="6811002" y="5120643"/>
            <a:ext cx="4616008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Online event on October 20</a:t>
            </a:r>
            <a:r>
              <a:rPr lang="en-US" sz="2400" baseline="30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https://aka.ms/TeamsAppCamp</a:t>
            </a:r>
            <a:endParaRPr lang="en-FI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814A7-A4CE-4461-C740-6797271A9BC5}"/>
              </a:ext>
            </a:extLst>
          </p:cNvPr>
          <p:cNvSpPr txBox="1"/>
          <p:nvPr/>
        </p:nvSpPr>
        <p:spPr>
          <a:xfrm>
            <a:off x="1083754" y="975089"/>
            <a:ext cx="10268965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ISV guidance on building solutions with monetization in Microsoft Teams</a:t>
            </a:r>
            <a:endParaRPr lang="en-FI" sz="240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7763137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M365 PnP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1973B9"/>
      </a:accent1>
      <a:accent2>
        <a:srgbClr val="03787C"/>
      </a:accent2>
      <a:accent3>
        <a:srgbClr val="D83B01"/>
      </a:accent3>
      <a:accent4>
        <a:srgbClr val="5C2D91"/>
      </a:accent4>
      <a:accent5>
        <a:srgbClr val="2F2F2F"/>
      </a:accent5>
      <a:accent6>
        <a:srgbClr val="D2D2D2"/>
      </a:accent6>
      <a:hlink>
        <a:srgbClr val="1973B9"/>
      </a:hlink>
      <a:folHlink>
        <a:srgbClr val="1973B9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8731B8D-71DF-4B59-9B29-9A7728FB6D81}" vid="{61BA5E4D-07DE-4EBA-A570-6F9805347303}"/>
    </a:ext>
  </a:extLst>
</a:theme>
</file>

<file path=ppt/theme/theme2.xml><?xml version="1.0" encoding="utf-8"?>
<a:theme xmlns:a="http://schemas.openxmlformats.org/drawingml/2006/main" name="Office 365 PPT Template - 2017">
  <a:themeElements>
    <a:clrScheme name="M365 PnP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1973B9"/>
      </a:accent1>
      <a:accent2>
        <a:srgbClr val="03787C"/>
      </a:accent2>
      <a:accent3>
        <a:srgbClr val="D83B01"/>
      </a:accent3>
      <a:accent4>
        <a:srgbClr val="5C2D91"/>
      </a:accent4>
      <a:accent5>
        <a:srgbClr val="2F2F2F"/>
      </a:accent5>
      <a:accent6>
        <a:srgbClr val="D2D2D2"/>
      </a:accent6>
      <a:hlink>
        <a:srgbClr val="1973B9"/>
      </a:hlink>
      <a:folHlink>
        <a:srgbClr val="1973B9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8731B8D-71DF-4B59-9B29-9A7728FB6D81}" vid="{61BA5E4D-07DE-4EBA-A570-6F980534730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d9b4ba5-6540-40b0-81f5-3562e9d8b90e">
      <UserInfo>
        <DisplayName>Roina Ochieng</DisplayName>
        <AccountId>56</AccountId>
        <AccountType/>
      </UserInfo>
      <UserInfo>
        <DisplayName>Elise Yang</DisplayName>
        <AccountId>57</AccountId>
        <AccountType/>
      </UserInfo>
      <UserInfo>
        <DisplayName>Harini Saladi</DisplayName>
        <AccountId>58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098A076DBD1224F96637AD01A86D468" ma:contentTypeVersion="4" ma:contentTypeDescription="Create a new document." ma:contentTypeScope="" ma:versionID="e98adc90e20c6c9316fe3d0e5ad12cd3">
  <xsd:schema xmlns:xsd="http://www.w3.org/2001/XMLSchema" xmlns:xs="http://www.w3.org/2001/XMLSchema" xmlns:p="http://schemas.microsoft.com/office/2006/metadata/properties" xmlns:ns2="f8e27f31-441a-4316-8e9c-bda7ad7a93d1" xmlns:ns3="ad9b4ba5-6540-40b0-81f5-3562e9d8b90e" targetNamespace="http://schemas.microsoft.com/office/2006/metadata/properties" ma:root="true" ma:fieldsID="b1ce02a1fec946ec727802b36565b4e9" ns2:_="" ns3:_="">
    <xsd:import namespace="f8e27f31-441a-4316-8e9c-bda7ad7a93d1"/>
    <xsd:import namespace="ad9b4ba5-6540-40b0-81f5-3562e9d8b9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e27f31-441a-4316-8e9c-bda7ad7a93d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9b4ba5-6540-40b0-81f5-3562e9d8b90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ad9b4ba5-6540-40b0-81f5-3562e9d8b90e"/>
    <ds:schemaRef ds:uri="f8e27f31-441a-4316-8e9c-bda7ad7a93d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3C35897-57E5-4EBC-86C2-3E69A78E7DB5}">
  <ds:schemaRefs>
    <ds:schemaRef ds:uri="ad9b4ba5-6540-40b0-81f5-3562e9d8b90e"/>
    <ds:schemaRef ds:uri="f8e27f31-441a-4316-8e9c-bda7ad7a93d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1686</Words>
  <Application>Microsoft Office PowerPoint</Application>
  <PresentationFormat>Custom</PresentationFormat>
  <Paragraphs>218</Paragraphs>
  <Slides>23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7" baseType="lpstr">
      <vt:lpstr>-apple-system</vt:lpstr>
      <vt:lpstr>Arial</vt:lpstr>
      <vt:lpstr>Arial,Sans-Serif</vt:lpstr>
      <vt:lpstr>Calibri</vt:lpstr>
      <vt:lpstr>Consolas</vt:lpstr>
      <vt:lpstr>Segoe UI</vt:lpstr>
      <vt:lpstr>Segoe UI Black</vt:lpstr>
      <vt:lpstr>Segoe UI Light</vt:lpstr>
      <vt:lpstr>Segoe UI Semibold</vt:lpstr>
      <vt:lpstr>Segoe UI Semilight</vt:lpstr>
      <vt:lpstr>SegoeUI</vt:lpstr>
      <vt:lpstr>Wingdings</vt:lpstr>
      <vt:lpstr>Office 365 PPT Template - 2017</vt:lpstr>
      <vt:lpstr>Office 365 PPT Template - 2017</vt:lpstr>
      <vt:lpstr>Microsoft 365 platform community call</vt:lpstr>
      <vt:lpstr>PowerPoint Presentation</vt:lpstr>
      <vt:lpstr>PowerPoint Presentation</vt:lpstr>
      <vt:lpstr>PowerPoint Presentation</vt:lpstr>
      <vt:lpstr>Getting started assets for Microsoft 365 dev</vt:lpstr>
      <vt:lpstr>Microsoft 365 Developer podcasts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Optional picture time!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Road Ahead – SPFx roadmap for Viva, Teams, SharePoint and more </vt:lpstr>
      <vt:lpstr>DEMO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SharePoint Development SIG –  Bi-weekly sync</dc:title>
  <dc:creator>Patrick Rodgers</dc:creator>
  <cp:lastModifiedBy>Andrew Benson</cp:lastModifiedBy>
  <cp:revision>1</cp:revision>
  <dcterms:modified xsi:type="dcterms:W3CDTF">2022-09-27T17:34:47Z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oduct">
    <vt:lpwstr/>
  </property>
  <property fmtid="{D5CDD505-2E9C-101B-9397-08002B2CF9AE}" pid="3" name="Event1">
    <vt:lpwstr>622;#Unassigned|2c8af875-f38a-40b8-a0a9-056aed3fc8c0</vt:lpwstr>
  </property>
  <property fmtid="{D5CDD505-2E9C-101B-9397-08002B2CF9AE}" pid="4" name="Audience">
    <vt:lpwstr/>
  </property>
  <property fmtid="{D5CDD505-2E9C-101B-9397-08002B2CF9AE}" pid="5" name="Event Venue">
    <vt:lpwstr/>
  </property>
  <property fmtid="{D5CDD505-2E9C-101B-9397-08002B2CF9AE}" pid="6" name="Track">
    <vt:lpwstr/>
  </property>
  <property fmtid="{D5CDD505-2E9C-101B-9397-08002B2CF9AE}" pid="7" name="Event Location">
    <vt:lpwstr/>
  </property>
  <property fmtid="{D5CDD505-2E9C-101B-9397-08002B2CF9AE}" pid="8" name="Campaign">
    <vt:lpwstr/>
  </property>
  <property fmtid="{D5CDD505-2E9C-101B-9397-08002B2CF9AE}" pid="9" name="IsMyDocuments">
    <vt:bool>true</vt:bool>
  </property>
  <property fmtid="{D5CDD505-2E9C-101B-9397-08002B2CF9AE}" pid="10" name="MSIP_Label_f42aa342-8706-4288-bd11-ebb85995028c_Enabled">
    <vt:lpwstr>True</vt:lpwstr>
  </property>
  <property fmtid="{D5CDD505-2E9C-101B-9397-08002B2CF9AE}" pid="11" name="MSIP_Label_f42aa342-8706-4288-bd11-ebb85995028c_SiteId">
    <vt:lpwstr>72f988bf-86f1-41af-91ab-2d7cd011db47</vt:lpwstr>
  </property>
  <property fmtid="{D5CDD505-2E9C-101B-9397-08002B2CF9AE}" pid="12" name="MSIP_Label_f42aa342-8706-4288-bd11-ebb85995028c_Owner">
    <vt:lpwstr>vesaj@microsoft.com</vt:lpwstr>
  </property>
  <property fmtid="{D5CDD505-2E9C-101B-9397-08002B2CF9AE}" pid="13" name="MSIP_Label_f42aa342-8706-4288-bd11-ebb85995028c_SetDate">
    <vt:lpwstr>2017-11-09T07:32:25.6996789Z</vt:lpwstr>
  </property>
  <property fmtid="{D5CDD505-2E9C-101B-9397-08002B2CF9AE}" pid="14" name="MSIP_Label_f42aa342-8706-4288-bd11-ebb85995028c_Name">
    <vt:lpwstr>General</vt:lpwstr>
  </property>
  <property fmtid="{D5CDD505-2E9C-101B-9397-08002B2CF9AE}" pid="15" name="MSIP_Label_f42aa342-8706-4288-bd11-ebb85995028c_Application">
    <vt:lpwstr>Microsoft Azure Information Protection</vt:lpwstr>
  </property>
  <property fmtid="{D5CDD505-2E9C-101B-9397-08002B2CF9AE}" pid="16" name="MSIP_Label_f42aa342-8706-4288-bd11-ebb85995028c_Extended_MSFT_Method">
    <vt:lpwstr>Automatic</vt:lpwstr>
  </property>
  <property fmtid="{D5CDD505-2E9C-101B-9397-08002B2CF9AE}" pid="17" name="Sensitivity">
    <vt:lpwstr>General</vt:lpwstr>
  </property>
  <property fmtid="{D5CDD505-2E9C-101B-9397-08002B2CF9AE}" pid="18" name="AuthorIds_UIVersion_5120">
    <vt:lpwstr>13,11</vt:lpwstr>
  </property>
  <property fmtid="{D5CDD505-2E9C-101B-9397-08002B2CF9AE}" pid="19" name="ContentTypeId">
    <vt:lpwstr>0x0101004098A076DBD1224F96637AD01A86D468</vt:lpwstr>
  </property>
</Properties>
</file>

<file path=docProps/thumbnail.jpeg>
</file>